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8" r:id="rId3"/>
    <p:sldId id="262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4FF"/>
    <a:srgbClr val="CCE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68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2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480-9ECF-4CB7-BC8C-4F650195E8B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3108-F89B-4135-AC60-66DFCBF5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1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1</a:t>
            </a:r>
            <a:endParaRPr lang="en-US" sz="8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By </a:t>
            </a:r>
            <a:r>
              <a:rPr lang="en-US" sz="28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</a:t>
            </a:r>
            <a:r>
              <a:rPr lang="en-US" sz="2800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ina Captain-</a:t>
            </a:r>
            <a:r>
              <a:rPr lang="en-US" sz="28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</a:t>
            </a:r>
            <a:r>
              <a:rPr lang="en-US" sz="2800" b="1" cap="none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riggs</a:t>
            </a:r>
            <a:endParaRPr lang="en-US" sz="2800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1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2488020" y="0"/>
            <a:ext cx="9703980" cy="6857999"/>
          </a:xfrm>
          <a:prstGeom prst="flowChartTerminator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['Samantha', 'Jada', 'Jane', 'Claire', 'Elizabeth', 'Mary', 'Susan', '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Waje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Taibat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'Lilian']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= ['17','16','17','18','16','18','17','20','19','17']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['5.5', '6.0','5.4','5.9','5.6','5.5','6.1','6.0','5.7','5.5'] 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 = [80,85,70,60,76,66,87,95,50,49]</a:t>
            </a:r>
          </a:p>
          <a:p>
            <a:pPr lvl="1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 = ['Charles', 'Jude', 'James', 'Kelvin', '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Biodun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'Wale', '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Kunle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'Matthew', 'Tom', '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Kayode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Ages = [19,16,18,17,20,19,16,18,17,19]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Heights = [5.7,5.9,5.8,6.1,5.9,5.5,61,5.4,5.8,5.7]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Scores = [74,87,75,68,66,78,87,98,54,60]</a:t>
            </a:r>
          </a:p>
          <a:p>
            <a:pPr lvl="1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"TABLE FOR GIRLS"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"|Name    ||Age||Height||Score|"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from 0 to 9 do: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Output "|{Name[n]}    ||{Age[n]} ||{Height[n]}  ||{Score[n]}|"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FOR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"TABLE FOR BOYS"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"|Name    ||Age||Height||Score|"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from 0 to 9 do: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Output "|{Names[n]}    ||{Ages[n]} ||{Heights[n]}  ||{Scores[n]}|"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FOR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Table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363" y="772838"/>
            <a:ext cx="31472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Pseudocode for </a:t>
            </a:r>
            <a:r>
              <a:rPr lang="en-US" sz="3200" b="1" dirty="0" smtClean="0"/>
              <a:t>representing Data in a tabular form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52617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8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2</a:t>
            </a:r>
            <a:endParaRPr lang="en-US" sz="88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0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1786270" y="0"/>
            <a:ext cx="10405730" cy="6857999"/>
          </a:xfrm>
          <a:prstGeom prst="flowChartTerminator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/>
              <a:t>OBTAIN </a:t>
            </a:r>
            <a:r>
              <a:rPr lang="en-US" sz="2400" dirty="0" err="1" smtClean="0"/>
              <a:t>years_of_experience</a:t>
            </a:r>
            <a:endParaRPr lang="en-US" sz="2400" dirty="0" smtClean="0"/>
          </a:p>
          <a:p>
            <a:pPr lvl="1"/>
            <a:r>
              <a:rPr lang="en-US" sz="2400" dirty="0" smtClean="0"/>
              <a:t>OBTAIN age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 err="1" smtClean="0"/>
              <a:t>years_of_experience</a:t>
            </a:r>
            <a:r>
              <a:rPr lang="en-US" sz="2400" dirty="0" smtClean="0"/>
              <a:t> </a:t>
            </a:r>
            <a:r>
              <a:rPr lang="en-US" sz="2400" dirty="0"/>
              <a:t>&gt; 25 AND age &gt;= </a:t>
            </a:r>
            <a:r>
              <a:rPr lang="en-US" sz="2400" dirty="0" smtClean="0"/>
              <a:t>55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PRINT The </a:t>
            </a:r>
            <a:r>
              <a:rPr lang="en-US" sz="2400" dirty="0"/>
              <a:t>annual tax revenue (ATR) of the staff is </a:t>
            </a:r>
            <a:r>
              <a:rPr lang="en-US" sz="2400" dirty="0" smtClean="0"/>
              <a:t>N5,600,000</a:t>
            </a:r>
          </a:p>
          <a:p>
            <a:pPr lvl="1"/>
            <a:r>
              <a:rPr lang="en-US" sz="2400" dirty="0" smtClean="0"/>
              <a:t>ELSE IF </a:t>
            </a:r>
            <a:r>
              <a:rPr lang="en-US" sz="2400" dirty="0" err="1"/>
              <a:t>years_of_experience</a:t>
            </a:r>
            <a:r>
              <a:rPr lang="en-US" sz="2400" dirty="0" smtClean="0"/>
              <a:t> </a:t>
            </a:r>
            <a:r>
              <a:rPr lang="en-US" sz="2400" dirty="0"/>
              <a:t>&gt; 20 AND age &gt;= </a:t>
            </a:r>
            <a:r>
              <a:rPr lang="en-US" sz="2400" dirty="0" smtClean="0"/>
              <a:t>45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PRINT The </a:t>
            </a:r>
            <a:r>
              <a:rPr lang="en-US" sz="2400" dirty="0"/>
              <a:t>annual tax revenue (ATR) of the staff is </a:t>
            </a:r>
            <a:r>
              <a:rPr lang="en-US" sz="2400" dirty="0" smtClean="0"/>
              <a:t>N4,480,000</a:t>
            </a:r>
          </a:p>
          <a:p>
            <a:pPr lvl="1"/>
            <a:r>
              <a:rPr lang="en-US" sz="2400" dirty="0" smtClean="0"/>
              <a:t>ELSE IF </a:t>
            </a:r>
            <a:r>
              <a:rPr lang="en-US" sz="2400" dirty="0" err="1"/>
              <a:t>years_of_experience</a:t>
            </a:r>
            <a:r>
              <a:rPr lang="en-US" sz="2400" dirty="0" smtClean="0"/>
              <a:t> </a:t>
            </a:r>
            <a:r>
              <a:rPr lang="en-US" sz="2400" dirty="0"/>
              <a:t>&gt; 10 AND age &gt;= </a:t>
            </a:r>
            <a:r>
              <a:rPr lang="en-US" sz="2400" dirty="0" smtClean="0"/>
              <a:t>35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PRINT The </a:t>
            </a:r>
            <a:r>
              <a:rPr lang="en-US" sz="2400" dirty="0"/>
              <a:t>annual tax revenue (ATR) of the staff is </a:t>
            </a:r>
            <a:r>
              <a:rPr lang="en-US" sz="2400" dirty="0" smtClean="0"/>
              <a:t>N1,500,000</a:t>
            </a:r>
          </a:p>
          <a:p>
            <a:pPr lvl="1"/>
            <a:r>
              <a:rPr lang="en-US" sz="2400" dirty="0" smtClean="0"/>
              <a:t>ELSE 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PRINT The </a:t>
            </a:r>
            <a:r>
              <a:rPr lang="en-US" sz="2400" dirty="0"/>
              <a:t>annual tax revenue (ATR) of the staff is </a:t>
            </a:r>
            <a:r>
              <a:rPr lang="en-US" sz="2400" dirty="0" smtClean="0"/>
              <a:t>N550,000 </a:t>
            </a:r>
            <a:endParaRPr lang="en-US" sz="2400" dirty="0"/>
          </a:p>
          <a:p>
            <a:pPr lvl="1"/>
            <a:r>
              <a:rPr lang="en-US" sz="2400" dirty="0" smtClean="0"/>
              <a:t>END IF</a:t>
            </a:r>
          </a:p>
          <a:p>
            <a:pPr lvl="1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346457"/>
            <a:ext cx="31472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Pseudocode </a:t>
            </a:r>
            <a:r>
              <a:rPr lang="en-US" sz="3200" b="1" dirty="0" smtClean="0"/>
              <a:t>for Annual Tax Revenue Application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3712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9108</TotalTime>
  <Words>231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Project 1</vt:lpstr>
      <vt:lpstr>PowerPoint Presentation</vt:lpstr>
      <vt:lpstr>Project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88</cp:revision>
  <dcterms:created xsi:type="dcterms:W3CDTF">2022-10-22T09:10:19Z</dcterms:created>
  <dcterms:modified xsi:type="dcterms:W3CDTF">2023-04-24T10:14:36Z</dcterms:modified>
</cp:coreProperties>
</file>