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5" r:id="rId5"/>
    <p:sldId id="267" r:id="rId6"/>
    <p:sldId id="271" r:id="rId7"/>
    <p:sldId id="266" r:id="rId8"/>
    <p:sldId id="268" r:id="rId9"/>
    <p:sldId id="269" r:id="rId10"/>
    <p:sldId id="270" r:id="rId11"/>
    <p:sldId id="260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10DEB-BA61-41B8-B733-BC9840300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BE8BB7-26FD-49D1-813A-3BAC87E7A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367344-4042-4DD6-94AD-1624ECD3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5CD535-C610-4E36-A994-DC365D21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3BC22D-321D-41F0-A80C-8C96A49F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432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95955-8771-47FA-9C3E-3DCBD512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6D7439-30E2-42CE-96A9-9BB384841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7C3968-59BE-4869-AB3A-96811C730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54FBB6-19E2-4BAA-AA98-3DC88FAC5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4F59FF-B415-42D6-B445-4B7E7421E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387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09D45D-E1FE-441B-A34A-B37173F53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E8185C-3D97-4CFC-BCC3-9D1BEF598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1DF169-7775-485C-AF8B-A37452D5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1E42DC-2B6E-4F76-8A42-B16A6B7BF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2E9506-210F-47E4-9185-F1E6980C4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881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C3FD0-FCEE-46D0-BE9C-BCE5110DB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FCE5A4-4D50-482D-8EBD-BFFF7AF4E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B4E1EE-B078-417A-9220-7F54DB60C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6F7F4C-980A-46A5-876E-38D53EC40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36027D-D4B3-4944-B756-397F2BB8F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203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29F53-B6F0-4504-B500-0798A468C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E9C16A-9322-4431-953A-4ABE989C3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8FC32F-6DAD-460C-8C77-5EC94D9D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5495C3-396A-44FC-96CB-1248071A8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A55E10-3844-4689-A9D6-3BECF329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896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C6DF2-DE10-4B75-A325-6319FC1BF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9E181A-4499-4A78-B5F5-0517C72F1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2035AE-3F72-4811-BB8C-F8BBB57C3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D48F4F-B9B8-404B-8BEC-545AD85F2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04A190-CD7D-4CC7-8EB3-0E3112EC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B344A0-5E2C-4757-B250-B2EB9F93A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806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CDE25-4BDE-4359-8B09-15D243CF1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1AA274-CF65-4EA5-8729-DE2A2F496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18B70C-95D4-4854-897D-EA81FDEFC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A3F83B-6A02-4B3C-A8F3-ED13E08C1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7DB28BE-EACF-4D66-9B77-59FCFCA81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94F1545-AA9A-4F82-BBEE-F0729720B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7618BB4-CA61-4644-9D9B-E5DEB16B3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D6EAEF7-9AEB-43E9-900D-DB37EB1B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236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21BD3-CCF8-4319-9602-F4BD1CFC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EBC638D-19ED-4B27-A029-4908B696A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BEF49F-617C-4480-B22C-6A7AC5E02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75BE2F-19E0-436B-8FC7-226D6521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492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ED3B5E3-5070-4298-B5CC-0515DBBE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195854A-7E99-4B25-80DE-6357E2FD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15C7AE-1320-483A-B843-2D452B5B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837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56AE4-641C-4F05-A4AF-2B257AA18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818D8C-DDC3-4FBA-BEB1-889C23B81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209ABC-8A49-4954-9B13-B678F3BEC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2A04DF-9600-49A2-9186-87AB530C3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5C3506-B498-4BE6-BB7E-47EA7094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DC982A-01E4-480C-B893-0CE73F8AA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993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86394-CB30-4AA0-8022-04E5C931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BB72D50-5AA8-449F-B03F-362E41B69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5037BF-C69D-4FC4-ADCB-99C8F663B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66ADFB-36CE-4FCA-B85E-04B117A4F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45329A-202A-43A7-B0F1-EF5A7EF54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4ECBAB-7457-4EED-8741-913CE27F2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960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5FCDD6-3B4D-4C61-A6A7-1DD35D967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9A8A91-CA8B-4A72-A453-DE7915731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F58569-883F-4201-83D2-E159D9DC6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EC508-5FE5-4C88-A216-DD6ACC641FC5}" type="datetimeFigureOut">
              <a:rPr lang="es-ES" smtClean="0"/>
              <a:t>31/05/2021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5D647C-7E96-4B74-BC0C-3F60C19A7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41A084-CBA5-4E4A-8A2B-243A03386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133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E242489-FA27-43DD-A990-E237CE4E9D03}"/>
              </a:ext>
            </a:extLst>
          </p:cNvPr>
          <p:cNvSpPr txBox="1"/>
          <p:nvPr/>
        </p:nvSpPr>
        <p:spPr>
          <a:xfrm>
            <a:off x="3403997" y="2905810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dirty="0">
                <a:effectLst/>
                <a:latin typeface="Arial Narrow" panose="020B0606020202030204" pitchFamily="34" charset="0"/>
              </a:rPr>
              <a:t>¿Son más saludables las poblaciones con mayor acceso a TICS?</a:t>
            </a:r>
          </a:p>
        </p:txBody>
      </p:sp>
    </p:spTree>
    <p:extLst>
      <p:ext uri="{BB962C8B-B14F-4D97-AF65-F5344CB8AC3E}">
        <p14:creationId xmlns:p14="http://schemas.microsoft.com/office/powerpoint/2010/main" val="3026406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EC034D96-58F0-414A-A4AA-ECB730FF5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257" y="508506"/>
            <a:ext cx="8532000" cy="3052578"/>
          </a:xfrm>
          <a:prstGeom prst="rect">
            <a:avLst/>
          </a:prstGeom>
        </p:spPr>
      </p:pic>
      <p:pic>
        <p:nvPicPr>
          <p:cNvPr id="7" name="Imagen 6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AF0582BB-7061-4CD6-ACB6-6D464F1B1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257" y="3680575"/>
            <a:ext cx="8532000" cy="304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90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60922187-ECCD-41D2-AE24-3FA9822F7DC6}"/>
              </a:ext>
            </a:extLst>
          </p:cNvPr>
          <p:cNvSpPr txBox="1"/>
          <p:nvPr/>
        </p:nvSpPr>
        <p:spPr>
          <a:xfrm>
            <a:off x="1943100" y="2099144"/>
            <a:ext cx="97297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CONCLUSIONES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¿Fue posible demostrar la hipótesis?, ¿Por qué?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Qué puedes concluir de tu estudio?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Qué cambiarías si hicieras otro proyecto EDA?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Qué has aprendido de </a:t>
            </a:r>
            <a:r>
              <a:rPr lang="es-ES"/>
              <a:t>este proyecto?</a:t>
            </a:r>
            <a:endParaRPr lang="es-ES" dirty="0"/>
          </a:p>
          <a:p>
            <a:r>
              <a:rPr lang="es-ES" dirty="0"/>
              <a:t>FUTUROS ANÁLISIS DE INTERÉS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8653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228CF92-AAF5-4101-AA5D-3B46148997AD}"/>
              </a:ext>
            </a:extLst>
          </p:cNvPr>
          <p:cNvSpPr txBox="1"/>
          <p:nvPr/>
        </p:nvSpPr>
        <p:spPr>
          <a:xfrm>
            <a:off x="4452730" y="2162755"/>
            <a:ext cx="285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JUSTIFICACION DE OBJETIVO</a:t>
            </a:r>
          </a:p>
        </p:txBody>
      </p:sp>
    </p:spTree>
    <p:extLst>
      <p:ext uri="{BB962C8B-B14F-4D97-AF65-F5344CB8AC3E}">
        <p14:creationId xmlns:p14="http://schemas.microsoft.com/office/powerpoint/2010/main" val="103293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E26D010-6ED1-4CEB-BF91-138DC8572B7A}"/>
              </a:ext>
            </a:extLst>
          </p:cNvPr>
          <p:cNvSpPr txBox="1"/>
          <p:nvPr/>
        </p:nvSpPr>
        <p:spPr>
          <a:xfrm>
            <a:off x="1021080" y="1687845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OBJETIVO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1F0B63A-B96F-4BBE-9B05-F8043A275ED0}"/>
              </a:ext>
            </a:extLst>
          </p:cNvPr>
          <p:cNvSpPr txBox="1"/>
          <p:nvPr/>
        </p:nvSpPr>
        <p:spPr>
          <a:xfrm>
            <a:off x="1021080" y="3234422"/>
            <a:ext cx="108089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dirty="0">
                <a:effectLst/>
                <a:latin typeface="Arial Narrow" panose="020B0606020202030204" pitchFamily="34" charset="0"/>
              </a:rPr>
              <a:t>Las poblaciones con mejor conexión a TICS muestran una mejor salud física y mental que aquellas en las que </a:t>
            </a:r>
            <a:r>
              <a:rPr lang="es-ES" b="1" dirty="0">
                <a:latin typeface="Arial Narrow" panose="020B0606020202030204" pitchFamily="34" charset="0"/>
              </a:rPr>
              <a:t>el</a:t>
            </a:r>
            <a:r>
              <a:rPr lang="es-ES" b="1" i="0" dirty="0">
                <a:effectLst/>
                <a:latin typeface="Arial Narrow" panose="020B0606020202030204" pitchFamily="34" charset="0"/>
              </a:rPr>
              <a:t> acceso es más limitado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B159340-1B5E-49C9-9BBC-10001949DB12}"/>
              </a:ext>
            </a:extLst>
          </p:cNvPr>
          <p:cNvSpPr txBox="1"/>
          <p:nvPr/>
        </p:nvSpPr>
        <p:spPr>
          <a:xfrm>
            <a:off x="1021080" y="2449592"/>
            <a:ext cx="1142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  <a:p>
            <a:r>
              <a:rPr lang="es-ES" dirty="0"/>
              <a:t>HIPOTESIS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EA5359B-EE19-4090-B74F-3E8842E7EADC}"/>
              </a:ext>
            </a:extLst>
          </p:cNvPr>
          <p:cNvSpPr txBox="1"/>
          <p:nvPr/>
        </p:nvSpPr>
        <p:spPr>
          <a:xfrm>
            <a:off x="1273493" y="1918678"/>
            <a:ext cx="1080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dirty="0">
                <a:latin typeface="Arial Narrow" panose="020B0606020202030204" pitchFamily="34" charset="0"/>
              </a:rPr>
              <a:t>Conocer la relación entre la mejor conexión a TICS y la salud a nivel poblacional</a:t>
            </a:r>
            <a:endParaRPr lang="es-ES" b="1" i="0" dirty="0"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47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71E92F5-FFEF-44D2-AB63-7537DD681459}"/>
              </a:ext>
            </a:extLst>
          </p:cNvPr>
          <p:cNvSpPr txBox="1"/>
          <p:nvPr/>
        </p:nvSpPr>
        <p:spPr>
          <a:xfrm>
            <a:off x="367095" y="275929"/>
            <a:ext cx="1279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VARIABLES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47B980B-0F17-45CB-AD43-A28BF1A260C2}"/>
              </a:ext>
            </a:extLst>
          </p:cNvPr>
          <p:cNvSpPr txBox="1"/>
          <p:nvPr/>
        </p:nvSpPr>
        <p:spPr>
          <a:xfrm>
            <a:off x="3586164" y="784873"/>
            <a:ext cx="3671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CONEXIÓN DE BANDA ANCHA A TICS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AF3EBFB-6D36-4597-9F03-1A32D29E2DED}"/>
              </a:ext>
            </a:extLst>
          </p:cNvPr>
          <p:cNvSpPr txBox="1"/>
          <p:nvPr/>
        </p:nvSpPr>
        <p:spPr>
          <a:xfrm>
            <a:off x="3586164" y="1270560"/>
            <a:ext cx="56577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Por ADSL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Por red de cable o fibra óptica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Otras conexiones fijas (vía satélite, wifi público, </a:t>
            </a:r>
            <a:r>
              <a:rPr lang="es-ES" dirty="0" err="1"/>
              <a:t>Wimax</a:t>
            </a:r>
            <a:r>
              <a:rPr lang="es-E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 través de un dispositivo de mano (teléfono móvil de últimas generaciones -al menos 3G-, iPod,...)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Conexión móvil vía </a:t>
            </a:r>
            <a:r>
              <a:rPr lang="es-ES" dirty="0" err="1"/>
              <a:t>moden</a:t>
            </a:r>
            <a:r>
              <a:rPr lang="es-ES" dirty="0"/>
              <a:t> USB o tarjeta (en portátiles, p. ej.)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F810839-325F-4C9D-AAEE-5AFFBAC72D7A}"/>
              </a:ext>
            </a:extLst>
          </p:cNvPr>
          <p:cNvSpPr txBox="1"/>
          <p:nvPr/>
        </p:nvSpPr>
        <p:spPr>
          <a:xfrm>
            <a:off x="3681414" y="3914684"/>
            <a:ext cx="3671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CONTROL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52A151D-D662-4F86-8420-1876E735874B}"/>
              </a:ext>
            </a:extLst>
          </p:cNvPr>
          <p:cNvSpPr txBox="1"/>
          <p:nvPr/>
        </p:nvSpPr>
        <p:spPr>
          <a:xfrm>
            <a:off x="3681414" y="4400371"/>
            <a:ext cx="35766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Tasa de paro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Índice de masculinidad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Renta media por hogar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Educación superior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Grupos de edad entre 25-59</a:t>
            </a:r>
          </a:p>
        </p:txBody>
      </p:sp>
    </p:spTree>
    <p:extLst>
      <p:ext uri="{BB962C8B-B14F-4D97-AF65-F5344CB8AC3E}">
        <p14:creationId xmlns:p14="http://schemas.microsoft.com/office/powerpoint/2010/main" val="1341581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9145F17-12F0-4A69-81F2-CA4CA81136F5}"/>
              </a:ext>
            </a:extLst>
          </p:cNvPr>
          <p:cNvSpPr txBox="1"/>
          <p:nvPr/>
        </p:nvSpPr>
        <p:spPr>
          <a:xfrm>
            <a:off x="2638807" y="1670166"/>
            <a:ext cx="1955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SALUD OBJETIVA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50C6C5-B112-4931-9199-210FAC05A4B4}"/>
              </a:ext>
            </a:extLst>
          </p:cNvPr>
          <p:cNvSpPr txBox="1"/>
          <p:nvPr/>
        </p:nvSpPr>
        <p:spPr>
          <a:xfrm>
            <a:off x="9841231" y="1926132"/>
            <a:ext cx="1955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SALUD SUBJETIVA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8F9D9AC-C216-4EF2-83D2-0F8159F75634}"/>
              </a:ext>
            </a:extLst>
          </p:cNvPr>
          <p:cNvSpPr txBox="1"/>
          <p:nvPr/>
        </p:nvSpPr>
        <p:spPr>
          <a:xfrm>
            <a:off x="323852" y="2110798"/>
            <a:ext cx="37909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	</a:t>
            </a:r>
            <a:r>
              <a:rPr lang="es-ES" b="1" dirty="0"/>
              <a:t>FÍSICA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Dificultades para concentrarse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Diabetes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Dificultades para 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Dolor de espalda crónico cervical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Dolor de espalda crónico lumbar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Infarto de miocardio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Restricciones en AVD por dolor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Sobrepeso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Migraña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93968E9-5E8B-4147-83EC-198F17B841DD}"/>
              </a:ext>
            </a:extLst>
          </p:cNvPr>
          <p:cNvSpPr txBox="1"/>
          <p:nvPr/>
        </p:nvSpPr>
        <p:spPr>
          <a:xfrm>
            <a:off x="4400551" y="2101213"/>
            <a:ext cx="37909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	</a:t>
            </a:r>
            <a:r>
              <a:rPr lang="es-ES" b="1" dirty="0"/>
              <a:t>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Depresión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Ansiedad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Otros problemas de salud 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Salud mental media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D41DCCD-57BB-46BB-8E50-8BB9CADD19D7}"/>
              </a:ext>
            </a:extLst>
          </p:cNvPr>
          <p:cNvSpPr txBox="1"/>
          <p:nvPr/>
        </p:nvSpPr>
        <p:spPr>
          <a:xfrm>
            <a:off x="9609297" y="2295464"/>
            <a:ext cx="24193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Salud percibida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0826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21FEA6DC-1E3E-4D60-BC18-8AE56B71F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574" y="363580"/>
            <a:ext cx="7668000" cy="6494419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3E906FE7-9BBC-47BA-8514-6EB07BF87667}"/>
              </a:ext>
            </a:extLst>
          </p:cNvPr>
          <p:cNvSpPr/>
          <p:nvPr/>
        </p:nvSpPr>
        <p:spPr>
          <a:xfrm>
            <a:off x="5197545" y="5239911"/>
            <a:ext cx="485029" cy="11688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B488824-AB48-40D4-A0DF-9F1F4596C9FA}"/>
              </a:ext>
            </a:extLst>
          </p:cNvPr>
          <p:cNvSpPr/>
          <p:nvPr/>
        </p:nvSpPr>
        <p:spPr>
          <a:xfrm>
            <a:off x="6329238" y="5239911"/>
            <a:ext cx="485029" cy="1618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D9DDEAE3-2393-4924-89BE-EDBE497ED816}"/>
              </a:ext>
            </a:extLst>
          </p:cNvPr>
          <p:cNvSpPr/>
          <p:nvPr/>
        </p:nvSpPr>
        <p:spPr>
          <a:xfrm>
            <a:off x="2735249" y="4309607"/>
            <a:ext cx="747422" cy="3419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8E75382-DCC0-492F-B97B-91222343711D}"/>
              </a:ext>
            </a:extLst>
          </p:cNvPr>
          <p:cNvSpPr/>
          <p:nvPr/>
        </p:nvSpPr>
        <p:spPr>
          <a:xfrm>
            <a:off x="2735249" y="4827768"/>
            <a:ext cx="747422" cy="3419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92509F3-3DFF-431C-B012-CD6B9422872B}"/>
              </a:ext>
            </a:extLst>
          </p:cNvPr>
          <p:cNvSpPr txBox="1"/>
          <p:nvPr/>
        </p:nvSpPr>
        <p:spPr>
          <a:xfrm>
            <a:off x="1985217" y="0"/>
            <a:ext cx="808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Asociación entre diferentes tipos de conexión de banda ancha y percepción de salud</a:t>
            </a:r>
          </a:p>
        </p:txBody>
      </p:sp>
    </p:spTree>
    <p:extLst>
      <p:ext uri="{BB962C8B-B14F-4D97-AF65-F5344CB8AC3E}">
        <p14:creationId xmlns:p14="http://schemas.microsoft.com/office/powerpoint/2010/main" val="1826332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1ACF666-B575-4A95-949A-6660F6068ABE}"/>
              </a:ext>
            </a:extLst>
          </p:cNvPr>
          <p:cNvSpPr txBox="1"/>
          <p:nvPr/>
        </p:nvSpPr>
        <p:spPr>
          <a:xfrm>
            <a:off x="367095" y="275929"/>
            <a:ext cx="2004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CORRELACIONES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3D87CEE-9924-472D-AA22-0DA5D6DC1759}"/>
              </a:ext>
            </a:extLst>
          </p:cNvPr>
          <p:cNvSpPr txBox="1"/>
          <p:nvPr/>
        </p:nvSpPr>
        <p:spPr>
          <a:xfrm>
            <a:off x="5399723" y="962239"/>
            <a:ext cx="3269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POSITIVAS (Pearson &gt;= 0.30)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73A5045-FB1D-4EBF-A969-84AD0EFCC83B}"/>
              </a:ext>
            </a:extLst>
          </p:cNvPr>
          <p:cNvSpPr txBox="1"/>
          <p:nvPr/>
        </p:nvSpPr>
        <p:spPr>
          <a:xfrm>
            <a:off x="0" y="1894330"/>
            <a:ext cx="615600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Conexión de banda ancha por red de cable o fibra óptica</a:t>
            </a:r>
            <a:r>
              <a:rPr lang="es-E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Dolor de espalda crónico cervical (.331)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Dolor de espalda crónico lumbar (.423)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Sobrepeso (.295)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Migraña (.339)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Depresión (.364)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Otros problemas de salud mental (.299)</a:t>
            </a:r>
          </a:p>
          <a:p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BBE1B6F-1DC2-4630-BA54-A1919A8ADC7F}"/>
              </a:ext>
            </a:extLst>
          </p:cNvPr>
          <p:cNvSpPr txBox="1"/>
          <p:nvPr/>
        </p:nvSpPr>
        <p:spPr>
          <a:xfrm>
            <a:off x="5507356" y="1894330"/>
            <a:ext cx="35223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ADSL</a:t>
            </a:r>
            <a:r>
              <a:rPr lang="es-E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Dificultad para ver (.295)</a:t>
            </a:r>
          </a:p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3062834-87ED-4A00-860B-4EBB6A50DA5F}"/>
              </a:ext>
            </a:extLst>
          </p:cNvPr>
          <p:cNvSpPr txBox="1"/>
          <p:nvPr/>
        </p:nvSpPr>
        <p:spPr>
          <a:xfrm>
            <a:off x="8669655" y="1894330"/>
            <a:ext cx="352234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A través de un dispositivo de mano</a:t>
            </a:r>
            <a:r>
              <a:rPr lang="es-E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Dificultad para ver(.358)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Buena salud(.293)</a:t>
            </a:r>
          </a:p>
          <a:p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EA4E336-EF5F-4F1C-9525-86CBC6C09B65}"/>
              </a:ext>
            </a:extLst>
          </p:cNvPr>
          <p:cNvSpPr txBox="1"/>
          <p:nvPr/>
        </p:nvSpPr>
        <p:spPr>
          <a:xfrm>
            <a:off x="171451" y="4697207"/>
            <a:ext cx="31432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ADSL: </a:t>
            </a:r>
          </a:p>
          <a:p>
            <a:r>
              <a:rPr lang="es-ES" dirty="0"/>
              <a:t>Tasa de paro (.421) </a:t>
            </a:r>
          </a:p>
          <a:p>
            <a:r>
              <a:rPr lang="es-ES" dirty="0"/>
              <a:t>índice de masculinidad (.437)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A7421D-1DFD-4697-AEFB-6A74E5E2F6D4}"/>
              </a:ext>
            </a:extLst>
          </p:cNvPr>
          <p:cNvSpPr txBox="1"/>
          <p:nvPr/>
        </p:nvSpPr>
        <p:spPr>
          <a:xfrm>
            <a:off x="3078003" y="4119082"/>
            <a:ext cx="63769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Correlaciones de tipo de conexión con variables de control</a:t>
            </a:r>
            <a:r>
              <a:rPr lang="es-ES" dirty="0"/>
              <a:t>:</a:t>
            </a:r>
          </a:p>
          <a:p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27C2648-36BF-4A34-BC8D-C10DA5EE3663}"/>
              </a:ext>
            </a:extLst>
          </p:cNvPr>
          <p:cNvSpPr txBox="1"/>
          <p:nvPr/>
        </p:nvSpPr>
        <p:spPr>
          <a:xfrm>
            <a:off x="4326017" y="4677384"/>
            <a:ext cx="31432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Otras conexiones:</a:t>
            </a:r>
          </a:p>
          <a:p>
            <a:r>
              <a:rPr lang="es-ES" dirty="0"/>
              <a:t>Renta media hogar (.402) </a:t>
            </a:r>
          </a:p>
          <a:p>
            <a:r>
              <a:rPr lang="es-ES" dirty="0"/>
              <a:t>índice de masculinidad (.400)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8A210D6-DE6D-414A-8C67-52C9853BFAE5}"/>
              </a:ext>
            </a:extLst>
          </p:cNvPr>
          <p:cNvSpPr txBox="1"/>
          <p:nvPr/>
        </p:nvSpPr>
        <p:spPr>
          <a:xfrm>
            <a:off x="8480583" y="4709347"/>
            <a:ext cx="29756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Móvil USB:</a:t>
            </a:r>
          </a:p>
          <a:p>
            <a:r>
              <a:rPr lang="es-ES" dirty="0"/>
              <a:t>Renta media hogar (.358) </a:t>
            </a:r>
          </a:p>
          <a:p>
            <a:r>
              <a:rPr lang="es-ES" dirty="0"/>
              <a:t>índice de masculinidad (.301)</a:t>
            </a:r>
          </a:p>
        </p:txBody>
      </p:sp>
    </p:spTree>
    <p:extLst>
      <p:ext uri="{BB962C8B-B14F-4D97-AF65-F5344CB8AC3E}">
        <p14:creationId xmlns:p14="http://schemas.microsoft.com/office/powerpoint/2010/main" val="609626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F2D11B0B-16F3-417B-B3CF-BB413BC81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82" y="376422"/>
            <a:ext cx="8532000" cy="3052578"/>
          </a:xfrm>
          <a:prstGeom prst="rect">
            <a:avLst/>
          </a:prstGeom>
        </p:spPr>
      </p:pic>
      <p:pic>
        <p:nvPicPr>
          <p:cNvPr id="7" name="Imagen 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80CCEF0A-9A4A-48C7-A548-E10FCA698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82" y="3522051"/>
            <a:ext cx="8532000" cy="305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88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BA6BBB37-9250-417E-8E9E-4AA17964A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017" y="374345"/>
            <a:ext cx="8532000" cy="3054655"/>
          </a:xfrm>
          <a:prstGeom prst="rect">
            <a:avLst/>
          </a:prstGeom>
        </p:spPr>
      </p:pic>
      <p:pic>
        <p:nvPicPr>
          <p:cNvPr id="9" name="Imagen 8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FE7E75E1-33E0-4E06-97FA-13A1FB668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017" y="3504702"/>
            <a:ext cx="8532000" cy="305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492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372</Words>
  <Application>Microsoft Office PowerPoint</Application>
  <PresentationFormat>Panorámica</PresentationFormat>
  <Paragraphs>72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Arial Narrow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Jorgina Garrido Casas</dc:creator>
  <cp:lastModifiedBy>Jorgina Garrido Casas</cp:lastModifiedBy>
  <cp:revision>24</cp:revision>
  <dcterms:created xsi:type="dcterms:W3CDTF">2021-05-28T15:34:01Z</dcterms:created>
  <dcterms:modified xsi:type="dcterms:W3CDTF">2021-05-31T17:51:32Z</dcterms:modified>
</cp:coreProperties>
</file>