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6"/>
  </p:normalViewPr>
  <p:slideViewPr>
    <p:cSldViewPr snapToGrid="0" snapToObjects="1">
      <p:cViewPr>
        <p:scale>
          <a:sx n="85" d="100"/>
          <a:sy n="85" d="100"/>
        </p:scale>
        <p:origin x="10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5EC6FD-E514-734F-8275-E5B644585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BF2C5B-55AB-DF4B-A8F4-7E24C42F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01D5F1B-E2E7-8045-A335-24E363FF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B995F8-886E-B543-B0A0-9DE46180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2EF2E8-A0EA-824A-82B1-189486C5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BDBA93-3090-4B46-BE92-A9B17286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ACD0618-BA79-B643-BBD5-DAE6C69F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3D951E-C691-994E-A17D-0BE8071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704E3F-0F03-774E-8114-3997EB7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22D30F-1ABC-5E41-862D-E489D8D1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1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50FF09E-0833-334E-B87C-C1072CE0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BF740C5-14B6-4542-963C-3D75B0B0C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A6D656-0E7C-2642-B5EB-547BD4AC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6E78CD-7C9B-D54E-B2A9-152648F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D070C0-9661-9145-9840-C3E517CD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58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740BD7-009F-EF45-8A5B-C312A975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E537C9-C74E-414A-8AD0-30A6D09D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53ADF7-4AC7-E84A-82E9-B995F3C4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6EEBAA-1D49-2944-B6A0-EC8DC475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164D1F9-51C9-BE4E-AC33-4001930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8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2252AD-910D-0747-BEA4-4331FD36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E3497BE-2FE7-A44B-84F1-572492F2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BF5455-1231-BA47-A63B-236F89DD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3E26A3-1B48-BA41-8B21-69DA9D27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5976F4-6CDF-9B45-B32C-6B2CA887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3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3E1649-B75B-9349-AA09-95D9F96F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1B8E1-C494-AE4B-A98F-934096E3D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702FD7-BDFF-6A4F-B59D-26800789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9A00DC-FCFE-7E42-B807-6FD1D4CB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20C052-DA8D-364C-8F90-0284A445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F3F0402-CD20-654B-836C-C4997E0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9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9D9A3F-BE28-F940-A373-61EE5ECE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28DDF8-79E6-8342-B759-C24AD1C2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11C5202-0C9B-9340-9A2B-59DE4A8E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056B0A3-4CCB-5746-89A7-7D07DED5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F78D5E2-2F93-2B48-979E-F35088D4E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981908E-6D5C-7E47-9373-26295156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C1CE7B0-7ECD-A746-8AF9-FAF4508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4996AD7-BB01-7949-AEAD-5E32D58D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18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051D69-C989-5E4E-AE3E-A590384B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5502F5A-B579-3E46-9C73-AD4C123F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60DDF08-9194-3544-88C1-C6FC812B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EE54575-381D-5D48-9725-CEBF55B5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13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886E495-4236-3643-A7E3-7F662204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1331171-FB53-B34F-A441-30A1D8B3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6D6824-2EEA-E548-8F7B-A12C5C1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87D2ED-7B77-E740-A2A1-7513782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FEF2BD-CD5D-AA4B-97E1-5FC5BD7D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82F64D4-DBA9-7840-9862-E73AC16E1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E161FA8-BE47-824F-A293-1041C9ED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6F3DADD-32B2-3842-9E87-F504A23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525BC72-DD13-2442-AE17-E883D5C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3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C59A80-8A3F-0D44-8407-3B0B9B84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8891A9B-20E1-FE4D-AB3F-BE8364B00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9D9790-C07E-7F4D-8F1C-FAC35596B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F23ECF-E182-734F-8B23-50F1A14C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97EF7A4-6C41-464E-99D7-B9013FAD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615225A-96D8-DA4C-B9AA-2E5B2723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605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FF0625D-6677-3C45-99BD-B2E21883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53E4F1-B924-CC46-9FCF-3058C58C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4013DA-C418-F447-B714-380FD0117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6171-465D-0941-958A-2A1FEEBCA698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B8D45A-425F-2E48-ADB7-A84CC5ADE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EE0E365-E284-0345-B559-F64111AB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BB44-CF19-B244-A70B-0682AF7EBC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7B2D0B-7D0B-9548-ACD7-CBEDFF2D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69770"/>
          </a:xfrm>
        </p:spPr>
        <p:txBody>
          <a:bodyPr>
            <a:normAutofit/>
          </a:bodyPr>
          <a:lstStyle/>
          <a:p>
            <a:r>
              <a:rPr lang="nb-NO" dirty="0"/>
              <a:t>Tema 2</a:t>
            </a:r>
            <a:br>
              <a:rPr lang="nb-NO" dirty="0"/>
            </a:br>
            <a:br>
              <a:rPr lang="nb-NO" dirty="0"/>
            </a:br>
            <a:r>
              <a:rPr lang="nb-NO" dirty="0"/>
              <a:t>Kunstblogg</a:t>
            </a:r>
          </a:p>
        </p:txBody>
      </p:sp>
    </p:spTree>
    <p:extLst>
      <p:ext uri="{BB962C8B-B14F-4D97-AF65-F5344CB8AC3E}">
        <p14:creationId xmlns:p14="http://schemas.microsoft.com/office/powerpoint/2010/main" val="29371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48DA55-7D30-1C4B-999E-AFFBD610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Målgruppe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1E71AB-915D-1A4B-BC76-81CC4041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Ikke-kunstnere som ønsker å lage egen kunst.</a:t>
            </a:r>
          </a:p>
        </p:txBody>
      </p:sp>
    </p:spTree>
    <p:extLst>
      <p:ext uri="{BB962C8B-B14F-4D97-AF65-F5344CB8AC3E}">
        <p14:creationId xmlns:p14="http://schemas.microsoft.com/office/powerpoint/2010/main" val="375992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52083083-47A7-2944-B8C8-2EA92ABCA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pic>
        <p:nvPicPr>
          <p:cNvPr id="2" name="Bilde 1">
            <a:extLst>
              <a:ext uri="{FF2B5EF4-FFF2-40B4-BE49-F238E27FC236}">
                <a16:creationId xmlns:a16="http://schemas.microsoft.com/office/drawing/2014/main" id="{F478896F-0764-9C49-B80C-C3331BF7C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"/>
          <a:stretch/>
        </p:blipFill>
        <p:spPr>
          <a:xfrm>
            <a:off x="4979229" y="3428999"/>
            <a:ext cx="2920916" cy="16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 descr="Et bilde som inneholder tekst&#10;&#10;Automatisk generert beskrivelse">
            <a:extLst>
              <a:ext uri="{FF2B5EF4-FFF2-40B4-BE49-F238E27FC236}">
                <a16:creationId xmlns:a16="http://schemas.microsoft.com/office/drawing/2014/main" id="{E23C0C7A-A049-A241-A1B4-6C4278E9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14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Tema 2  Kunstblogg</vt:lpstr>
      <vt:lpstr>Målgruppe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  Kunstblogg</dc:title>
  <dc:creator>Holby, Gina</dc:creator>
  <cp:lastModifiedBy>Holby, Gina</cp:lastModifiedBy>
  <cp:revision>2</cp:revision>
  <dcterms:created xsi:type="dcterms:W3CDTF">2021-10-21T21:02:06Z</dcterms:created>
  <dcterms:modified xsi:type="dcterms:W3CDTF">2021-10-23T10:49:36Z</dcterms:modified>
</cp:coreProperties>
</file>