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40" autoAdjust="0"/>
    <p:restoredTop sz="94660"/>
  </p:normalViewPr>
  <p:slideViewPr>
    <p:cSldViewPr snapToGrid="0">
      <p:cViewPr>
        <p:scale>
          <a:sx n="80" d="100"/>
          <a:sy n="80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AA72-D9B7-033E-6250-74230C1B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8C079-0E4A-2E2A-0CE5-34778FF1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3CA2D-DFC5-5049-F3B1-54A7E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AE217-5046-2D5F-92C0-CD1719B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7FD18-3E9F-6511-50CD-2130F5B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C9A00-EB80-EC41-7E51-3F2828A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AB49AE-775C-0CA9-937E-F71588914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B9BC3-305A-E68A-552E-9D9F342F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4DBBE-6F79-12C5-FF39-8B77DD54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F3699-DFB1-8E99-FE71-7E1533B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696D62-69CB-E47C-5AE8-A2840825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F530F8-C648-7981-27DA-DE1BA772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76EE3-C346-35CF-0959-8D61DBD8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71175-D961-6112-81B8-C02C5F2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6C5DA-16A4-200A-AB4E-C0217DB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2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7EFD7-497C-5A10-CD64-296ABB18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D13DE-4EEE-837B-1F0F-69D7810C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EC550-0FF2-4E4C-D440-66E3D3C6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29546-DB57-6128-98A6-545666F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84C95-0D41-F45D-F1FA-11525DE7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80D56-7EDB-87B0-F7C3-7D4B9032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1DFFC-9BF8-DE15-3A40-AA2C3C5B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6FC17-90BD-BDE3-21D4-7134EB14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AF7C1-4F47-D47D-4A10-046A8202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8F7E3-5791-928C-E00E-6B9EA6D4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8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C0B8D-1F2E-B623-A84D-99365579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3F30-D1F6-D6ED-168F-4FD21EBCE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0CDEFE-8AF6-F947-2F48-A8078468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749D9E-3AA7-108E-2BB1-F1F30A82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814E88-658E-362E-1BDD-59CFAEB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85836-2C07-9ABE-22EF-BF2F2AC9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1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4156D-D035-5C61-C2E6-467A0A9F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BE60A2-A1A0-761B-F116-E6A84578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3975E3-2992-0BA2-7553-B20CD161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26C479-163E-ACE1-C0FE-600A13F7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052D71-CA7A-04C2-3A28-62A2D58F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2CA0CD-B092-CF64-5206-DADD697F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F7E59D-593E-41F7-DEBB-84908778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5889B2-516F-23D0-438C-454F417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79D3E-21C7-9DD2-2C1F-E5983E08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D0D8E9-F664-856B-9DD9-3F3B1EC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848BE2-494F-6033-7EB1-D7721EEE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B97FE-DCE7-2C3A-A5B8-C0A6308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4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267819-8234-8E73-4F03-AABB635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0583D1-D06E-3429-F9E4-5FA1CA10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87C11-4CBD-69C7-D287-B2F3639C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37A16-36E7-3440-0848-70F41134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05B50-217E-6BA5-B31A-967A5323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9E25CD-5562-27D3-DBC4-6CE77976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023869-A3E3-450C-AB7A-7662986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E34D5E-14F5-730E-9908-00DB8874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D5EB9A-9997-815E-9BD5-E5962627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58AC-7833-34A0-45E7-06891E2A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8CF599-BE3A-FEFA-CED1-FC417AAD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857BD0-E74B-DC3D-FA7D-74B83800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EFA34-7C5A-BFCB-E19E-EAC9DB6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153A9F-C82C-8FD4-784D-B5258F98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A0C0D-0E6F-62E2-1707-D85754D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6D4AD2-CACE-AC64-F5DF-7A50CC6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6A7C1-4D75-BA3B-8F17-462E40B3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CD862-387C-C7E4-D926-7A3F81F47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225C-026E-4CD4-87B4-A973251D3C0D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9BFB8-0EF7-17F4-894E-2E587CDD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A9713-71B0-4750-3ABD-40477EC2A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EB77-CF52-4228-867B-C3333C01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5CBC55-9E48-1882-8418-E662378C52B5}"/>
              </a:ext>
            </a:extLst>
          </p:cNvPr>
          <p:cNvSpPr/>
          <p:nvPr/>
        </p:nvSpPr>
        <p:spPr>
          <a:xfrm>
            <a:off x="688489" y="634701"/>
            <a:ext cx="6637469" cy="5604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5A9DE2-B65E-A4FE-1DE8-ECD6DCF4EC12}"/>
              </a:ext>
            </a:extLst>
          </p:cNvPr>
          <p:cNvSpPr/>
          <p:nvPr/>
        </p:nvSpPr>
        <p:spPr>
          <a:xfrm>
            <a:off x="840890" y="787101"/>
            <a:ext cx="1499540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BED111-95EC-8A7D-F82F-774904FBDB02}"/>
              </a:ext>
            </a:extLst>
          </p:cNvPr>
          <p:cNvSpPr txBox="1"/>
          <p:nvPr/>
        </p:nvSpPr>
        <p:spPr>
          <a:xfrm>
            <a:off x="688489" y="202609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.wrap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AE333-7DFB-34F7-0302-1F2D309C8B39}"/>
              </a:ext>
            </a:extLst>
          </p:cNvPr>
          <p:cNvSpPr/>
          <p:nvPr/>
        </p:nvSpPr>
        <p:spPr>
          <a:xfrm>
            <a:off x="839991" y="1665650"/>
            <a:ext cx="6334463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AE740A-7C4C-EC39-B0DD-127AA41D8183}"/>
              </a:ext>
            </a:extLst>
          </p:cNvPr>
          <p:cNvSpPr/>
          <p:nvPr/>
        </p:nvSpPr>
        <p:spPr>
          <a:xfrm>
            <a:off x="949362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50084-82AE-1918-D6DD-820AC13C85F9}"/>
              </a:ext>
            </a:extLst>
          </p:cNvPr>
          <p:cNvSpPr/>
          <p:nvPr/>
        </p:nvSpPr>
        <p:spPr>
          <a:xfrm>
            <a:off x="2189181" y="176964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B4253-FE18-E4A6-6AD2-7F52F8791E85}"/>
              </a:ext>
            </a:extLst>
          </p:cNvPr>
          <p:cNvSpPr/>
          <p:nvPr/>
        </p:nvSpPr>
        <p:spPr>
          <a:xfrm>
            <a:off x="3429000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15BCA-F54D-A2EC-86A1-91D8FB489142}"/>
              </a:ext>
            </a:extLst>
          </p:cNvPr>
          <p:cNvSpPr/>
          <p:nvPr/>
        </p:nvSpPr>
        <p:spPr>
          <a:xfrm>
            <a:off x="4668819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8D3E80-BD24-E99B-A4BE-810171A9CF26}"/>
              </a:ext>
            </a:extLst>
          </p:cNvPr>
          <p:cNvSpPr/>
          <p:nvPr/>
        </p:nvSpPr>
        <p:spPr>
          <a:xfrm>
            <a:off x="5932394" y="1780393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EACEAF-546E-41B2-3AE7-D7E096620D5C}"/>
              </a:ext>
            </a:extLst>
          </p:cNvPr>
          <p:cNvSpPr txBox="1"/>
          <p:nvPr/>
        </p:nvSpPr>
        <p:spPr>
          <a:xfrm>
            <a:off x="839991" y="137162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ul.nav</a:t>
            </a:r>
            <a:r>
              <a:rPr lang="en-US" altLang="zh-TW" b="1" dirty="0"/>
              <a:t>&gt;li*5&gt;</a:t>
            </a:r>
            <a:r>
              <a:rPr lang="en-US" altLang="zh-TW" b="1" dirty="0" err="1"/>
              <a:t>a.navbtn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B38FBD-49DC-165E-B7D7-F32D867FDC5A}"/>
              </a:ext>
            </a:extLst>
          </p:cNvPr>
          <p:cNvSpPr/>
          <p:nvPr/>
        </p:nvSpPr>
        <p:spPr>
          <a:xfrm>
            <a:off x="839991" y="2703763"/>
            <a:ext cx="2958353" cy="3367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80E472-318E-D62C-6D7C-ED411943CC75}"/>
              </a:ext>
            </a:extLst>
          </p:cNvPr>
          <p:cNvSpPr txBox="1"/>
          <p:nvPr/>
        </p:nvSpPr>
        <p:spPr>
          <a:xfrm>
            <a:off x="1124621" y="2819428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.box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43103-6219-FDF5-6CCD-A30FAAC8A3A4}"/>
              </a:ext>
            </a:extLst>
          </p:cNvPr>
          <p:cNvSpPr txBox="1"/>
          <p:nvPr/>
        </p:nvSpPr>
        <p:spPr>
          <a:xfrm>
            <a:off x="949361" y="239360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.content</a:t>
            </a:r>
            <a:endParaRPr lang="zh-TW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8104FB-0722-4FF6-6AB7-396B5A9567F8}"/>
              </a:ext>
            </a:extLst>
          </p:cNvPr>
          <p:cNvSpPr/>
          <p:nvPr/>
        </p:nvSpPr>
        <p:spPr>
          <a:xfrm>
            <a:off x="4059216" y="2692983"/>
            <a:ext cx="2958353" cy="14056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5A3E99-0088-BDB1-C1E5-085166C58952}"/>
              </a:ext>
            </a:extLst>
          </p:cNvPr>
          <p:cNvSpPr txBox="1"/>
          <p:nvPr/>
        </p:nvSpPr>
        <p:spPr>
          <a:xfrm>
            <a:off x="4057869" y="2819428"/>
            <a:ext cx="295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.information</a:t>
            </a:r>
          </a:p>
          <a:p>
            <a:r>
              <a:rPr lang="en-US" altLang="zh-TW" b="1" dirty="0"/>
              <a:t>&gt;p.txt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73BDBB-EE90-1958-7FD5-DD11F44AD78C}"/>
              </a:ext>
            </a:extLst>
          </p:cNvPr>
          <p:cNvSpPr/>
          <p:nvPr/>
        </p:nvSpPr>
        <p:spPr>
          <a:xfrm>
            <a:off x="4071770" y="5463100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B6F40B-8572-641A-8A91-BAA7813E1210}"/>
              </a:ext>
            </a:extLst>
          </p:cNvPr>
          <p:cNvSpPr/>
          <p:nvPr/>
        </p:nvSpPr>
        <p:spPr>
          <a:xfrm>
            <a:off x="5872545" y="5463099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EABF68-C98B-0644-A081-EEBDD715C68A}"/>
              </a:ext>
            </a:extLst>
          </p:cNvPr>
          <p:cNvSpPr/>
          <p:nvPr/>
        </p:nvSpPr>
        <p:spPr>
          <a:xfrm>
            <a:off x="4007222" y="5337594"/>
            <a:ext cx="3019764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5B9970-136B-D7B0-7176-014AB68F5AAB}"/>
              </a:ext>
            </a:extLst>
          </p:cNvPr>
          <p:cNvSpPr txBox="1"/>
          <p:nvPr/>
        </p:nvSpPr>
        <p:spPr>
          <a:xfrm>
            <a:off x="3949846" y="4968262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. </a:t>
            </a:r>
            <a:r>
              <a:rPr lang="en-US" altLang="zh-TW" b="1" dirty="0" err="1"/>
              <a:t>btn</a:t>
            </a:r>
            <a:r>
              <a:rPr lang="en-US" altLang="zh-TW" b="1" dirty="0"/>
              <a:t>&gt;a*2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0E0821-32AD-9438-A09A-0CA6F2A89306}"/>
              </a:ext>
            </a:extLst>
          </p:cNvPr>
          <p:cNvSpPr txBox="1"/>
          <p:nvPr/>
        </p:nvSpPr>
        <p:spPr>
          <a:xfrm>
            <a:off x="2753062" y="1437996"/>
            <a:ext cx="57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.nav -&gt;</a:t>
            </a:r>
            <a:r>
              <a:rPr lang="en-US" altLang="zh-TW" b="1" dirty="0" err="1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+ </a:t>
            </a:r>
            <a:r>
              <a:rPr lang="en-US" altLang="zh-TW" b="1" dirty="0" err="1">
                <a:solidFill>
                  <a:srgbClr val="00B050"/>
                </a:solidFill>
              </a:rPr>
              <a:t>jcc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:#a6a5c4 + </a:t>
            </a:r>
            <a:r>
              <a:rPr lang="en-US" altLang="zh-TW" b="1" dirty="0" err="1">
                <a:solidFill>
                  <a:srgbClr val="00B050"/>
                </a:solidFill>
              </a:rPr>
              <a:t>ai:c</a:t>
            </a:r>
            <a:r>
              <a:rPr lang="en-US" altLang="zh-TW" b="1" dirty="0">
                <a:solidFill>
                  <a:srgbClr val="00B050"/>
                </a:solidFill>
              </a:rPr>
              <a:t>  + 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 mb:24 + fz:18  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1C35D6-EA5E-C1A1-DF07-E9A20FBC9B62}"/>
              </a:ext>
            </a:extLst>
          </p:cNvPr>
          <p:cNvSpPr txBox="1"/>
          <p:nvPr/>
        </p:nvSpPr>
        <p:spPr>
          <a:xfrm>
            <a:off x="2428537" y="214228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.wrap  -&gt;w:800 + m:50 auto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A2A571-7F67-D92E-828C-63CB304BA8ED}"/>
              </a:ext>
            </a:extLst>
          </p:cNvPr>
          <p:cNvSpPr txBox="1"/>
          <p:nvPr/>
        </p:nvSpPr>
        <p:spPr>
          <a:xfrm>
            <a:off x="2449025" y="803280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</a:rPr>
              <a:t>h1 -&gt;fz:24 + 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+mb:40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A5A395-0DFB-56EB-5AAE-15459C6A96AB}"/>
              </a:ext>
            </a:extLst>
          </p:cNvPr>
          <p:cNvSpPr txBox="1"/>
          <p:nvPr/>
        </p:nvSpPr>
        <p:spPr>
          <a:xfrm>
            <a:off x="2728183" y="1732431"/>
            <a:ext cx="902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.nav li -&gt;mr:36 + ml:36      .nav a -&gt;</a:t>
            </a:r>
            <a:r>
              <a:rPr lang="en-US" altLang="zh-TW" b="1" dirty="0" err="1">
                <a:solidFill>
                  <a:srgbClr val="00B050"/>
                </a:solidFill>
              </a:rPr>
              <a:t>d:B</a:t>
            </a:r>
            <a:r>
              <a:rPr lang="en-US" altLang="zh-TW" b="1" dirty="0">
                <a:solidFill>
                  <a:srgbClr val="00B050"/>
                </a:solidFill>
              </a:rPr>
              <a:t> +pt:14 +pb:14 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 .</a:t>
            </a:r>
            <a:r>
              <a:rPr lang="en-US" altLang="zh-TW" b="1" dirty="0" err="1">
                <a:solidFill>
                  <a:srgbClr val="00B050"/>
                </a:solidFill>
              </a:rPr>
              <a:t>navbtn</a:t>
            </a:r>
            <a:r>
              <a:rPr lang="en-US" altLang="zh-TW" b="1" dirty="0">
                <a:solidFill>
                  <a:srgbClr val="00B050"/>
                </a:solidFill>
              </a:rPr>
              <a:t> -&gt;</a:t>
            </a:r>
            <a:r>
              <a:rPr lang="en-US" altLang="zh-TW" b="1" dirty="0" err="1">
                <a:solidFill>
                  <a:srgbClr val="00B050"/>
                </a:solidFill>
              </a:rPr>
              <a:t>td:n</a:t>
            </a:r>
            <a:r>
              <a:rPr lang="en-US" altLang="zh-TW" b="1" dirty="0">
                <a:solidFill>
                  <a:srgbClr val="00B050"/>
                </a:solidFill>
              </a:rPr>
              <a:t> + c:#fff      .</a:t>
            </a:r>
            <a:r>
              <a:rPr lang="en-US" altLang="zh-TW" b="1" dirty="0" err="1">
                <a:solidFill>
                  <a:srgbClr val="00B050"/>
                </a:solidFill>
              </a:rPr>
              <a:t>navbtn:hover</a:t>
            </a:r>
            <a:r>
              <a:rPr lang="en-US" altLang="zh-TW" b="1" dirty="0">
                <a:solidFill>
                  <a:srgbClr val="00B050"/>
                </a:solidFill>
              </a:rPr>
              <a:t> -&gt;c:#</a:t>
            </a:r>
            <a:r>
              <a:rPr lang="en-US" altLang="zh-TW" b="1" dirty="0" err="1">
                <a:solidFill>
                  <a:srgbClr val="00B050"/>
                </a:solidFill>
              </a:rPr>
              <a:t>fff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F2EBD4-7018-0F6E-307C-F669A8B16539}"/>
              </a:ext>
            </a:extLst>
          </p:cNvPr>
          <p:cNvSpPr txBox="1"/>
          <p:nvPr/>
        </p:nvSpPr>
        <p:spPr>
          <a:xfrm>
            <a:off x="894676" y="3543516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.content -&gt;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en-US" altLang="zh-TW" b="1" dirty="0">
                <a:solidFill>
                  <a:srgbClr val="00B050"/>
                </a:solidFill>
              </a:rPr>
              <a:t>.box -&gt; w:380 +h:380 +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:#deb068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6EF5C8-C1EB-3A26-CDFD-6BC30DD928F2}"/>
              </a:ext>
            </a:extLst>
          </p:cNvPr>
          <p:cNvSpPr txBox="1"/>
          <p:nvPr/>
        </p:nvSpPr>
        <p:spPr>
          <a:xfrm>
            <a:off x="5148951" y="3142593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.information -&gt; w:404 +fz:14 + lh:1.5 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</a:t>
            </a:r>
            <a:r>
              <a:rPr lang="en-US" altLang="zh-TW" b="1" dirty="0" err="1">
                <a:solidFill>
                  <a:srgbClr val="00B050"/>
                </a:solidFill>
              </a:rPr>
              <a:t>fxd:c</a:t>
            </a:r>
            <a:r>
              <a:rPr lang="en-US" altLang="zh-TW" b="1" dirty="0">
                <a:solidFill>
                  <a:srgbClr val="00B050"/>
                </a:solidFill>
              </a:rPr>
              <a:t> + 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A7A2AA-E548-3DA4-4E56-00202D012E66}"/>
              </a:ext>
            </a:extLst>
          </p:cNvPr>
          <p:cNvSpPr txBox="1"/>
          <p:nvPr/>
        </p:nvSpPr>
        <p:spPr>
          <a:xfrm>
            <a:off x="5127879" y="4984392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-&gt; </a:t>
            </a:r>
            <a:r>
              <a:rPr lang="en-US" altLang="zh-TW" b="1" dirty="0">
                <a:solidFill>
                  <a:schemeClr val="accent2"/>
                </a:solidFill>
              </a:rPr>
              <a:t>d:F</a:t>
            </a:r>
            <a:r>
              <a:rPr lang="en-US" altLang="zh-TW" b="1" dirty="0">
                <a:solidFill>
                  <a:srgbClr val="00B050"/>
                </a:solidFill>
              </a:rPr>
              <a:t> +</a:t>
            </a:r>
            <a:r>
              <a:rPr lang="en-US" altLang="zh-TW" b="1" dirty="0" err="1">
                <a:solidFill>
                  <a:srgbClr val="00B050"/>
                </a:solidFill>
              </a:rPr>
              <a:t>jcsb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9D9F47-6415-19B3-2C63-32998408AA56}"/>
              </a:ext>
            </a:extLst>
          </p:cNvPr>
          <p:cNvSpPr txBox="1"/>
          <p:nvPr/>
        </p:nvSpPr>
        <p:spPr>
          <a:xfrm>
            <a:off x="5216115" y="3437068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.txt -&gt; mb:18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A7C39C-FEF1-3A6B-89A8-CB71542F83FF}"/>
              </a:ext>
            </a:extLst>
          </p:cNvPr>
          <p:cNvSpPr txBox="1"/>
          <p:nvPr/>
        </p:nvSpPr>
        <p:spPr>
          <a:xfrm>
            <a:off x="5148951" y="5446969"/>
            <a:ext cx="565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a -&gt;</a:t>
            </a:r>
            <a:r>
              <a:rPr lang="en-US" altLang="zh-TW" b="1" dirty="0" err="1">
                <a:solidFill>
                  <a:schemeClr val="accent5"/>
                </a:solidFill>
              </a:rPr>
              <a:t>d:B</a:t>
            </a:r>
            <a:r>
              <a:rPr lang="en-US" altLang="zh-TW" b="1" dirty="0">
                <a:solidFill>
                  <a:schemeClr val="accent5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+ w:120 +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:#d4dcd6 +</a:t>
            </a:r>
            <a:r>
              <a:rPr lang="en-US" altLang="zh-TW" b="1" dirty="0" err="1">
                <a:solidFill>
                  <a:srgbClr val="00B050"/>
                </a:solidFill>
              </a:rPr>
              <a:t>ta:c</a:t>
            </a:r>
            <a:r>
              <a:rPr lang="en-US" altLang="zh-TW" b="1" dirty="0">
                <a:solidFill>
                  <a:srgbClr val="00B050"/>
                </a:solidFill>
              </a:rPr>
              <a:t>+ pt:12 +pb:12 +</a:t>
            </a:r>
            <a:r>
              <a:rPr lang="en-US" altLang="zh-TW" b="1" dirty="0" err="1">
                <a:solidFill>
                  <a:srgbClr val="00B050"/>
                </a:solidFill>
              </a:rPr>
              <a:t>td:n</a:t>
            </a:r>
            <a:r>
              <a:rPr lang="en-US" altLang="zh-TW" b="1" dirty="0">
                <a:solidFill>
                  <a:srgbClr val="00B050"/>
                </a:solidFill>
              </a:rPr>
              <a:t> +c:#000 +</a:t>
            </a:r>
            <a:r>
              <a:rPr lang="en-US" altLang="zh-TW" b="1" dirty="0" err="1">
                <a:solidFill>
                  <a:srgbClr val="00B050"/>
                </a:solidFill>
              </a:rPr>
              <a:t>fw:b</a:t>
            </a:r>
            <a:r>
              <a:rPr lang="en-US" altLang="zh-TW" b="1" dirty="0">
                <a:solidFill>
                  <a:srgbClr val="00B050"/>
                </a:solidFill>
              </a:rPr>
              <a:t> +fz:14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ECA84E-6880-E82E-4F2A-C80056401274}"/>
              </a:ext>
            </a:extLst>
          </p:cNvPr>
          <p:cNvSpPr txBox="1"/>
          <p:nvPr/>
        </p:nvSpPr>
        <p:spPr>
          <a:xfrm>
            <a:off x="5127878" y="6277946"/>
            <a:ext cx="56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.</a:t>
            </a:r>
            <a:r>
              <a:rPr lang="en-US" altLang="zh-TW" b="1" dirty="0" err="1">
                <a:solidFill>
                  <a:srgbClr val="00B050"/>
                </a:solidFill>
              </a:rPr>
              <a:t>btn</a:t>
            </a:r>
            <a:r>
              <a:rPr lang="en-US" altLang="zh-TW" b="1" dirty="0">
                <a:solidFill>
                  <a:srgbClr val="00B050"/>
                </a:solidFill>
              </a:rPr>
              <a:t> a:hover -&gt; </a:t>
            </a:r>
            <a:r>
              <a:rPr lang="en-US" altLang="zh-TW" b="1" dirty="0" err="1">
                <a:solidFill>
                  <a:srgbClr val="00B050"/>
                </a:solidFill>
              </a:rPr>
              <a:t>bg</a:t>
            </a:r>
            <a:r>
              <a:rPr lang="en-US" altLang="zh-TW" b="1" dirty="0">
                <a:solidFill>
                  <a:srgbClr val="00B050"/>
                </a:solidFill>
              </a:rPr>
              <a:t>:#44617b +c:#</a:t>
            </a:r>
            <a:r>
              <a:rPr lang="en-US" altLang="zh-TW" b="1" dirty="0" err="1">
                <a:solidFill>
                  <a:srgbClr val="00B050"/>
                </a:solidFill>
              </a:rPr>
              <a:t>fff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182CA8-43BA-83A6-BE02-A74CF703B5D5}"/>
              </a:ext>
            </a:extLst>
          </p:cNvPr>
          <p:cNvSpPr txBox="1"/>
          <p:nvPr/>
        </p:nvSpPr>
        <p:spPr>
          <a:xfrm>
            <a:off x="236486" y="177941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甜點屋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828C0F-8245-7175-D36B-379E5080C6D8}"/>
              </a:ext>
            </a:extLst>
          </p:cNvPr>
          <p:cNvSpPr/>
          <p:nvPr/>
        </p:nvSpPr>
        <p:spPr>
          <a:xfrm>
            <a:off x="246993" y="1418897"/>
            <a:ext cx="11698014" cy="5234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361BC-2D25-2654-EE6C-C11B207A23A6}"/>
              </a:ext>
            </a:extLst>
          </p:cNvPr>
          <p:cNvSpPr/>
          <p:nvPr/>
        </p:nvSpPr>
        <p:spPr>
          <a:xfrm>
            <a:off x="441434" y="3818983"/>
            <a:ext cx="11351173" cy="267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6E4B83-F100-090C-9ADA-2B2F4A11EAC7}"/>
              </a:ext>
            </a:extLst>
          </p:cNvPr>
          <p:cNvSpPr/>
          <p:nvPr/>
        </p:nvSpPr>
        <p:spPr>
          <a:xfrm>
            <a:off x="420413" y="1623111"/>
            <a:ext cx="11351173" cy="2033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AA21B2-AA39-0BC9-A992-2CEC705BD86B}"/>
              </a:ext>
            </a:extLst>
          </p:cNvPr>
          <p:cNvSpPr/>
          <p:nvPr/>
        </p:nvSpPr>
        <p:spPr>
          <a:xfrm>
            <a:off x="604344" y="2027760"/>
            <a:ext cx="3668111" cy="1393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5BCADD-84AB-645D-C5A3-8FA9C89A1542}"/>
              </a:ext>
            </a:extLst>
          </p:cNvPr>
          <p:cNvSpPr/>
          <p:nvPr/>
        </p:nvSpPr>
        <p:spPr>
          <a:xfrm>
            <a:off x="6794937" y="2031546"/>
            <a:ext cx="3668111" cy="1393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0D24A-36CF-7C79-17BB-569273DB2D2A}"/>
              </a:ext>
            </a:extLst>
          </p:cNvPr>
          <p:cNvSpPr/>
          <p:nvPr/>
        </p:nvSpPr>
        <p:spPr>
          <a:xfrm>
            <a:off x="10646979" y="2027760"/>
            <a:ext cx="1014250" cy="1393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61B8AA-E4E9-3902-2160-150526590CDB}"/>
              </a:ext>
            </a:extLst>
          </p:cNvPr>
          <p:cNvSpPr/>
          <p:nvPr/>
        </p:nvSpPr>
        <p:spPr>
          <a:xfrm>
            <a:off x="7037986" y="2570203"/>
            <a:ext cx="1014250" cy="64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BE564-EDD4-B5D8-A8D9-786E24AA6B41}"/>
              </a:ext>
            </a:extLst>
          </p:cNvPr>
          <p:cNvSpPr/>
          <p:nvPr/>
        </p:nvSpPr>
        <p:spPr>
          <a:xfrm>
            <a:off x="8174416" y="2570203"/>
            <a:ext cx="1014250" cy="64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644E5-9D8B-32CE-2C78-7E3AE809B27F}"/>
              </a:ext>
            </a:extLst>
          </p:cNvPr>
          <p:cNvSpPr/>
          <p:nvPr/>
        </p:nvSpPr>
        <p:spPr>
          <a:xfrm>
            <a:off x="9331869" y="2570203"/>
            <a:ext cx="1014250" cy="64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55F4FB-8E13-728E-7874-B129BD8AB401}"/>
              </a:ext>
            </a:extLst>
          </p:cNvPr>
          <p:cNvSpPr txBox="1"/>
          <p:nvPr/>
        </p:nvSpPr>
        <p:spPr>
          <a:xfrm>
            <a:off x="246993" y="1023909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  <a:r>
              <a:rPr lang="en-US" altLang="zh-TW" dirty="0" err="1"/>
              <a:t>wrap.container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7EB4DB-A3DB-B04A-9634-F0CF2478B6F1}"/>
              </a:ext>
            </a:extLst>
          </p:cNvPr>
          <p:cNvSpPr txBox="1"/>
          <p:nvPr/>
        </p:nvSpPr>
        <p:spPr>
          <a:xfrm>
            <a:off x="604344" y="159415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.header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B02E98-DC03-3011-03EF-974929D34526}"/>
              </a:ext>
            </a:extLst>
          </p:cNvPr>
          <p:cNvSpPr txBox="1"/>
          <p:nvPr/>
        </p:nvSpPr>
        <p:spPr>
          <a:xfrm>
            <a:off x="945930" y="2047199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.logo&gt;a&gt;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1A2B59-19D7-2EAD-1B50-A6E6AD4BFBCD}"/>
              </a:ext>
            </a:extLst>
          </p:cNvPr>
          <p:cNvSpPr txBox="1"/>
          <p:nvPr/>
        </p:nvSpPr>
        <p:spPr>
          <a:xfrm>
            <a:off x="6773917" y="1700780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ul.menu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8F60A0-EEB4-8C53-DBEC-6565FF7EC3E2}"/>
              </a:ext>
            </a:extLst>
          </p:cNvPr>
          <p:cNvSpPr txBox="1"/>
          <p:nvPr/>
        </p:nvSpPr>
        <p:spPr>
          <a:xfrm>
            <a:off x="7086598" y="207316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li*3&gt;a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86B1D1-A439-020D-0A60-08F1E1FC698C}"/>
              </a:ext>
            </a:extLst>
          </p:cNvPr>
          <p:cNvSpPr txBox="1"/>
          <p:nvPr/>
        </p:nvSpPr>
        <p:spPr>
          <a:xfrm>
            <a:off x="10645665" y="2200871"/>
            <a:ext cx="101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li&gt;</a:t>
            </a:r>
            <a:r>
              <a:rPr lang="en-US" altLang="zh-TW" dirty="0" err="1"/>
              <a:t>a.cardImg</a:t>
            </a:r>
            <a:r>
              <a:rPr lang="en-US" altLang="zh-TW" dirty="0"/>
              <a:t>&gt;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E01DC6-F355-BFD3-0A66-75E2F52CE955}"/>
              </a:ext>
            </a:extLst>
          </p:cNvPr>
          <p:cNvSpPr txBox="1"/>
          <p:nvPr/>
        </p:nvSpPr>
        <p:spPr>
          <a:xfrm>
            <a:off x="604343" y="3957454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.banner&gt;a&gt;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1F51F1-74E6-BA30-B58A-5E2B28D31B74}"/>
              </a:ext>
            </a:extLst>
          </p:cNvPr>
          <p:cNvSpPr txBox="1"/>
          <p:nvPr/>
        </p:nvSpPr>
        <p:spPr>
          <a:xfrm>
            <a:off x="2267605" y="1035471"/>
            <a:ext cx="548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maw-1024+m0-auto+p:30 42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26542E-FC01-DCCB-48DD-95CA7E12E4CC}"/>
              </a:ext>
            </a:extLst>
          </p:cNvPr>
          <p:cNvSpPr txBox="1"/>
          <p:nvPr/>
        </p:nvSpPr>
        <p:spPr>
          <a:xfrm>
            <a:off x="1605450" y="1635992"/>
            <a:ext cx="548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d:F+jcsb+mb:30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3AC69CB-DFE5-4DC5-24EC-F177872B5AA3}"/>
              </a:ext>
            </a:extLst>
          </p:cNvPr>
          <p:cNvSpPr txBox="1"/>
          <p:nvPr/>
        </p:nvSpPr>
        <p:spPr>
          <a:xfrm>
            <a:off x="1544360" y="2496913"/>
            <a:ext cx="2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.logo-&gt;d:b+w:22%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445E15-C24B-77BA-3D7F-21609D582556}"/>
              </a:ext>
            </a:extLst>
          </p:cNvPr>
          <p:cNvSpPr txBox="1"/>
          <p:nvPr/>
        </p:nvSpPr>
        <p:spPr>
          <a:xfrm>
            <a:off x="7800645" y="1701589"/>
            <a:ext cx="2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d:f+jcsb+ai:c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44EBA61-C9F1-1A42-9E2A-50807C6B881C}"/>
              </a:ext>
            </a:extLst>
          </p:cNvPr>
          <p:cNvSpPr txBox="1"/>
          <p:nvPr/>
        </p:nvSpPr>
        <p:spPr>
          <a:xfrm>
            <a:off x="7019594" y="2414155"/>
            <a:ext cx="332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d:b+ td:n+ta:c+p:0 30 +lh:2+fz:16+fw:b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1FB26E-97E7-54F1-91A5-F3631405A82D}"/>
              </a:ext>
            </a:extLst>
          </p:cNvPr>
          <p:cNvSpPr txBox="1"/>
          <p:nvPr/>
        </p:nvSpPr>
        <p:spPr>
          <a:xfrm>
            <a:off x="7074962" y="3179260"/>
            <a:ext cx="332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A:hover-&gt; co:#EAF0Ed</a:t>
            </a:r>
          </a:p>
          <a:p>
            <a:r>
              <a:rPr lang="en-US" altLang="zh-TW" sz="2000" dirty="0" err="1">
                <a:solidFill>
                  <a:srgbClr val="FF0000"/>
                </a:solidFill>
              </a:rPr>
              <a:t>Bg</a:t>
            </a:r>
            <a:r>
              <a:rPr lang="en-US" altLang="zh-TW" sz="2000" dirty="0">
                <a:solidFill>
                  <a:srgbClr val="FF0000"/>
                </a:solidFill>
              </a:rPr>
              <a:t>:#3F5D45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E7E00BF-C00B-58A3-7711-D3E5F3B51477}"/>
              </a:ext>
            </a:extLst>
          </p:cNvPr>
          <p:cNvSpPr txBox="1"/>
          <p:nvPr/>
        </p:nvSpPr>
        <p:spPr>
          <a:xfrm>
            <a:off x="9954844" y="3000814"/>
            <a:ext cx="2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</a:rPr>
              <a:t>cardImg</a:t>
            </a:r>
            <a:r>
              <a:rPr lang="en-US" altLang="zh-TW" sz="2000" dirty="0">
                <a:solidFill>
                  <a:srgbClr val="FF0000"/>
                </a:solidFill>
              </a:rPr>
              <a:t>-&gt;ml:80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340FF7C-51BB-CA88-487F-B02763B2F71A}"/>
              </a:ext>
            </a:extLst>
          </p:cNvPr>
          <p:cNvSpPr txBox="1"/>
          <p:nvPr/>
        </p:nvSpPr>
        <p:spPr>
          <a:xfrm>
            <a:off x="1415938" y="4465257"/>
            <a:ext cx="2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mb:60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813A977-AD9E-0ACE-3818-E744DC57D79A}"/>
              </a:ext>
            </a:extLst>
          </p:cNvPr>
          <p:cNvSpPr txBox="1"/>
          <p:nvPr/>
        </p:nvSpPr>
        <p:spPr>
          <a:xfrm>
            <a:off x="1415938" y="5210610"/>
            <a:ext cx="238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.banner </a:t>
            </a:r>
            <a:r>
              <a:rPr lang="en-US" altLang="zh-TW" sz="2000" dirty="0" err="1">
                <a:solidFill>
                  <a:srgbClr val="FF0000"/>
                </a:solidFill>
              </a:rPr>
              <a:t>img</a:t>
            </a:r>
            <a:r>
              <a:rPr lang="en-US" altLang="zh-TW" sz="2000" dirty="0">
                <a:solidFill>
                  <a:srgbClr val="FF0000"/>
                </a:solidFill>
              </a:rPr>
              <a:t>-&gt; w::100%</a:t>
            </a:r>
          </a:p>
        </p:txBody>
      </p:sp>
    </p:spTree>
    <p:extLst>
      <p:ext uri="{BB962C8B-B14F-4D97-AF65-F5344CB8AC3E}">
        <p14:creationId xmlns:p14="http://schemas.microsoft.com/office/powerpoint/2010/main" val="9919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725BB91-5917-BD4F-E0FC-47D9DCCF57EA}"/>
              </a:ext>
            </a:extLst>
          </p:cNvPr>
          <p:cNvSpPr txBox="1"/>
          <p:nvPr/>
        </p:nvSpPr>
        <p:spPr>
          <a:xfrm>
            <a:off x="243839" y="1282213"/>
            <a:ext cx="258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r>
              <a:rPr lang="en-US" altLang="zh-TW" sz="2000" dirty="0" err="1"/>
              <a:t>fz</a:t>
            </a:r>
            <a:r>
              <a:rPr lang="en-US" altLang="zh-TW" sz="2000" dirty="0"/>
              <a:t>-co-primary{</a:t>
            </a:r>
          </a:p>
          <a:p>
            <a:r>
              <a:rPr lang="en-US" altLang="zh-TW" sz="2000" dirty="0"/>
              <a:t>    color:#3F5D45;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FFC78-F153-B15B-1032-84E2AAA150E3}"/>
              </a:ext>
            </a:extLst>
          </p:cNvPr>
          <p:cNvSpPr txBox="1"/>
          <p:nvPr/>
        </p:nvSpPr>
        <p:spPr>
          <a:xfrm>
            <a:off x="2610197" y="1317170"/>
            <a:ext cx="309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r>
              <a:rPr lang="en-US" altLang="zh-TW" sz="2000" dirty="0" err="1"/>
              <a:t>fz</a:t>
            </a:r>
            <a:r>
              <a:rPr lang="en-US" altLang="zh-TW" sz="2000" dirty="0"/>
              <a:t>-co-secondary{</a:t>
            </a:r>
          </a:p>
          <a:p>
            <a:r>
              <a:rPr lang="en-US" altLang="zh-TW" sz="2000" dirty="0"/>
              <a:t>    color:#EAF0ED;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0E7486-DAE6-E7EA-4347-6693CE6689A9}"/>
              </a:ext>
            </a:extLst>
          </p:cNvPr>
          <p:cNvSpPr txBox="1"/>
          <p:nvPr/>
        </p:nvSpPr>
        <p:spPr>
          <a:xfrm>
            <a:off x="5505797" y="1282213"/>
            <a:ext cx="3377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r>
              <a:rPr lang="en-US" altLang="zh-TW" sz="2000" dirty="0" err="1"/>
              <a:t>bg</a:t>
            </a:r>
            <a:r>
              <a:rPr lang="en-US" altLang="zh-TW" sz="2000" dirty="0"/>
              <a:t>-co-primary{</a:t>
            </a:r>
          </a:p>
          <a:p>
            <a:r>
              <a:rPr lang="en-US" altLang="zh-TW" sz="2000" dirty="0"/>
              <a:t>    background:#3F5D45;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88849B-472C-E68F-B519-9B54C1CB0F4F}"/>
              </a:ext>
            </a:extLst>
          </p:cNvPr>
          <p:cNvSpPr txBox="1"/>
          <p:nvPr/>
        </p:nvSpPr>
        <p:spPr>
          <a:xfrm>
            <a:off x="8598131" y="1282213"/>
            <a:ext cx="3377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r>
              <a:rPr lang="en-US" altLang="zh-TW" sz="2000" dirty="0" err="1"/>
              <a:t>bg</a:t>
            </a:r>
            <a:r>
              <a:rPr lang="en-US" altLang="zh-TW" sz="2000" dirty="0"/>
              <a:t>-co-secondary{</a:t>
            </a:r>
          </a:p>
          <a:p>
            <a:r>
              <a:rPr lang="en-US" altLang="zh-TW" sz="2000" dirty="0"/>
              <a:t>    background:#EAF0ED;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4144B1-8A26-2E9A-DED3-BB63805431E5}"/>
              </a:ext>
            </a:extLst>
          </p:cNvPr>
          <p:cNvSpPr txBox="1"/>
          <p:nvPr/>
        </p:nvSpPr>
        <p:spPr>
          <a:xfrm>
            <a:off x="243839" y="0"/>
            <a:ext cx="548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Css</a:t>
            </a:r>
            <a:r>
              <a:rPr lang="zh-TW" altLang="en-US" sz="2000" dirty="0"/>
              <a:t>樣式</a:t>
            </a:r>
            <a:r>
              <a:rPr lang="en-US" altLang="zh-TW" sz="2000" dirty="0"/>
              <a:t>-</a:t>
            </a:r>
            <a:r>
              <a:rPr lang="zh-TW" altLang="en-US" sz="2000" dirty="0"/>
              <a:t>基本設定</a:t>
            </a:r>
            <a:endParaRPr lang="en-US" altLang="zh-TW" sz="2000" dirty="0"/>
          </a:p>
          <a:p>
            <a:r>
              <a:rPr lang="en-US" altLang="zh-TW" sz="2000" dirty="0"/>
              <a:t>body{</a:t>
            </a:r>
          </a:p>
          <a:p>
            <a:r>
              <a:rPr lang="en-US" altLang="zh-TW" sz="2000" dirty="0"/>
              <a:t>    font-family: "</a:t>
            </a:r>
            <a:r>
              <a:rPr lang="en-US" altLang="zh-TW" sz="2000" dirty="0" err="1"/>
              <a:t>PingFangTC-Semibold</a:t>
            </a:r>
            <a:r>
              <a:rPr lang="en-US" altLang="zh-TW" sz="2000" dirty="0"/>
              <a:t>", sans-serif;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645F4D-DC3E-33A8-D0E9-296A83139CCE}"/>
              </a:ext>
            </a:extLst>
          </p:cNvPr>
          <p:cNvSpPr txBox="1"/>
          <p:nvPr/>
        </p:nvSpPr>
        <p:spPr>
          <a:xfrm>
            <a:off x="5724987" y="324466"/>
            <a:ext cx="3533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*,*:before,*:after{</a:t>
            </a:r>
          </a:p>
          <a:p>
            <a:r>
              <a:rPr lang="en-US" altLang="zh-TW" sz="2000" dirty="0"/>
              <a:t>    box-sizing: border-box;</a:t>
            </a:r>
          </a:p>
          <a:p>
            <a:r>
              <a:rPr lang="en-US" altLang="zh-TW" sz="2000" dirty="0"/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2BED3-EF04-B3B5-6D22-206547F5111B}"/>
              </a:ext>
            </a:extLst>
          </p:cNvPr>
          <p:cNvSpPr/>
          <p:nvPr/>
        </p:nvSpPr>
        <p:spPr>
          <a:xfrm>
            <a:off x="243839" y="2857937"/>
            <a:ext cx="11732031" cy="384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826CCB-DCE9-2356-78D3-E8B2355F96DB}"/>
              </a:ext>
            </a:extLst>
          </p:cNvPr>
          <p:cNvSpPr/>
          <p:nvPr/>
        </p:nvSpPr>
        <p:spPr>
          <a:xfrm>
            <a:off x="4605903" y="3028604"/>
            <a:ext cx="7189856" cy="353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6784F4-1BB6-F6E1-F186-BB8ACEC780E4}"/>
              </a:ext>
            </a:extLst>
          </p:cNvPr>
          <p:cNvSpPr/>
          <p:nvPr/>
        </p:nvSpPr>
        <p:spPr>
          <a:xfrm>
            <a:off x="396241" y="3028604"/>
            <a:ext cx="3992880" cy="353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226F3F-DE86-1AC9-5949-29ECCC905ABB}"/>
              </a:ext>
            </a:extLst>
          </p:cNvPr>
          <p:cNvSpPr txBox="1"/>
          <p:nvPr/>
        </p:nvSpPr>
        <p:spPr>
          <a:xfrm>
            <a:off x="216130" y="2488605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.main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3C916B-A639-54F3-6269-18F400E14E43}"/>
              </a:ext>
            </a:extLst>
          </p:cNvPr>
          <p:cNvSpPr txBox="1"/>
          <p:nvPr/>
        </p:nvSpPr>
        <p:spPr>
          <a:xfrm>
            <a:off x="505690" y="3032693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.aside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B98F15-31CC-0872-F2B4-D964A71AFD95}"/>
              </a:ext>
            </a:extLst>
          </p:cNvPr>
          <p:cNvSpPr txBox="1"/>
          <p:nvPr/>
        </p:nvSpPr>
        <p:spPr>
          <a:xfrm>
            <a:off x="784143" y="3361350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h2+(</a:t>
            </a:r>
            <a:r>
              <a:rPr lang="en-US" altLang="zh-TW" dirty="0" err="1"/>
              <a:t>ul.aside</a:t>
            </a:r>
            <a:r>
              <a:rPr lang="en-US" altLang="zh-TW" dirty="0"/>
              <a:t>-list&gt;li*5&gt;a)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CA9084-DA74-BE8C-CA1E-670EBE496782}"/>
              </a:ext>
            </a:extLst>
          </p:cNvPr>
          <p:cNvSpPr txBox="1"/>
          <p:nvPr/>
        </p:nvSpPr>
        <p:spPr>
          <a:xfrm>
            <a:off x="4874305" y="3359002"/>
            <a:ext cx="6720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Ul.productList</a:t>
            </a:r>
            <a:r>
              <a:rPr lang="en-US" altLang="zh-TW" dirty="0"/>
              <a:t>&gt;l</a:t>
            </a:r>
          </a:p>
          <a:p>
            <a:r>
              <a:rPr lang="en-US" altLang="zh-TW" dirty="0" err="1"/>
              <a:t>i.productListCard</a:t>
            </a:r>
            <a:r>
              <a:rPr lang="en-US" altLang="zh-TW" dirty="0"/>
              <a:t>*6&gt;(.tag{</a:t>
            </a:r>
            <a:r>
              <a:rPr lang="zh-TW" altLang="en-US" dirty="0"/>
              <a:t>本日精選</a:t>
            </a:r>
            <a:r>
              <a:rPr lang="en-US" altLang="zh-TW" dirty="0"/>
              <a:t>})+(</a:t>
            </a:r>
            <a:r>
              <a:rPr lang="en-US" altLang="zh-TW" dirty="0" err="1"/>
              <a:t>a.heart</a:t>
            </a:r>
            <a:r>
              <a:rPr lang="en-US" altLang="zh-TW" dirty="0"/>
              <a:t>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+</a:t>
            </a:r>
            <a:r>
              <a:rPr lang="en-US" altLang="zh-TW" dirty="0" err="1"/>
              <a:t>img</a:t>
            </a:r>
            <a:r>
              <a:rPr lang="en-US" altLang="zh-TW" dirty="0"/>
              <a:t>+(.</a:t>
            </a:r>
            <a:r>
              <a:rPr lang="en-US" altLang="zh-TW" dirty="0" err="1"/>
              <a:t>productListCardbody</a:t>
            </a:r>
            <a:r>
              <a:rPr lang="en-US" altLang="zh-TW" dirty="0"/>
              <a:t>&gt;(h3{</a:t>
            </a:r>
            <a:r>
              <a:rPr lang="zh-TW" altLang="en-US" dirty="0"/>
              <a:t>焦糖馬卡龍</a:t>
            </a:r>
            <a:r>
              <a:rPr lang="en-US" altLang="zh-TW" dirty="0"/>
              <a:t>}+span{NT$ 450}))+a{</a:t>
            </a:r>
            <a:r>
              <a:rPr lang="zh-TW" altLang="en-US" dirty="0"/>
              <a:t>加入購物車</a:t>
            </a:r>
            <a:r>
              <a:rPr lang="en-US" altLang="zh-TW" dirty="0"/>
              <a:t>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37CF10-1D4C-B55D-4454-EEF07B292B41}"/>
              </a:ext>
            </a:extLst>
          </p:cNvPr>
          <p:cNvSpPr txBox="1"/>
          <p:nvPr/>
        </p:nvSpPr>
        <p:spPr>
          <a:xfrm>
            <a:off x="4694195" y="3059668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.content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92F478-351C-7456-BE47-05BBD84DA344}"/>
              </a:ext>
            </a:extLst>
          </p:cNvPr>
          <p:cNvSpPr/>
          <p:nvPr/>
        </p:nvSpPr>
        <p:spPr>
          <a:xfrm>
            <a:off x="10750109" y="5943600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41C412-6F66-58F2-A096-7CF4DF02C648}"/>
              </a:ext>
            </a:extLst>
          </p:cNvPr>
          <p:cNvSpPr/>
          <p:nvPr/>
        </p:nvSpPr>
        <p:spPr>
          <a:xfrm>
            <a:off x="10292909" y="5943600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37A975-0553-EA79-3F98-923EEC9F2BEC}"/>
              </a:ext>
            </a:extLst>
          </p:cNvPr>
          <p:cNvSpPr/>
          <p:nvPr/>
        </p:nvSpPr>
        <p:spPr>
          <a:xfrm>
            <a:off x="9826607" y="5943600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400E39-8A92-2672-E1E6-133A415A326D}"/>
              </a:ext>
            </a:extLst>
          </p:cNvPr>
          <p:cNvSpPr/>
          <p:nvPr/>
        </p:nvSpPr>
        <p:spPr>
          <a:xfrm>
            <a:off x="9369407" y="5943600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CFA851-2E80-3834-4198-E8AF69BF3227}"/>
              </a:ext>
            </a:extLst>
          </p:cNvPr>
          <p:cNvSpPr/>
          <p:nvPr/>
        </p:nvSpPr>
        <p:spPr>
          <a:xfrm>
            <a:off x="11195491" y="5943600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7F31A7-F5A5-25EF-C038-78CF2307AFBE}"/>
              </a:ext>
            </a:extLst>
          </p:cNvPr>
          <p:cNvSpPr txBox="1"/>
          <p:nvPr/>
        </p:nvSpPr>
        <p:spPr>
          <a:xfrm>
            <a:off x="8326166" y="5081454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ul.pangination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1B1F692-4FCC-4905-F19A-94D38271907D}"/>
              </a:ext>
            </a:extLst>
          </p:cNvPr>
          <p:cNvSpPr txBox="1"/>
          <p:nvPr/>
        </p:nvSpPr>
        <p:spPr>
          <a:xfrm>
            <a:off x="8629854" y="538960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&gt;(li&gt;a&gt;</a:t>
            </a:r>
            <a:r>
              <a:rPr lang="en-US" altLang="zh-TW" dirty="0" err="1"/>
              <a:t>img</a:t>
            </a:r>
            <a:r>
              <a:rPr lang="en-US" altLang="zh-TW" dirty="0"/>
              <a:t>)+(li*3&gt;a)+(li&gt;a&gt;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97EDDA6-A88C-F699-8442-36DBF69918A0}"/>
              </a:ext>
            </a:extLst>
          </p:cNvPr>
          <p:cNvSpPr txBox="1"/>
          <p:nvPr/>
        </p:nvSpPr>
        <p:spPr>
          <a:xfrm>
            <a:off x="596900" y="428233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Main-&gt; d:f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B72905D-0ABE-5D12-BA61-2E51C5DE93FA}"/>
              </a:ext>
            </a:extLst>
          </p:cNvPr>
          <p:cNvSpPr txBox="1"/>
          <p:nvPr/>
        </p:nvSpPr>
        <p:spPr>
          <a:xfrm>
            <a:off x="596900" y="4712122"/>
            <a:ext cx="332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Aside-&gt;w:32.95%  mr:20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H2-&gt;fz:24;lh:1.5;p:15 0;ta:c;fw:b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Aside-list li-&gt;fz:24;lh:1.5;p:15 0;ta:c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Li a-&gt;</a:t>
            </a:r>
            <a:r>
              <a:rPr lang="en-US" altLang="zh-TW" dirty="0" err="1">
                <a:solidFill>
                  <a:schemeClr val="accent2"/>
                </a:solidFill>
              </a:rPr>
              <a:t>td:n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 err="1">
                <a:solidFill>
                  <a:schemeClr val="accent2"/>
                </a:solidFill>
              </a:rPr>
              <a:t>Fw:b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B5192FE-7BC6-7836-062B-353B5DFA8314}"/>
              </a:ext>
            </a:extLst>
          </p:cNvPr>
          <p:cNvSpPr txBox="1"/>
          <p:nvPr/>
        </p:nvSpPr>
        <p:spPr>
          <a:xfrm>
            <a:off x="4694195" y="4356917"/>
            <a:ext cx="332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Content-&gt;w:68.1%</a:t>
            </a: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</a:t>
            </a:r>
            <a:r>
              <a:rPr lang="en-US" altLang="zh-TW" dirty="0">
                <a:solidFill>
                  <a:schemeClr val="accent2"/>
                </a:solidFill>
              </a:rPr>
              <a:t>-&gt;</a:t>
            </a:r>
            <a:r>
              <a:rPr lang="en-US" altLang="zh-TW" dirty="0" err="1">
                <a:solidFill>
                  <a:schemeClr val="accent2"/>
                </a:solidFill>
              </a:rPr>
              <a:t>d:f;fxw:w;jcsb;ta:c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productListCard</a:t>
            </a:r>
            <a:r>
              <a:rPr lang="en-US" altLang="zh-TW" dirty="0">
                <a:solidFill>
                  <a:schemeClr val="accent2"/>
                </a:solidFill>
              </a:rPr>
              <a:t>-&gt;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Maw:300;mb:20 </a:t>
            </a:r>
            <a:r>
              <a:rPr lang="en-US" altLang="zh-TW" dirty="0" err="1">
                <a:solidFill>
                  <a:schemeClr val="accent2"/>
                </a:solidFill>
              </a:rPr>
              <a:t>pos:re</a:t>
            </a:r>
            <a:r>
              <a:rPr lang="en-US" altLang="zh-TW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productListCard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</a:rPr>
              <a:t>img</a:t>
            </a:r>
            <a:r>
              <a:rPr lang="en-US" altLang="zh-TW" dirty="0">
                <a:solidFill>
                  <a:schemeClr val="accent2"/>
                </a:solidFill>
              </a:rPr>
              <a:t>&gt;</a:t>
            </a:r>
            <a:r>
              <a:rPr lang="en-US" altLang="zh-TW" dirty="0" err="1">
                <a:solidFill>
                  <a:schemeClr val="accent2"/>
                </a:solidFill>
              </a:rPr>
              <a:t>d:b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.tag-&gt; writing-mode: vertical-</a:t>
            </a:r>
            <a:r>
              <a:rPr lang="en-US" altLang="zh-TW" dirty="0" err="1">
                <a:solidFill>
                  <a:schemeClr val="accent2"/>
                </a:solidFill>
              </a:rPr>
              <a:t>lr</a:t>
            </a:r>
            <a:r>
              <a:rPr lang="en-US" altLang="zh-TW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Pos:abs;left:20;fz:16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Lh:1.2;p:16 10 Le-sp:3:fw:b</a:t>
            </a:r>
          </a:p>
          <a:p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748C2F-321B-17A2-230E-8646C3210BC2}"/>
              </a:ext>
            </a:extLst>
          </p:cNvPr>
          <p:cNvSpPr/>
          <p:nvPr/>
        </p:nvSpPr>
        <p:spPr>
          <a:xfrm>
            <a:off x="114585" y="124040"/>
            <a:ext cx="7538071" cy="3538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202AC2-E0F6-531A-582B-0578F86EF767}"/>
              </a:ext>
            </a:extLst>
          </p:cNvPr>
          <p:cNvSpPr txBox="1"/>
          <p:nvPr/>
        </p:nvSpPr>
        <p:spPr>
          <a:xfrm>
            <a:off x="382988" y="454438"/>
            <a:ext cx="799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Ul.productList</a:t>
            </a:r>
            <a:r>
              <a:rPr lang="en-US" altLang="zh-TW" dirty="0"/>
              <a:t>&gt;</a:t>
            </a:r>
            <a:r>
              <a:rPr lang="en-US" altLang="zh-TW" dirty="0" err="1"/>
              <a:t>li.productListCard</a:t>
            </a:r>
            <a:r>
              <a:rPr lang="en-US" altLang="zh-TW" dirty="0"/>
              <a:t>*6&gt;(.tag{</a:t>
            </a:r>
            <a:r>
              <a:rPr lang="zh-TW" altLang="en-US" dirty="0"/>
              <a:t>本日精選</a:t>
            </a:r>
            <a:r>
              <a:rPr lang="en-US" altLang="zh-TW" dirty="0"/>
              <a:t>})+(</a:t>
            </a:r>
            <a:r>
              <a:rPr lang="en-US" altLang="zh-TW" dirty="0" err="1"/>
              <a:t>a.heart</a:t>
            </a:r>
            <a:r>
              <a:rPr lang="en-US" altLang="zh-TW" dirty="0"/>
              <a:t>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+</a:t>
            </a:r>
            <a:r>
              <a:rPr lang="en-US" altLang="zh-TW" dirty="0" err="1"/>
              <a:t>img</a:t>
            </a:r>
            <a:r>
              <a:rPr lang="en-US" altLang="zh-TW" dirty="0"/>
              <a:t>+(.</a:t>
            </a:r>
            <a:r>
              <a:rPr lang="en-US" altLang="zh-TW" dirty="0" err="1"/>
              <a:t>productListCardbody</a:t>
            </a:r>
            <a:r>
              <a:rPr lang="en-US" altLang="zh-TW" dirty="0"/>
              <a:t>&gt;(h3{</a:t>
            </a:r>
            <a:r>
              <a:rPr lang="zh-TW" altLang="en-US" dirty="0"/>
              <a:t>焦糖馬卡龍</a:t>
            </a:r>
            <a:r>
              <a:rPr lang="en-US" altLang="zh-TW" dirty="0"/>
              <a:t>}+span{NT$ 450}))+a{</a:t>
            </a:r>
            <a:r>
              <a:rPr lang="zh-TW" altLang="en-US" dirty="0"/>
              <a:t>加入購物車</a:t>
            </a:r>
            <a:r>
              <a:rPr lang="en-US" altLang="zh-TW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38BDF9-DEAB-9A71-F2BC-49AF92B2476C}"/>
              </a:ext>
            </a:extLst>
          </p:cNvPr>
          <p:cNvSpPr txBox="1"/>
          <p:nvPr/>
        </p:nvSpPr>
        <p:spPr>
          <a:xfrm>
            <a:off x="202878" y="155104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.content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DFE2FE-06CA-0E95-05D3-0BAD6F94E267}"/>
              </a:ext>
            </a:extLst>
          </p:cNvPr>
          <p:cNvSpPr/>
          <p:nvPr/>
        </p:nvSpPr>
        <p:spPr>
          <a:xfrm>
            <a:off x="6258792" y="3039036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DFDA6-613E-6636-00DD-33FFAE1539F6}"/>
              </a:ext>
            </a:extLst>
          </p:cNvPr>
          <p:cNvSpPr/>
          <p:nvPr/>
        </p:nvSpPr>
        <p:spPr>
          <a:xfrm>
            <a:off x="5801592" y="3039036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57ED81-55DE-F8A9-E216-4C983D595F96}"/>
              </a:ext>
            </a:extLst>
          </p:cNvPr>
          <p:cNvSpPr/>
          <p:nvPr/>
        </p:nvSpPr>
        <p:spPr>
          <a:xfrm>
            <a:off x="5335290" y="3039036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479D65-D9EB-9668-27FC-271CB237C460}"/>
              </a:ext>
            </a:extLst>
          </p:cNvPr>
          <p:cNvSpPr/>
          <p:nvPr/>
        </p:nvSpPr>
        <p:spPr>
          <a:xfrm>
            <a:off x="4878090" y="3039036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4FC4E2-DF40-693A-5866-2AAED516F280}"/>
              </a:ext>
            </a:extLst>
          </p:cNvPr>
          <p:cNvSpPr/>
          <p:nvPr/>
        </p:nvSpPr>
        <p:spPr>
          <a:xfrm>
            <a:off x="6704174" y="3039036"/>
            <a:ext cx="457200" cy="493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4B3188-79C6-959B-5274-94D7B494FBBF}"/>
              </a:ext>
            </a:extLst>
          </p:cNvPr>
          <p:cNvSpPr txBox="1"/>
          <p:nvPr/>
        </p:nvSpPr>
        <p:spPr>
          <a:xfrm>
            <a:off x="3834849" y="2176890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ul.pangination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D446EF-20AF-AE1B-136C-B249D399F366}"/>
              </a:ext>
            </a:extLst>
          </p:cNvPr>
          <p:cNvSpPr txBox="1"/>
          <p:nvPr/>
        </p:nvSpPr>
        <p:spPr>
          <a:xfrm>
            <a:off x="4138537" y="2485038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&gt;(li&gt;a&gt;</a:t>
            </a:r>
            <a:r>
              <a:rPr lang="en-US" altLang="zh-TW" dirty="0" err="1"/>
              <a:t>img</a:t>
            </a:r>
            <a:r>
              <a:rPr lang="en-US" altLang="zh-TW" dirty="0"/>
              <a:t>)+(li*3&gt;a)+(li&gt;a&gt;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63FA906-1E8B-9C34-3944-29B47079E43A}"/>
              </a:ext>
            </a:extLst>
          </p:cNvPr>
          <p:cNvSpPr txBox="1"/>
          <p:nvPr/>
        </p:nvSpPr>
        <p:spPr>
          <a:xfrm>
            <a:off x="202878" y="1452353"/>
            <a:ext cx="5411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Content-&gt;w:68.1%</a:t>
            </a: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</a:t>
            </a:r>
            <a:r>
              <a:rPr lang="en-US" altLang="zh-TW" dirty="0">
                <a:solidFill>
                  <a:schemeClr val="accent2"/>
                </a:solidFill>
              </a:rPr>
              <a:t>-&gt;</a:t>
            </a:r>
            <a:r>
              <a:rPr lang="en-US" altLang="zh-TW" dirty="0" err="1">
                <a:solidFill>
                  <a:schemeClr val="accent2"/>
                </a:solidFill>
              </a:rPr>
              <a:t>d:f;fxw:w;jcsb;ta:c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productListCard</a:t>
            </a:r>
            <a:r>
              <a:rPr lang="en-US" altLang="zh-TW" dirty="0">
                <a:solidFill>
                  <a:schemeClr val="accent2"/>
                </a:solidFill>
              </a:rPr>
              <a:t>-&gt;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Maw:300;mb:20 </a:t>
            </a:r>
            <a:r>
              <a:rPr lang="en-US" altLang="zh-TW" dirty="0" err="1">
                <a:solidFill>
                  <a:schemeClr val="accent2"/>
                </a:solidFill>
              </a:rPr>
              <a:t>pos:re</a:t>
            </a:r>
            <a:r>
              <a:rPr lang="en-US" altLang="zh-TW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TW" dirty="0" err="1">
                <a:solidFill>
                  <a:schemeClr val="accent2"/>
                </a:solidFill>
              </a:rPr>
              <a:t>productListCard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</a:rPr>
              <a:t>Img</a:t>
            </a:r>
            <a:r>
              <a:rPr lang="en-US" altLang="zh-TW" dirty="0">
                <a:solidFill>
                  <a:schemeClr val="accent2"/>
                </a:solidFill>
              </a:rPr>
              <a:t>&gt;</a:t>
            </a:r>
            <a:r>
              <a:rPr lang="en-US" altLang="zh-TW" dirty="0" err="1">
                <a:solidFill>
                  <a:schemeClr val="accent2"/>
                </a:solidFill>
              </a:rPr>
              <a:t>d:b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.tag-&gt; writing-mode: vertical-</a:t>
            </a:r>
            <a:r>
              <a:rPr lang="en-US" altLang="zh-TW" dirty="0" err="1">
                <a:solidFill>
                  <a:schemeClr val="accent2"/>
                </a:solidFill>
              </a:rPr>
              <a:t>lr</a:t>
            </a:r>
            <a:r>
              <a:rPr lang="en-US" altLang="zh-TW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Pos:abs;left:20;fz:16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Lh:1.2;p:16 10 Le-sp:3:fw:b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.heart-&gt;pos:ab:Ri:22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productListCardbody</a:t>
            </a:r>
            <a:r>
              <a:rPr lang="en-US" altLang="zh-TW" dirty="0">
                <a:solidFill>
                  <a:schemeClr val="accent2"/>
                </a:solidFill>
              </a:rPr>
              <a:t>-&gt;</a:t>
            </a:r>
            <a:r>
              <a:rPr lang="en-US" altLang="zh-TW" dirty="0" err="1">
                <a:solidFill>
                  <a:schemeClr val="accent2"/>
                </a:solidFill>
              </a:rPr>
              <a:t>d:f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Bor:1px solidEAF0ED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H3-&gt;fz:20: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w:57.6%:lh:1:p14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0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productListCardbody</a:t>
            </a:r>
            <a:r>
              <a:rPr lang="en-US" altLang="zh-TW" dirty="0">
                <a:solidFill>
                  <a:schemeClr val="accent2"/>
                </a:solidFill>
              </a:rPr>
              <a:t> span-&gt;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Fz:20;w:42.4;lh:1.2;p:14 0 ;fw:w;boderEAF0ED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FC2CB8-DA1B-D243-37FD-2D04B96B1018}"/>
              </a:ext>
            </a:extLst>
          </p:cNvPr>
          <p:cNvSpPr txBox="1"/>
          <p:nvPr/>
        </p:nvSpPr>
        <p:spPr>
          <a:xfrm>
            <a:off x="4458696" y="4090913"/>
            <a:ext cx="4514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.</a:t>
            </a:r>
            <a:r>
              <a:rPr lang="en-US" altLang="zh-TW" dirty="0" err="1">
                <a:solidFill>
                  <a:schemeClr val="accent2"/>
                </a:solidFill>
              </a:rPr>
              <a:t>productListCard</a:t>
            </a:r>
            <a:r>
              <a:rPr lang="en-US" altLang="zh-TW" dirty="0">
                <a:solidFill>
                  <a:schemeClr val="accent2"/>
                </a:solidFill>
              </a:rPr>
              <a:t> a-&gt;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D:b;td:n;fz:24;lh:0.83;p:16 0;fw:b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 err="1">
                <a:solidFill>
                  <a:schemeClr val="accent2"/>
                </a:solidFill>
              </a:rPr>
              <a:t>Pangination</a:t>
            </a:r>
            <a:r>
              <a:rPr lang="en-US" altLang="zh-TW" dirty="0">
                <a:solidFill>
                  <a:schemeClr val="accent2"/>
                </a:solidFill>
              </a:rPr>
              <a:t> -&gt;</a:t>
            </a:r>
            <a:r>
              <a:rPr lang="en-US" altLang="zh-TW" dirty="0" err="1">
                <a:solidFill>
                  <a:schemeClr val="accent2"/>
                </a:solidFill>
              </a:rPr>
              <a:t>d:f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err="1">
                <a:solidFill>
                  <a:schemeClr val="accent2"/>
                </a:solidFill>
              </a:rPr>
              <a:t>jcfd</a:t>
            </a:r>
            <a:r>
              <a:rPr lang="en-US" altLang="zh-TW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Li-&gt;w:60h:60 border3F5D45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A-&gt;d:b;td:n;ta:c;p:16 0</a:t>
            </a:r>
          </a:p>
        </p:txBody>
      </p:sp>
    </p:spTree>
    <p:extLst>
      <p:ext uri="{BB962C8B-B14F-4D97-AF65-F5344CB8AC3E}">
        <p14:creationId xmlns:p14="http://schemas.microsoft.com/office/powerpoint/2010/main" val="48047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寬螢幕</PresentationFormat>
  <Paragraphs>110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聿凌 董</dc:creator>
  <cp:lastModifiedBy>聿凌 董</cp:lastModifiedBy>
  <cp:revision>25</cp:revision>
  <dcterms:created xsi:type="dcterms:W3CDTF">2022-05-12T13:19:22Z</dcterms:created>
  <dcterms:modified xsi:type="dcterms:W3CDTF">2022-05-21T09:45:03Z</dcterms:modified>
</cp:coreProperties>
</file>