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60"/>
  </p:normalViewPr>
  <p:slideViewPr>
    <p:cSldViewPr snapToGrid="0">
      <p:cViewPr>
        <p:scale>
          <a:sx n="70" d="100"/>
          <a:sy n="70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6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9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6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8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C728-C639-463F-9C88-29FD828D22F3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0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9F8B34-6223-F984-A79F-CC1580FF2EEA}"/>
              </a:ext>
            </a:extLst>
          </p:cNvPr>
          <p:cNvSpPr/>
          <p:nvPr/>
        </p:nvSpPr>
        <p:spPr>
          <a:xfrm>
            <a:off x="123144" y="2100619"/>
            <a:ext cx="6582457" cy="222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B74175-82AA-7948-1453-69865F4C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415386"/>
            <a:ext cx="5915026" cy="658263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5/3(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每日切版任務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- HTML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CSS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差異與文字設定練習</a:t>
            </a:r>
            <a:b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235FE-F210-B5A9-AAEF-2656506CD46A}"/>
              </a:ext>
            </a:extLst>
          </p:cNvPr>
          <p:cNvSpPr/>
          <p:nvPr/>
        </p:nvSpPr>
        <p:spPr>
          <a:xfrm>
            <a:off x="471489" y="1077688"/>
            <a:ext cx="5915026" cy="1022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AF9493-6F3A-3CDF-7FE0-7C08E9761718}"/>
              </a:ext>
            </a:extLst>
          </p:cNvPr>
          <p:cNvSpPr/>
          <p:nvPr/>
        </p:nvSpPr>
        <p:spPr>
          <a:xfrm>
            <a:off x="471487" y="2100619"/>
            <a:ext cx="5915026" cy="2221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2A20E7-D076-DAC4-E9AF-9D46DCFCCF5C}"/>
              </a:ext>
            </a:extLst>
          </p:cNvPr>
          <p:cNvSpPr txBox="1"/>
          <p:nvPr/>
        </p:nvSpPr>
        <p:spPr>
          <a:xfrm>
            <a:off x="708524" y="1284403"/>
            <a:ext cx="1685109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h1&gt;h2</a:t>
            </a:r>
            <a:endParaRPr lang="zh-TW" altLang="en-US" sz="180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C2F359-1341-2103-E210-1A67CC004BD7}"/>
              </a:ext>
            </a:extLst>
          </p:cNvPr>
          <p:cNvSpPr txBox="1"/>
          <p:nvPr/>
        </p:nvSpPr>
        <p:spPr>
          <a:xfrm>
            <a:off x="471487" y="1044236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.header -&gt;w:900</a:t>
            </a:r>
            <a:endParaRPr lang="zh-TW" altLang="en-US" sz="180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B44CA9-0D98-DDFE-D4A9-F4C7789D5B61}"/>
              </a:ext>
            </a:extLst>
          </p:cNvPr>
          <p:cNvSpPr txBox="1"/>
          <p:nvPr/>
        </p:nvSpPr>
        <p:spPr>
          <a:xfrm>
            <a:off x="414880" y="2067167"/>
            <a:ext cx="506063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.content&gt;.box&gt;(p&gt;span.tag1)+(p&gt;span.tag2)</a:t>
            </a:r>
            <a:endParaRPr lang="zh-TW" altLang="en-US" sz="180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35FC1E-905C-A8B8-4491-4F5E13999CF1}"/>
              </a:ext>
            </a:extLst>
          </p:cNvPr>
          <p:cNvSpPr txBox="1"/>
          <p:nvPr/>
        </p:nvSpPr>
        <p:spPr>
          <a:xfrm>
            <a:off x="123143" y="3207651"/>
            <a:ext cx="506063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.content-&gt;</a:t>
            </a:r>
            <a:r>
              <a:rPr lang="en-US" altLang="zh-TW" sz="1801" dirty="0" err="1"/>
              <a:t>bg</a:t>
            </a:r>
            <a:r>
              <a:rPr lang="en-US" altLang="zh-TW" sz="1801" dirty="0"/>
              <a:t>#</a:t>
            </a:r>
          </a:p>
          <a:p>
            <a:r>
              <a:rPr lang="en-US" altLang="zh-TW" sz="1801" dirty="0"/>
              <a:t>	.box-&gt;w:900</a:t>
            </a:r>
            <a:endParaRPr lang="zh-TW" altLang="en-US" sz="1801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9448C605-5EFA-30EB-C5BD-12DC86601C58}"/>
              </a:ext>
            </a:extLst>
          </p:cNvPr>
          <p:cNvSpPr txBox="1">
            <a:spLocks/>
          </p:cNvSpPr>
          <p:nvPr/>
        </p:nvSpPr>
        <p:spPr>
          <a:xfrm>
            <a:off x="495434" y="4735062"/>
            <a:ext cx="5915026" cy="845435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5/6(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五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)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每日切版任務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甜點電商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卡片購物車練習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AE6CF0-7D11-B2E3-DC09-F5A9413AAA3E}"/>
              </a:ext>
            </a:extLst>
          </p:cNvPr>
          <p:cNvSpPr/>
          <p:nvPr/>
        </p:nvSpPr>
        <p:spPr>
          <a:xfrm>
            <a:off x="495434" y="5729764"/>
            <a:ext cx="3303680" cy="3207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DBA99E-862A-CC11-77AE-0980B3180AAC}"/>
              </a:ext>
            </a:extLst>
          </p:cNvPr>
          <p:cNvSpPr txBox="1"/>
          <p:nvPr/>
        </p:nvSpPr>
        <p:spPr>
          <a:xfrm>
            <a:off x="438827" y="6574015"/>
            <a:ext cx="350180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.card&gt;.box+(.list&gt;(h3{</a:t>
            </a:r>
            <a:r>
              <a:rPr lang="zh-TW" altLang="en-US" sz="1801" dirty="0"/>
              <a:t>不怎樣麵包</a:t>
            </a:r>
            <a:r>
              <a:rPr lang="en-US" altLang="zh-TW" sz="1801" dirty="0"/>
              <a:t>}</a:t>
            </a:r>
          </a:p>
          <a:p>
            <a:r>
              <a:rPr lang="en-US" altLang="zh-TW" sz="1801" dirty="0"/>
              <a:t>+p{NY$</a:t>
            </a:r>
            <a:r>
              <a:rPr lang="zh-TW" altLang="en-US" sz="1801" dirty="0"/>
              <a:t> </a:t>
            </a:r>
            <a:r>
              <a:rPr lang="en-US" altLang="zh-TW" sz="1801" dirty="0"/>
              <a:t>500}))+</a:t>
            </a:r>
            <a:r>
              <a:rPr lang="en-US" altLang="zh-TW" sz="1801" dirty="0" err="1"/>
              <a:t>a.add</a:t>
            </a:r>
            <a:r>
              <a:rPr lang="en-US" altLang="zh-TW" sz="1801" dirty="0"/>
              <a:t>{</a:t>
            </a:r>
            <a:r>
              <a:rPr lang="zh-TW" altLang="en-US" sz="1801" dirty="0"/>
              <a:t>加入購物車</a:t>
            </a:r>
            <a:r>
              <a:rPr lang="en-US" altLang="zh-TW" sz="1801" dirty="0"/>
              <a:t>}</a:t>
            </a:r>
            <a:endParaRPr lang="zh-TW" altLang="en-US" sz="180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DE6555E-E26B-5FB8-E082-9D2D5CC41CED}"/>
              </a:ext>
            </a:extLst>
          </p:cNvPr>
          <p:cNvSpPr txBox="1"/>
          <p:nvPr/>
        </p:nvSpPr>
        <p:spPr>
          <a:xfrm>
            <a:off x="3429001" y="3207650"/>
            <a:ext cx="3305854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Css</a:t>
            </a:r>
            <a:r>
              <a:rPr lang="zh-TW" altLang="en-US" sz="1801" dirty="0"/>
              <a:t>注意</a:t>
            </a:r>
            <a:r>
              <a:rPr lang="en-US" altLang="zh-TW" sz="1801" dirty="0"/>
              <a:t>:</a:t>
            </a:r>
            <a:r>
              <a:rPr lang="zh-TW" altLang="en-US" sz="1801" dirty="0"/>
              <a:t>先寫往內間距，在單獨寫各標籤間距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B6D48-0D67-A3A2-794D-27C6D2DAF869}"/>
              </a:ext>
            </a:extLst>
          </p:cNvPr>
          <p:cNvSpPr/>
          <p:nvPr/>
        </p:nvSpPr>
        <p:spPr>
          <a:xfrm>
            <a:off x="495434" y="8937173"/>
            <a:ext cx="1898197" cy="57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0B582A-D40B-A37D-DFEF-BA733E746578}"/>
              </a:ext>
            </a:extLst>
          </p:cNvPr>
          <p:cNvSpPr/>
          <p:nvPr/>
        </p:nvSpPr>
        <p:spPr>
          <a:xfrm>
            <a:off x="2393631" y="8937173"/>
            <a:ext cx="1405483" cy="57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4DD653-A111-67D2-52A9-739CA044D3D8}"/>
              </a:ext>
            </a:extLst>
          </p:cNvPr>
          <p:cNvSpPr/>
          <p:nvPr/>
        </p:nvSpPr>
        <p:spPr>
          <a:xfrm>
            <a:off x="495434" y="9514442"/>
            <a:ext cx="3303680" cy="576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4993F95-2C42-E5A5-3046-D0D4D9D7D59B}"/>
              </a:ext>
            </a:extLst>
          </p:cNvPr>
          <p:cNvSpPr txBox="1"/>
          <p:nvPr/>
        </p:nvSpPr>
        <p:spPr>
          <a:xfrm>
            <a:off x="1444533" y="7890697"/>
            <a:ext cx="506063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css</a:t>
            </a:r>
            <a:r>
              <a:rPr lang="zh-TW" altLang="en-US" sz="1801" dirty="0"/>
              <a:t>寬度</a:t>
            </a:r>
            <a:r>
              <a:rPr lang="en-US" altLang="zh-TW" sz="1801" dirty="0"/>
              <a:t>%</a:t>
            </a:r>
            <a:r>
              <a:rPr lang="zh-TW" altLang="en-US" sz="1801" dirty="0"/>
              <a:t>比來呈現</a:t>
            </a:r>
          </a:p>
        </p:txBody>
      </p:sp>
    </p:spTree>
    <p:extLst>
      <p:ext uri="{BB962C8B-B14F-4D97-AF65-F5344CB8AC3E}">
        <p14:creationId xmlns:p14="http://schemas.microsoft.com/office/powerpoint/2010/main" val="15655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CAF41AC-7BC8-11CE-8814-739F109B7606}"/>
              </a:ext>
            </a:extLst>
          </p:cNvPr>
          <p:cNvSpPr/>
          <p:nvPr/>
        </p:nvSpPr>
        <p:spPr>
          <a:xfrm>
            <a:off x="150221" y="3224349"/>
            <a:ext cx="1979026" cy="7003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20CDA-5F38-6A3F-D39C-C65050E4AAB9}"/>
              </a:ext>
            </a:extLst>
          </p:cNvPr>
          <p:cNvSpPr/>
          <p:nvPr/>
        </p:nvSpPr>
        <p:spPr>
          <a:xfrm>
            <a:off x="2129246" y="3224348"/>
            <a:ext cx="4578530" cy="7003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0EDEA3-B888-5769-E8D2-B8CEF7C4DC52}"/>
              </a:ext>
            </a:extLst>
          </p:cNvPr>
          <p:cNvSpPr/>
          <p:nvPr/>
        </p:nvSpPr>
        <p:spPr>
          <a:xfrm>
            <a:off x="4510497" y="9377165"/>
            <a:ext cx="1996437" cy="584564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4DD1DE-863D-CFFF-030B-2DB45AB2BAD2}"/>
              </a:ext>
            </a:extLst>
          </p:cNvPr>
          <p:cNvSpPr/>
          <p:nvPr/>
        </p:nvSpPr>
        <p:spPr>
          <a:xfrm>
            <a:off x="2332810" y="3370217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BDB049-F71F-580F-0548-94912C5F6C14}"/>
              </a:ext>
            </a:extLst>
          </p:cNvPr>
          <p:cNvSpPr/>
          <p:nvPr/>
        </p:nvSpPr>
        <p:spPr>
          <a:xfrm>
            <a:off x="4513219" y="3370217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7A812C-E089-E267-2293-F0C02D316BCD}"/>
              </a:ext>
            </a:extLst>
          </p:cNvPr>
          <p:cNvSpPr/>
          <p:nvPr/>
        </p:nvSpPr>
        <p:spPr>
          <a:xfrm>
            <a:off x="2330088" y="5387648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5124E1-0700-4B29-A62C-D5CBB1358296}"/>
              </a:ext>
            </a:extLst>
          </p:cNvPr>
          <p:cNvSpPr/>
          <p:nvPr/>
        </p:nvSpPr>
        <p:spPr>
          <a:xfrm>
            <a:off x="4510497" y="5387648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ADBBE7-EA74-8B8A-D064-262A6CD103B4}"/>
              </a:ext>
            </a:extLst>
          </p:cNvPr>
          <p:cNvSpPr/>
          <p:nvPr/>
        </p:nvSpPr>
        <p:spPr>
          <a:xfrm>
            <a:off x="2332810" y="7400665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1C8DDE-001B-5D39-51FF-4C198E71B533}"/>
              </a:ext>
            </a:extLst>
          </p:cNvPr>
          <p:cNvSpPr/>
          <p:nvPr/>
        </p:nvSpPr>
        <p:spPr>
          <a:xfrm>
            <a:off x="4513219" y="7400665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56E806-688F-70C6-D760-1996F661F528}"/>
              </a:ext>
            </a:extLst>
          </p:cNvPr>
          <p:cNvSpPr/>
          <p:nvPr/>
        </p:nvSpPr>
        <p:spPr>
          <a:xfrm>
            <a:off x="150224" y="339634"/>
            <a:ext cx="6557556" cy="7707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065FE1-E2E1-ECB0-2B66-CB4E4D2DD329}"/>
              </a:ext>
            </a:extLst>
          </p:cNvPr>
          <p:cNvSpPr txBox="1"/>
          <p:nvPr/>
        </p:nvSpPr>
        <p:spPr>
          <a:xfrm>
            <a:off x="444138" y="578728"/>
            <a:ext cx="1685109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.logo&gt;a&gt;</a:t>
            </a:r>
            <a:r>
              <a:rPr lang="en-US" altLang="zh-TW" sz="1801" dirty="0" err="1"/>
              <a:t>img</a:t>
            </a:r>
            <a:endParaRPr lang="zh-TW" altLang="en-US" sz="180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C719-D6A9-BA09-9F48-32916BBB559B}"/>
              </a:ext>
            </a:extLst>
          </p:cNvPr>
          <p:cNvSpPr/>
          <p:nvPr/>
        </p:nvSpPr>
        <p:spPr>
          <a:xfrm>
            <a:off x="150222" y="1091293"/>
            <a:ext cx="6557556" cy="211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AC907-E3C5-D56D-8F85-76A4086922B9}"/>
              </a:ext>
            </a:extLst>
          </p:cNvPr>
          <p:cNvSpPr/>
          <p:nvPr/>
        </p:nvSpPr>
        <p:spPr>
          <a:xfrm>
            <a:off x="150222" y="10228217"/>
            <a:ext cx="6557556" cy="5747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DA8CC4-DEAB-9855-AC12-D205E05D1304}"/>
              </a:ext>
            </a:extLst>
          </p:cNvPr>
          <p:cNvSpPr/>
          <p:nvPr/>
        </p:nvSpPr>
        <p:spPr>
          <a:xfrm>
            <a:off x="150220" y="10802987"/>
            <a:ext cx="6557556" cy="1227906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B5CD846-2A33-D24B-B8D0-0F66519E13BB}"/>
              </a:ext>
            </a:extLst>
          </p:cNvPr>
          <p:cNvSpPr txBox="1"/>
          <p:nvPr/>
        </p:nvSpPr>
        <p:spPr>
          <a:xfrm>
            <a:off x="3716382" y="576554"/>
            <a:ext cx="2991394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ul.menu</a:t>
            </a:r>
            <a:r>
              <a:rPr lang="en-US" altLang="zh-TW" sz="1801" dirty="0"/>
              <a:t>&gt;(li*3&gt;a)+(li&gt;a&gt;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</a:t>
            </a:r>
            <a:endParaRPr lang="zh-TW" altLang="en-US" sz="180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6E13F81-7631-CEEB-C917-42B1A363DBF3}"/>
              </a:ext>
            </a:extLst>
          </p:cNvPr>
          <p:cNvSpPr txBox="1"/>
          <p:nvPr/>
        </p:nvSpPr>
        <p:spPr>
          <a:xfrm>
            <a:off x="207101" y="338558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.header </a:t>
            </a:r>
            <a:endParaRPr lang="zh-TW" altLang="en-US" sz="180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2654EF-3F34-9809-9858-BAE822D89EA5}"/>
              </a:ext>
            </a:extLst>
          </p:cNvPr>
          <p:cNvSpPr txBox="1"/>
          <p:nvPr/>
        </p:nvSpPr>
        <p:spPr>
          <a:xfrm>
            <a:off x="150219" y="1327054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.banner</a:t>
            </a:r>
            <a:endParaRPr lang="zh-TW" altLang="en-US" sz="180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56468A-A6A7-11B7-96EE-FD4E1EF81014}"/>
              </a:ext>
            </a:extLst>
          </p:cNvPr>
          <p:cNvSpPr txBox="1"/>
          <p:nvPr/>
        </p:nvSpPr>
        <p:spPr>
          <a:xfrm>
            <a:off x="3535" y="0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 wrap .container</a:t>
            </a:r>
            <a:endParaRPr lang="zh-TW" altLang="en-US" sz="180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6C7AD2-63CE-B82B-4DB8-CB8E0F7E3AE3}"/>
              </a:ext>
            </a:extLst>
          </p:cNvPr>
          <p:cNvSpPr txBox="1"/>
          <p:nvPr/>
        </p:nvSpPr>
        <p:spPr>
          <a:xfrm>
            <a:off x="444136" y="182045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a&gt;</a:t>
            </a:r>
            <a:r>
              <a:rPr lang="en-US" altLang="zh-TW" sz="1801" dirty="0" err="1"/>
              <a:t>Img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438892-D2C2-4A48-DC35-8AE3BF46578F}"/>
              </a:ext>
            </a:extLst>
          </p:cNvPr>
          <p:cNvSpPr txBox="1"/>
          <p:nvPr/>
        </p:nvSpPr>
        <p:spPr>
          <a:xfrm>
            <a:off x="444138" y="3799117"/>
            <a:ext cx="1306286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</a:t>
            </a:r>
            <a:r>
              <a:rPr lang="en-US" altLang="zh-TW" sz="1801" dirty="0"/>
              <a:t>&gt;li*5&gt;a</a:t>
            </a:r>
            <a:endParaRPr lang="zh-TW" altLang="en-US" sz="180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29231-D5CE-EABC-D982-7A85178D1BC2}"/>
              </a:ext>
            </a:extLst>
          </p:cNvPr>
          <p:cNvSpPr txBox="1"/>
          <p:nvPr/>
        </p:nvSpPr>
        <p:spPr>
          <a:xfrm>
            <a:off x="207101" y="3099052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.side</a:t>
            </a:r>
            <a:endParaRPr lang="zh-TW" altLang="en-US" sz="180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1D06B0-D77D-CBB5-F201-F4A61389CED9}"/>
              </a:ext>
            </a:extLst>
          </p:cNvPr>
          <p:cNvSpPr txBox="1"/>
          <p:nvPr/>
        </p:nvSpPr>
        <p:spPr>
          <a:xfrm>
            <a:off x="2183674" y="3104380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</a:t>
            </a:r>
            <a:endParaRPr lang="zh-TW" altLang="en-US" sz="180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CC2B8BB-6054-3CB7-90B9-4FF6ACF9D3C3}"/>
              </a:ext>
            </a:extLst>
          </p:cNvPr>
          <p:cNvSpPr txBox="1"/>
          <p:nvPr/>
        </p:nvSpPr>
        <p:spPr>
          <a:xfrm>
            <a:off x="2479494" y="376667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8021923-370B-9111-D2B4-7B7997B2BA98}"/>
              </a:ext>
            </a:extLst>
          </p:cNvPr>
          <p:cNvSpPr txBox="1"/>
          <p:nvPr/>
        </p:nvSpPr>
        <p:spPr>
          <a:xfrm>
            <a:off x="2725240" y="403796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136907-92CE-2143-023E-DD4B6AD082E9}"/>
              </a:ext>
            </a:extLst>
          </p:cNvPr>
          <p:cNvSpPr txBox="1"/>
          <p:nvPr/>
        </p:nvSpPr>
        <p:spPr>
          <a:xfrm>
            <a:off x="4638945" y="376461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522EB3-8FBE-D1F6-AA54-0C2DA830BDCC}"/>
              </a:ext>
            </a:extLst>
          </p:cNvPr>
          <p:cNvSpPr txBox="1"/>
          <p:nvPr/>
        </p:nvSpPr>
        <p:spPr>
          <a:xfrm>
            <a:off x="4884691" y="4035902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C13DB54-A759-FCB0-DBE4-AD9DE0B6FDE5}"/>
              </a:ext>
            </a:extLst>
          </p:cNvPr>
          <p:cNvSpPr txBox="1"/>
          <p:nvPr/>
        </p:nvSpPr>
        <p:spPr>
          <a:xfrm>
            <a:off x="2512150" y="5682115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A78B9D9-2569-28E6-B1F0-8C817492C99C}"/>
              </a:ext>
            </a:extLst>
          </p:cNvPr>
          <p:cNvSpPr txBox="1"/>
          <p:nvPr/>
        </p:nvSpPr>
        <p:spPr>
          <a:xfrm>
            <a:off x="2757894" y="595340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6997A66-441E-F5BF-09C5-3B11883354C1}"/>
              </a:ext>
            </a:extLst>
          </p:cNvPr>
          <p:cNvSpPr txBox="1"/>
          <p:nvPr/>
        </p:nvSpPr>
        <p:spPr>
          <a:xfrm>
            <a:off x="4635135" y="5682115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1A7A50-4EDA-74C2-2195-A0B476CA1743}"/>
              </a:ext>
            </a:extLst>
          </p:cNvPr>
          <p:cNvSpPr txBox="1"/>
          <p:nvPr/>
        </p:nvSpPr>
        <p:spPr>
          <a:xfrm>
            <a:off x="4880881" y="595340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FD6D9EB-36D3-EF29-ACEC-24D76283A407}"/>
              </a:ext>
            </a:extLst>
          </p:cNvPr>
          <p:cNvSpPr txBox="1"/>
          <p:nvPr/>
        </p:nvSpPr>
        <p:spPr>
          <a:xfrm>
            <a:off x="2512150" y="7574948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D7B1F39-F7E3-4A6F-27C4-013D98C7D320}"/>
              </a:ext>
            </a:extLst>
          </p:cNvPr>
          <p:cNvSpPr txBox="1"/>
          <p:nvPr/>
        </p:nvSpPr>
        <p:spPr>
          <a:xfrm>
            <a:off x="2757894" y="7846237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3BEF9E-80AC-66F0-B46A-FEA8608B91C7}"/>
              </a:ext>
            </a:extLst>
          </p:cNvPr>
          <p:cNvSpPr txBox="1"/>
          <p:nvPr/>
        </p:nvSpPr>
        <p:spPr>
          <a:xfrm>
            <a:off x="4718139" y="7604607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83F79D2-A120-AA0E-2217-A36CED4CBC03}"/>
              </a:ext>
            </a:extLst>
          </p:cNvPr>
          <p:cNvSpPr txBox="1"/>
          <p:nvPr/>
        </p:nvSpPr>
        <p:spPr>
          <a:xfrm>
            <a:off x="4963883" y="787589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4AD203A-3FB4-804C-A2A4-8A22B712C940}"/>
              </a:ext>
            </a:extLst>
          </p:cNvPr>
          <p:cNvSpPr txBox="1"/>
          <p:nvPr/>
        </p:nvSpPr>
        <p:spPr>
          <a:xfrm>
            <a:off x="3107188" y="3112617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&gt;</a:t>
            </a:r>
            <a:r>
              <a:rPr lang="en-US" altLang="zh-TW" sz="1801" dirty="0" err="1"/>
              <a:t>ul.cardlist</a:t>
            </a:r>
            <a:endParaRPr lang="zh-TW" altLang="en-US" sz="180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BA9C39B-1456-CF29-5030-4969DD40B462}"/>
              </a:ext>
            </a:extLst>
          </p:cNvPr>
          <p:cNvSpPr txBox="1"/>
          <p:nvPr/>
        </p:nvSpPr>
        <p:spPr>
          <a:xfrm>
            <a:off x="4585606" y="949577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.pagination&gt;</a:t>
            </a:r>
            <a:r>
              <a:rPr lang="en-US" altLang="zh-TW" sz="1801" dirty="0" err="1"/>
              <a:t>ul</a:t>
            </a:r>
            <a:r>
              <a:rPr lang="en-US" altLang="zh-TW" sz="1801" dirty="0"/>
              <a:t>&gt;li*5&gt;a</a:t>
            </a:r>
          </a:p>
          <a:p>
            <a:endParaRPr lang="zh-TW" altLang="en-US" sz="180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48A587E-73D5-6BB7-9809-F36A96157DB0}"/>
              </a:ext>
            </a:extLst>
          </p:cNvPr>
          <p:cNvSpPr txBox="1"/>
          <p:nvPr/>
        </p:nvSpPr>
        <p:spPr>
          <a:xfrm>
            <a:off x="485501" y="10311540"/>
            <a:ext cx="5928363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 Subscribe&gt;</a:t>
            </a:r>
            <a:r>
              <a:rPr lang="en-US" altLang="zh-TW" sz="1801" dirty="0" err="1"/>
              <a:t>ul</a:t>
            </a:r>
            <a:r>
              <a:rPr lang="en-US" altLang="zh-TW" sz="1801" dirty="0"/>
              <a:t>&gt;(li&gt;</a:t>
            </a:r>
            <a:r>
              <a:rPr lang="en-US" altLang="zh-TW" sz="1801" dirty="0" err="1"/>
              <a:t>img+a</a:t>
            </a:r>
            <a:r>
              <a:rPr lang="en-US" altLang="zh-TW" sz="1801" dirty="0"/>
              <a:t>)+(</a:t>
            </a:r>
            <a:r>
              <a:rPr lang="en-US" altLang="zh-TW" sz="1801" dirty="0" err="1"/>
              <a:t>li.box</a:t>
            </a:r>
            <a:r>
              <a:rPr lang="en-US" altLang="zh-TW" sz="1801" dirty="0"/>
              <a:t>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+(.box2&gt;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))</a:t>
            </a:r>
            <a:endParaRPr lang="zh-TW" altLang="en-US" sz="180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37E4FD5-715F-2ECC-F099-63BCA43FD0CE}"/>
              </a:ext>
            </a:extLst>
          </p:cNvPr>
          <p:cNvSpPr txBox="1"/>
          <p:nvPr/>
        </p:nvSpPr>
        <p:spPr>
          <a:xfrm>
            <a:off x="355690" y="10945552"/>
            <a:ext cx="5928363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.footer</a:t>
            </a:r>
            <a:endParaRPr lang="zh-TW" altLang="en-US" sz="180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AB9E69A-D861-B4FA-E338-E8B9DCD7B15B}"/>
              </a:ext>
            </a:extLst>
          </p:cNvPr>
          <p:cNvSpPr txBox="1"/>
          <p:nvPr/>
        </p:nvSpPr>
        <p:spPr>
          <a:xfrm>
            <a:off x="355689" y="11255642"/>
            <a:ext cx="5391966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ul.leftside</a:t>
            </a:r>
            <a:r>
              <a:rPr lang="en-US" altLang="zh-TW" sz="1801" dirty="0"/>
              <a:t>&gt;(li&gt;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)+(li&gt;p*3)+(li&gt;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*2)</a:t>
            </a:r>
            <a:endParaRPr lang="zh-TW" altLang="en-US" sz="180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53AB710-4259-EC9F-74A2-F79D6DCDED6E}"/>
              </a:ext>
            </a:extLst>
          </p:cNvPr>
          <p:cNvSpPr txBox="1"/>
          <p:nvPr/>
        </p:nvSpPr>
        <p:spPr>
          <a:xfrm>
            <a:off x="4880882" y="11209377"/>
            <a:ext cx="1694907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</a:t>
            </a:r>
            <a:r>
              <a:rPr lang="en-US" altLang="zh-TW" sz="1801" dirty="0" err="1"/>
              <a:t>rightside</a:t>
            </a:r>
            <a:r>
              <a:rPr lang="en-US" altLang="zh-TW" sz="1801" dirty="0"/>
              <a:t>&gt;h2+p</a:t>
            </a:r>
            <a:endParaRPr lang="zh-TW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6286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BBA5F7-D87A-2F4D-D809-A1C928497509}"/>
              </a:ext>
            </a:extLst>
          </p:cNvPr>
          <p:cNvSpPr/>
          <p:nvPr/>
        </p:nvSpPr>
        <p:spPr>
          <a:xfrm>
            <a:off x="688490" y="634701"/>
            <a:ext cx="6637468" cy="5604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E911D-5A40-8743-02B4-35A7F8B36C73}"/>
              </a:ext>
            </a:extLst>
          </p:cNvPr>
          <p:cNvSpPr/>
          <p:nvPr/>
        </p:nvSpPr>
        <p:spPr>
          <a:xfrm>
            <a:off x="840890" y="787103"/>
            <a:ext cx="1499540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b="1" dirty="0">
                <a:solidFill>
                  <a:schemeClr val="tx1"/>
                </a:solidFill>
              </a:rPr>
              <a:t>h1</a:t>
            </a:r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1661E1-D352-9F34-AFDB-ED8C034F4D03}"/>
              </a:ext>
            </a:extLst>
          </p:cNvPr>
          <p:cNvSpPr txBox="1"/>
          <p:nvPr/>
        </p:nvSpPr>
        <p:spPr>
          <a:xfrm>
            <a:off x="688490" y="202610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.wrap</a:t>
            </a:r>
            <a:endParaRPr lang="zh-TW" altLang="en-US" sz="1801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543DD7-1FE1-0A27-9277-2A60B42862AC}"/>
              </a:ext>
            </a:extLst>
          </p:cNvPr>
          <p:cNvSpPr/>
          <p:nvPr/>
        </p:nvSpPr>
        <p:spPr>
          <a:xfrm>
            <a:off x="839993" y="1665650"/>
            <a:ext cx="6334462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E59A6B-B15F-EBBC-5081-75BA89DDD183}"/>
              </a:ext>
            </a:extLst>
          </p:cNvPr>
          <p:cNvSpPr/>
          <p:nvPr/>
        </p:nvSpPr>
        <p:spPr>
          <a:xfrm>
            <a:off x="949363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0524EF-3EB1-B9EB-4B72-4401FD6E0BA5}"/>
              </a:ext>
            </a:extLst>
          </p:cNvPr>
          <p:cNvSpPr/>
          <p:nvPr/>
        </p:nvSpPr>
        <p:spPr>
          <a:xfrm>
            <a:off x="2189181" y="1769645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D7B4CF-8CE0-B5E2-7892-17447B665919}"/>
              </a:ext>
            </a:extLst>
          </p:cNvPr>
          <p:cNvSpPr/>
          <p:nvPr/>
        </p:nvSpPr>
        <p:spPr>
          <a:xfrm>
            <a:off x="3429000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D190B8-CB9E-9E4F-7C39-0D35A9FBE31A}"/>
              </a:ext>
            </a:extLst>
          </p:cNvPr>
          <p:cNvSpPr/>
          <p:nvPr/>
        </p:nvSpPr>
        <p:spPr>
          <a:xfrm>
            <a:off x="4668819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A268F-125C-D4FB-A69B-2E7B97396B24}"/>
              </a:ext>
            </a:extLst>
          </p:cNvPr>
          <p:cNvSpPr/>
          <p:nvPr/>
        </p:nvSpPr>
        <p:spPr>
          <a:xfrm>
            <a:off x="5932394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B71E5-21D2-7D4B-86A0-3F96B0BCFFED}"/>
              </a:ext>
            </a:extLst>
          </p:cNvPr>
          <p:cNvSpPr txBox="1"/>
          <p:nvPr/>
        </p:nvSpPr>
        <p:spPr>
          <a:xfrm>
            <a:off x="839992" y="1371622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 err="1"/>
              <a:t>ul.nav</a:t>
            </a:r>
            <a:r>
              <a:rPr lang="en-US" altLang="zh-TW" sz="1801" b="1" dirty="0"/>
              <a:t>&gt;li*5&gt;</a:t>
            </a:r>
            <a:r>
              <a:rPr lang="en-US" altLang="zh-TW" sz="1801" b="1" dirty="0" err="1"/>
              <a:t>a.navbtn</a:t>
            </a:r>
            <a:endParaRPr lang="zh-TW" altLang="en-US" sz="1801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F550A2-BBB5-12FE-97ED-2E20C2575701}"/>
              </a:ext>
            </a:extLst>
          </p:cNvPr>
          <p:cNvSpPr/>
          <p:nvPr/>
        </p:nvSpPr>
        <p:spPr>
          <a:xfrm>
            <a:off x="839992" y="2703764"/>
            <a:ext cx="2958354" cy="3367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E9A9D3-EB73-AE30-9599-0088534D5142}"/>
              </a:ext>
            </a:extLst>
          </p:cNvPr>
          <p:cNvSpPr txBox="1"/>
          <p:nvPr/>
        </p:nvSpPr>
        <p:spPr>
          <a:xfrm>
            <a:off x="1124621" y="2819427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.box</a:t>
            </a:r>
            <a:endParaRPr lang="zh-TW" altLang="en-US" sz="1801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97A1FBD-9FD0-146B-397E-8BFAD395A109}"/>
              </a:ext>
            </a:extLst>
          </p:cNvPr>
          <p:cNvSpPr txBox="1"/>
          <p:nvPr/>
        </p:nvSpPr>
        <p:spPr>
          <a:xfrm>
            <a:off x="949361" y="2393602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.content</a:t>
            </a:r>
            <a:endParaRPr lang="zh-TW" altLang="en-US" sz="1801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ED55D-B770-5E2A-A674-18B43BA55C7A}"/>
              </a:ext>
            </a:extLst>
          </p:cNvPr>
          <p:cNvSpPr/>
          <p:nvPr/>
        </p:nvSpPr>
        <p:spPr>
          <a:xfrm>
            <a:off x="4059217" y="2692983"/>
            <a:ext cx="2958354" cy="1405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EF2DE1-0377-8134-80AE-6A3FFE8C49BF}"/>
              </a:ext>
            </a:extLst>
          </p:cNvPr>
          <p:cNvSpPr txBox="1"/>
          <p:nvPr/>
        </p:nvSpPr>
        <p:spPr>
          <a:xfrm>
            <a:off x="4057869" y="2819428"/>
            <a:ext cx="295835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.information</a:t>
            </a:r>
          </a:p>
          <a:p>
            <a:r>
              <a:rPr lang="en-US" altLang="zh-TW" sz="1801" b="1" dirty="0"/>
              <a:t>&gt;p.txt</a:t>
            </a:r>
            <a:endParaRPr lang="zh-TW" altLang="en-US" sz="1801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7FDF51-3CA2-3A2D-7C76-1E7B261AB752}"/>
              </a:ext>
            </a:extLst>
          </p:cNvPr>
          <p:cNvSpPr/>
          <p:nvPr/>
        </p:nvSpPr>
        <p:spPr>
          <a:xfrm>
            <a:off x="4071770" y="5463101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6D0327-939A-7A80-DCDE-1101773F2D10}"/>
              </a:ext>
            </a:extLst>
          </p:cNvPr>
          <p:cNvSpPr/>
          <p:nvPr/>
        </p:nvSpPr>
        <p:spPr>
          <a:xfrm>
            <a:off x="5872545" y="5463101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711A7B-40C6-DBF2-94DF-4F0EDCE00ED4}"/>
              </a:ext>
            </a:extLst>
          </p:cNvPr>
          <p:cNvSpPr/>
          <p:nvPr/>
        </p:nvSpPr>
        <p:spPr>
          <a:xfrm>
            <a:off x="4007223" y="5337595"/>
            <a:ext cx="3019764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F0D37AA-92D3-0CD0-5EBE-2CAACE2908D6}"/>
              </a:ext>
            </a:extLst>
          </p:cNvPr>
          <p:cNvSpPr txBox="1"/>
          <p:nvPr/>
        </p:nvSpPr>
        <p:spPr>
          <a:xfrm>
            <a:off x="3949846" y="4968261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 </a:t>
            </a:r>
            <a:r>
              <a:rPr lang="en-US" altLang="zh-TW" sz="1801" b="1" dirty="0" err="1"/>
              <a:t>btn</a:t>
            </a:r>
            <a:r>
              <a:rPr lang="en-US" altLang="zh-TW" sz="1801" b="1" dirty="0"/>
              <a:t>&gt;a*2</a:t>
            </a:r>
            <a:endParaRPr lang="zh-TW" altLang="en-US" sz="1801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D7F42A-3486-35BB-C476-C2ABADFEB954}"/>
              </a:ext>
            </a:extLst>
          </p:cNvPr>
          <p:cNvSpPr txBox="1"/>
          <p:nvPr/>
        </p:nvSpPr>
        <p:spPr>
          <a:xfrm>
            <a:off x="2753062" y="1437997"/>
            <a:ext cx="57705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.nav -&gt;</a:t>
            </a:r>
            <a:r>
              <a:rPr lang="en-US" altLang="zh-TW" sz="1801" b="1" dirty="0" err="1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chemeClr val="accent2"/>
                </a:solidFill>
              </a:rPr>
              <a:t> </a:t>
            </a:r>
            <a:r>
              <a:rPr lang="en-US" altLang="zh-TW" sz="1801" b="1" dirty="0">
                <a:solidFill>
                  <a:srgbClr val="00B050"/>
                </a:solidFill>
              </a:rPr>
              <a:t>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jcc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:#a6a5c4 + </a:t>
            </a:r>
            <a:r>
              <a:rPr lang="en-US" altLang="zh-TW" sz="1801" b="1" dirty="0" err="1">
                <a:solidFill>
                  <a:srgbClr val="00B050"/>
                </a:solidFill>
              </a:rPr>
              <a:t>ai:c</a:t>
            </a:r>
            <a:r>
              <a:rPr lang="en-US" altLang="zh-TW" sz="1801" b="1" dirty="0">
                <a:solidFill>
                  <a:srgbClr val="00B050"/>
                </a:solidFill>
              </a:rPr>
              <a:t>  + 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 mb:24 + fz:18  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83BB18-1A5B-2050-923B-B313F542D5A2}"/>
              </a:ext>
            </a:extLst>
          </p:cNvPr>
          <p:cNvSpPr txBox="1"/>
          <p:nvPr/>
        </p:nvSpPr>
        <p:spPr>
          <a:xfrm>
            <a:off x="2428538" y="214228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.wrap  -&gt;w:800 + m:50 auto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82DDA9-F659-A372-4C16-401FE25D2461}"/>
              </a:ext>
            </a:extLst>
          </p:cNvPr>
          <p:cNvSpPr txBox="1"/>
          <p:nvPr/>
        </p:nvSpPr>
        <p:spPr>
          <a:xfrm>
            <a:off x="2449025" y="803281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1" b="1" dirty="0">
                <a:solidFill>
                  <a:srgbClr val="00B050"/>
                </a:solidFill>
              </a:rPr>
              <a:t>h1 -&gt;fz:24 + 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+mb:40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BE6262-AEA6-5E2D-643B-C422C46C2CE6}"/>
              </a:ext>
            </a:extLst>
          </p:cNvPr>
          <p:cNvSpPr txBox="1"/>
          <p:nvPr/>
        </p:nvSpPr>
        <p:spPr>
          <a:xfrm>
            <a:off x="2728184" y="1732432"/>
            <a:ext cx="902838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.nav li -&gt;mr:36 + ml:36      .nav a -&gt;</a:t>
            </a:r>
            <a:r>
              <a:rPr lang="en-US" altLang="zh-TW" sz="1801" b="1" dirty="0" err="1">
                <a:solidFill>
                  <a:srgbClr val="00B050"/>
                </a:solidFill>
              </a:rPr>
              <a:t>d:B</a:t>
            </a:r>
            <a:r>
              <a:rPr lang="en-US" altLang="zh-TW" sz="1801" b="1" dirty="0">
                <a:solidFill>
                  <a:srgbClr val="00B050"/>
                </a:solidFill>
              </a:rPr>
              <a:t> +pt:14 +pb:14 </a:t>
            </a:r>
          </a:p>
          <a:p>
            <a:r>
              <a:rPr lang="en-US" altLang="zh-TW" sz="1801" b="1" dirty="0">
                <a:solidFill>
                  <a:srgbClr val="00B050"/>
                </a:solidFill>
              </a:rPr>
              <a:t> .</a:t>
            </a:r>
            <a:r>
              <a:rPr lang="en-US" altLang="zh-TW" sz="1801" b="1" dirty="0" err="1">
                <a:solidFill>
                  <a:srgbClr val="00B050"/>
                </a:solidFill>
              </a:rPr>
              <a:t>navbtn</a:t>
            </a:r>
            <a:r>
              <a:rPr lang="en-US" altLang="zh-TW" sz="1801" b="1" dirty="0">
                <a:solidFill>
                  <a:srgbClr val="00B050"/>
                </a:solidFill>
              </a:rPr>
              <a:t> -&gt;</a:t>
            </a:r>
            <a:r>
              <a:rPr lang="en-US" altLang="zh-TW" sz="1801" b="1" dirty="0" err="1">
                <a:solidFill>
                  <a:srgbClr val="00B050"/>
                </a:solidFill>
              </a:rPr>
              <a:t>td:n</a:t>
            </a:r>
            <a:r>
              <a:rPr lang="en-US" altLang="zh-TW" sz="1801" b="1" dirty="0">
                <a:solidFill>
                  <a:srgbClr val="00B050"/>
                </a:solidFill>
              </a:rPr>
              <a:t> + c:#fff      .</a:t>
            </a:r>
            <a:r>
              <a:rPr lang="en-US" altLang="zh-TW" sz="1801" b="1" dirty="0" err="1">
                <a:solidFill>
                  <a:srgbClr val="00B050"/>
                </a:solidFill>
              </a:rPr>
              <a:t>navbtn:hover</a:t>
            </a:r>
            <a:r>
              <a:rPr lang="en-US" altLang="zh-TW" sz="1801" b="1" dirty="0">
                <a:solidFill>
                  <a:srgbClr val="00B050"/>
                </a:solidFill>
              </a:rPr>
              <a:t> -&gt;c:#</a:t>
            </a:r>
            <a:r>
              <a:rPr lang="en-US" altLang="zh-TW" sz="1801" b="1" dirty="0" err="1">
                <a:solidFill>
                  <a:srgbClr val="00B050"/>
                </a:solidFill>
              </a:rPr>
              <a:t>fff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A0360-C86B-69C2-EBC9-60E718ACDCC9}"/>
              </a:ext>
            </a:extLst>
          </p:cNvPr>
          <p:cNvSpPr txBox="1"/>
          <p:nvPr/>
        </p:nvSpPr>
        <p:spPr>
          <a:xfrm>
            <a:off x="894676" y="3543518"/>
            <a:ext cx="295835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.content -&gt;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en-US" altLang="zh-TW" sz="1801" b="1" dirty="0">
              <a:solidFill>
                <a:srgbClr val="00B050"/>
              </a:solidFill>
            </a:endParaRPr>
          </a:p>
          <a:p>
            <a:r>
              <a:rPr lang="en-US" altLang="zh-TW" sz="1801" b="1" dirty="0">
                <a:solidFill>
                  <a:srgbClr val="00B050"/>
                </a:solidFill>
              </a:rPr>
              <a:t>.box -&gt; w:380 +h:380 +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:#deb068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CFCF384-43CA-8FF6-8261-2CE0FDFBC2CB}"/>
              </a:ext>
            </a:extLst>
          </p:cNvPr>
          <p:cNvSpPr txBox="1"/>
          <p:nvPr/>
        </p:nvSpPr>
        <p:spPr>
          <a:xfrm>
            <a:off x="5148953" y="3142595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.information -&gt; w:404 +fz:14 + lh:1.5 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</a:t>
            </a:r>
            <a:r>
              <a:rPr lang="en-US" altLang="zh-TW" sz="1801" b="1" dirty="0" err="1">
                <a:solidFill>
                  <a:srgbClr val="00B050"/>
                </a:solidFill>
              </a:rPr>
              <a:t>fxd:c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3990CDF-6214-E4FA-1C3A-E5D7665D72A8}"/>
              </a:ext>
            </a:extLst>
          </p:cNvPr>
          <p:cNvSpPr txBox="1"/>
          <p:nvPr/>
        </p:nvSpPr>
        <p:spPr>
          <a:xfrm>
            <a:off x="5127881" y="4984393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-&gt;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18977CC-DFCD-6ECA-F4A7-A8DD9B48FF3F}"/>
              </a:ext>
            </a:extLst>
          </p:cNvPr>
          <p:cNvSpPr txBox="1"/>
          <p:nvPr/>
        </p:nvSpPr>
        <p:spPr>
          <a:xfrm>
            <a:off x="5216116" y="3437068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.txt -&gt; mb:18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7F75EEE-1C44-59BC-E52F-B8F83264BF1E}"/>
              </a:ext>
            </a:extLst>
          </p:cNvPr>
          <p:cNvSpPr txBox="1"/>
          <p:nvPr/>
        </p:nvSpPr>
        <p:spPr>
          <a:xfrm>
            <a:off x="5148953" y="5446969"/>
            <a:ext cx="565883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a -&gt;</a:t>
            </a:r>
            <a:r>
              <a:rPr lang="en-US" altLang="zh-TW" sz="1801" b="1" dirty="0" err="1">
                <a:solidFill>
                  <a:schemeClr val="accent5"/>
                </a:solidFill>
              </a:rPr>
              <a:t>d:B</a:t>
            </a:r>
            <a:r>
              <a:rPr lang="en-US" altLang="zh-TW" sz="1801" b="1" dirty="0">
                <a:solidFill>
                  <a:schemeClr val="accent5"/>
                </a:solidFill>
              </a:rPr>
              <a:t> </a:t>
            </a:r>
            <a:r>
              <a:rPr lang="en-US" altLang="zh-TW" sz="1801" b="1" dirty="0">
                <a:solidFill>
                  <a:srgbClr val="00B050"/>
                </a:solidFill>
              </a:rPr>
              <a:t>+ w:120 +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:#d4dcd6 +</a:t>
            </a:r>
            <a:r>
              <a:rPr lang="en-US" altLang="zh-TW" sz="1801" b="1" dirty="0" err="1">
                <a:solidFill>
                  <a:srgbClr val="00B050"/>
                </a:solidFill>
              </a:rPr>
              <a:t>ta:c</a:t>
            </a:r>
            <a:r>
              <a:rPr lang="en-US" altLang="zh-TW" sz="1801" b="1" dirty="0">
                <a:solidFill>
                  <a:srgbClr val="00B050"/>
                </a:solidFill>
              </a:rPr>
              <a:t>+ pt:12 +pb:12 +</a:t>
            </a:r>
            <a:r>
              <a:rPr lang="en-US" altLang="zh-TW" sz="1801" b="1" dirty="0" err="1">
                <a:solidFill>
                  <a:srgbClr val="00B050"/>
                </a:solidFill>
              </a:rPr>
              <a:t>td:n</a:t>
            </a:r>
            <a:r>
              <a:rPr lang="en-US" altLang="zh-TW" sz="1801" b="1" dirty="0">
                <a:solidFill>
                  <a:srgbClr val="00B050"/>
                </a:solidFill>
              </a:rPr>
              <a:t> +c:#000 +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+fz:14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E23A21-DC29-D89B-2C7D-F07F88995538}"/>
              </a:ext>
            </a:extLst>
          </p:cNvPr>
          <p:cNvSpPr txBox="1"/>
          <p:nvPr/>
        </p:nvSpPr>
        <p:spPr>
          <a:xfrm>
            <a:off x="5127879" y="6277948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a:hover -&gt;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:#44617b +c:#</a:t>
            </a:r>
            <a:r>
              <a:rPr lang="en-US" altLang="zh-TW" sz="1801" b="1" dirty="0" err="1">
                <a:solidFill>
                  <a:srgbClr val="00B050"/>
                </a:solidFill>
              </a:rPr>
              <a:t>fff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555</Words>
  <Application>Microsoft Office PowerPoint</Application>
  <PresentationFormat>寬螢幕</PresentationFormat>
  <Paragraphs>70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佈景主題</vt:lpstr>
      <vt:lpstr>5/3(二) 每日切版任務 - HTML、CSS 差異與文字設定練習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聿凌 董</dc:creator>
  <cp:lastModifiedBy>聿凌 董</cp:lastModifiedBy>
  <cp:revision>6</cp:revision>
  <dcterms:created xsi:type="dcterms:W3CDTF">2022-05-05T14:51:50Z</dcterms:created>
  <dcterms:modified xsi:type="dcterms:W3CDTF">2022-05-12T16:44:43Z</dcterms:modified>
</cp:coreProperties>
</file>