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AA72-D9B7-033E-6250-74230C1B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8C079-0E4A-2E2A-0CE5-34778FF1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E3CA2D-DFC5-5049-F3B1-54A7E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AE217-5046-2D5F-92C0-CD1719B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7FD18-3E9F-6511-50CD-2130F5B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C9A00-EB80-EC41-7E51-3F2828A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AB49AE-775C-0CA9-937E-F71588914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B9BC3-305A-E68A-552E-9D9F342F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04DBBE-6F79-12C5-FF39-8B77DD54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F3699-DFB1-8E99-FE71-7E1533B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696D62-69CB-E47C-5AE8-A2840825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F530F8-C648-7981-27DA-DE1BA772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76EE3-C346-35CF-0959-8D61DBD8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71175-D961-6112-81B8-C02C5F24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6C5DA-16A4-200A-AB4E-C0217DB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2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7EFD7-497C-5A10-CD64-296ABB18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D13DE-4EEE-837B-1F0F-69D7810C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EC550-0FF2-4E4C-D440-66E3D3C6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29546-DB57-6128-98A6-545666FA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84C95-0D41-F45D-F1FA-11525DE7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8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80D56-7EDB-87B0-F7C3-7D4B9032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F1DFFC-9BF8-DE15-3A40-AA2C3C5B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6FC17-90BD-BDE3-21D4-7134EB14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AF7C1-4F47-D47D-4A10-046A8202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8F7E3-5791-928C-E00E-6B9EA6D4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82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C0B8D-1F2E-B623-A84D-99365579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E3F30-D1F6-D6ED-168F-4FD21EBCE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CDEFE-8AF6-F947-2F48-A8078468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749D9E-3AA7-108E-2BB1-F1F30A82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814E88-658E-362E-1BDD-59CFAEB6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B85836-2C07-9ABE-22EF-BF2F2AC9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1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4156D-D035-5C61-C2E6-467A0A9F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BE60A2-A1A0-761B-F116-E6A84578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3975E3-2992-0BA2-7553-B20CD161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26C479-163E-ACE1-C0FE-600A13F7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052D71-CA7A-04C2-3A28-62A2D58F9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2CA0CD-B092-CF64-5206-DADD697F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F7E59D-593E-41F7-DEBB-84908778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5889B2-516F-23D0-438C-454F4174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3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79D3E-21C7-9DD2-2C1F-E5983E08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D0D8E9-F664-856B-9DD9-3F3B1EC9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848BE2-494F-6033-7EB1-D7721EEE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5B97FE-DCE7-2C3A-A5B8-C0A63088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4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267819-8234-8E73-4F03-AABB635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0583D1-D06E-3429-F9E4-5FA1CA10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787C11-4CBD-69C7-D287-B2F3639C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37A16-36E7-3440-0848-70F41134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05B50-217E-6BA5-B31A-967A5323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9E25CD-5562-27D3-DBC4-6CE77976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023869-A3E3-450C-AB7A-76629864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E34D5E-14F5-730E-9908-00DB8874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D5EB9A-9997-815E-9BD5-E5962627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58AC-7833-34A0-45E7-06891E2A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8CF599-BE3A-FEFA-CED1-FC417AAD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857BD0-E74B-DC3D-FA7D-74B83800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EFA34-7C5A-BFCB-E19E-EAC9DB6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153A9F-C82C-8FD4-784D-B5258F98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AA0C0D-0E6F-62E2-1707-D85754D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2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6D4AD2-CACE-AC64-F5DF-7A50CC6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6A7C1-4D75-BA3B-8F17-462E40B3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CD862-387C-C7E4-D926-7A3F81F47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225C-026E-4CD4-87B4-A973251D3C0D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9BFB8-0EF7-17F4-894E-2E587CDD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2A9713-71B0-4750-3ABD-40477EC2A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1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5CBC55-9E48-1882-8418-E662378C52B5}"/>
              </a:ext>
            </a:extLst>
          </p:cNvPr>
          <p:cNvSpPr/>
          <p:nvPr/>
        </p:nvSpPr>
        <p:spPr>
          <a:xfrm>
            <a:off x="688489" y="634701"/>
            <a:ext cx="6637469" cy="5604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5A9DE2-B65E-A4FE-1DE8-ECD6DCF4EC12}"/>
              </a:ext>
            </a:extLst>
          </p:cNvPr>
          <p:cNvSpPr/>
          <p:nvPr/>
        </p:nvSpPr>
        <p:spPr>
          <a:xfrm>
            <a:off x="840890" y="787101"/>
            <a:ext cx="1499540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BED111-95EC-8A7D-F82F-774904FBDB02}"/>
              </a:ext>
            </a:extLst>
          </p:cNvPr>
          <p:cNvSpPr txBox="1"/>
          <p:nvPr/>
        </p:nvSpPr>
        <p:spPr>
          <a:xfrm>
            <a:off x="688489" y="202609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.wrap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AE333-7DFB-34F7-0302-1F2D309C8B39}"/>
              </a:ext>
            </a:extLst>
          </p:cNvPr>
          <p:cNvSpPr/>
          <p:nvPr/>
        </p:nvSpPr>
        <p:spPr>
          <a:xfrm>
            <a:off x="839991" y="1665650"/>
            <a:ext cx="6334463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AE740A-7C4C-EC39-B0DD-127AA41D8183}"/>
              </a:ext>
            </a:extLst>
          </p:cNvPr>
          <p:cNvSpPr/>
          <p:nvPr/>
        </p:nvSpPr>
        <p:spPr>
          <a:xfrm>
            <a:off x="949362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150084-82AE-1918-D6DD-820AC13C85F9}"/>
              </a:ext>
            </a:extLst>
          </p:cNvPr>
          <p:cNvSpPr/>
          <p:nvPr/>
        </p:nvSpPr>
        <p:spPr>
          <a:xfrm>
            <a:off x="2189181" y="176964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AB4253-FE18-E4A6-6AD2-7F52F8791E85}"/>
              </a:ext>
            </a:extLst>
          </p:cNvPr>
          <p:cNvSpPr/>
          <p:nvPr/>
        </p:nvSpPr>
        <p:spPr>
          <a:xfrm>
            <a:off x="3429000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215BCA-F54D-A2EC-86A1-91D8FB489142}"/>
              </a:ext>
            </a:extLst>
          </p:cNvPr>
          <p:cNvSpPr/>
          <p:nvPr/>
        </p:nvSpPr>
        <p:spPr>
          <a:xfrm>
            <a:off x="4668819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8D3E80-BD24-E99B-A4BE-810171A9CF26}"/>
              </a:ext>
            </a:extLst>
          </p:cNvPr>
          <p:cNvSpPr/>
          <p:nvPr/>
        </p:nvSpPr>
        <p:spPr>
          <a:xfrm>
            <a:off x="5932394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EACEAF-546E-41B2-3AE7-D7E096620D5C}"/>
              </a:ext>
            </a:extLst>
          </p:cNvPr>
          <p:cNvSpPr txBox="1"/>
          <p:nvPr/>
        </p:nvSpPr>
        <p:spPr>
          <a:xfrm>
            <a:off x="839991" y="1371622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ul.nav</a:t>
            </a:r>
            <a:r>
              <a:rPr lang="en-US" altLang="zh-TW" b="1" dirty="0"/>
              <a:t>&gt;li*5&gt;</a:t>
            </a:r>
            <a:r>
              <a:rPr lang="en-US" altLang="zh-TW" b="1" dirty="0" err="1"/>
              <a:t>a.navbtn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B38FBD-49DC-165E-B7D7-F32D867FDC5A}"/>
              </a:ext>
            </a:extLst>
          </p:cNvPr>
          <p:cNvSpPr/>
          <p:nvPr/>
        </p:nvSpPr>
        <p:spPr>
          <a:xfrm>
            <a:off x="839991" y="2703763"/>
            <a:ext cx="2958353" cy="3367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80E472-318E-D62C-6D7C-ED411943CC75}"/>
              </a:ext>
            </a:extLst>
          </p:cNvPr>
          <p:cNvSpPr txBox="1"/>
          <p:nvPr/>
        </p:nvSpPr>
        <p:spPr>
          <a:xfrm>
            <a:off x="1124621" y="2819428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.box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43103-6219-FDF5-6CCD-A30FAAC8A3A4}"/>
              </a:ext>
            </a:extLst>
          </p:cNvPr>
          <p:cNvSpPr txBox="1"/>
          <p:nvPr/>
        </p:nvSpPr>
        <p:spPr>
          <a:xfrm>
            <a:off x="949361" y="2393602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.content</a:t>
            </a:r>
            <a:endParaRPr lang="zh-TW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8104FB-0722-4FF6-6AB7-396B5A9567F8}"/>
              </a:ext>
            </a:extLst>
          </p:cNvPr>
          <p:cNvSpPr/>
          <p:nvPr/>
        </p:nvSpPr>
        <p:spPr>
          <a:xfrm>
            <a:off x="4059216" y="2692983"/>
            <a:ext cx="2958353" cy="14056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05A3E99-0088-BDB1-C1E5-085166C58952}"/>
              </a:ext>
            </a:extLst>
          </p:cNvPr>
          <p:cNvSpPr txBox="1"/>
          <p:nvPr/>
        </p:nvSpPr>
        <p:spPr>
          <a:xfrm>
            <a:off x="4057869" y="2819428"/>
            <a:ext cx="295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.information</a:t>
            </a:r>
          </a:p>
          <a:p>
            <a:r>
              <a:rPr lang="en-US" altLang="zh-TW" b="1" dirty="0"/>
              <a:t>&gt;p.txt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73BDBB-EE90-1958-7FD5-DD11F44AD78C}"/>
              </a:ext>
            </a:extLst>
          </p:cNvPr>
          <p:cNvSpPr/>
          <p:nvPr/>
        </p:nvSpPr>
        <p:spPr>
          <a:xfrm>
            <a:off x="4071770" y="5463100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B6F40B-8572-641A-8A91-BAA7813E1210}"/>
              </a:ext>
            </a:extLst>
          </p:cNvPr>
          <p:cNvSpPr/>
          <p:nvPr/>
        </p:nvSpPr>
        <p:spPr>
          <a:xfrm>
            <a:off x="5872545" y="5463099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EABF68-C98B-0644-A081-EEBDD715C68A}"/>
              </a:ext>
            </a:extLst>
          </p:cNvPr>
          <p:cNvSpPr/>
          <p:nvPr/>
        </p:nvSpPr>
        <p:spPr>
          <a:xfrm>
            <a:off x="4007222" y="5337594"/>
            <a:ext cx="3019764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5B9970-136B-D7B0-7176-014AB68F5AAB}"/>
              </a:ext>
            </a:extLst>
          </p:cNvPr>
          <p:cNvSpPr txBox="1"/>
          <p:nvPr/>
        </p:nvSpPr>
        <p:spPr>
          <a:xfrm>
            <a:off x="3949846" y="4968262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 </a:t>
            </a:r>
            <a:r>
              <a:rPr lang="en-US" altLang="zh-TW" b="1" dirty="0" err="1"/>
              <a:t>btn</a:t>
            </a:r>
            <a:r>
              <a:rPr lang="en-US" altLang="zh-TW" b="1" dirty="0"/>
              <a:t>&gt;a*2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0E0821-32AD-9438-A09A-0CA6F2A89306}"/>
              </a:ext>
            </a:extLst>
          </p:cNvPr>
          <p:cNvSpPr txBox="1"/>
          <p:nvPr/>
        </p:nvSpPr>
        <p:spPr>
          <a:xfrm>
            <a:off x="2753062" y="1437996"/>
            <a:ext cx="57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.nav -&gt;</a:t>
            </a:r>
            <a:r>
              <a:rPr lang="en-US" altLang="zh-TW" b="1" dirty="0" err="1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chemeClr val="accent2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+ </a:t>
            </a:r>
            <a:r>
              <a:rPr lang="en-US" altLang="zh-TW" b="1" dirty="0" err="1">
                <a:solidFill>
                  <a:srgbClr val="00B050"/>
                </a:solidFill>
              </a:rPr>
              <a:t>jcc</a:t>
            </a:r>
            <a:r>
              <a:rPr lang="en-US" altLang="zh-TW" b="1" dirty="0">
                <a:solidFill>
                  <a:srgbClr val="00B050"/>
                </a:solidFill>
              </a:rPr>
              <a:t> + 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:#a6a5c4 + </a:t>
            </a:r>
            <a:r>
              <a:rPr lang="en-US" altLang="zh-TW" b="1" dirty="0" err="1">
                <a:solidFill>
                  <a:srgbClr val="00B050"/>
                </a:solidFill>
              </a:rPr>
              <a:t>ai:c</a:t>
            </a:r>
            <a:r>
              <a:rPr lang="en-US" altLang="zh-TW" b="1" dirty="0">
                <a:solidFill>
                  <a:srgbClr val="00B050"/>
                </a:solidFill>
              </a:rPr>
              <a:t>  + </a:t>
            </a:r>
            <a:r>
              <a:rPr lang="en-US" altLang="zh-TW" b="1" dirty="0" err="1">
                <a:solidFill>
                  <a:srgbClr val="00B050"/>
                </a:solidFill>
              </a:rPr>
              <a:t>fw:B</a:t>
            </a:r>
            <a:r>
              <a:rPr lang="en-US" altLang="zh-TW" b="1" dirty="0">
                <a:solidFill>
                  <a:srgbClr val="00B050"/>
                </a:solidFill>
              </a:rPr>
              <a:t> + mb:24 + fz:18  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1C35D6-EA5E-C1A1-DF07-E9A20FBC9B62}"/>
              </a:ext>
            </a:extLst>
          </p:cNvPr>
          <p:cNvSpPr txBox="1"/>
          <p:nvPr/>
        </p:nvSpPr>
        <p:spPr>
          <a:xfrm>
            <a:off x="2428537" y="214228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.wrap  -&gt;w:800 + m:50 auto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3A2A571-7F67-D92E-828C-63CB304BA8ED}"/>
              </a:ext>
            </a:extLst>
          </p:cNvPr>
          <p:cNvSpPr txBox="1"/>
          <p:nvPr/>
        </p:nvSpPr>
        <p:spPr>
          <a:xfrm>
            <a:off x="2449025" y="803280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</a:rPr>
              <a:t>h1 -&gt;fz:24 + </a:t>
            </a:r>
            <a:r>
              <a:rPr lang="en-US" altLang="zh-TW" b="1" dirty="0" err="1">
                <a:solidFill>
                  <a:srgbClr val="00B050"/>
                </a:solidFill>
              </a:rPr>
              <a:t>fw:B</a:t>
            </a:r>
            <a:r>
              <a:rPr lang="en-US" altLang="zh-TW" b="1" dirty="0">
                <a:solidFill>
                  <a:srgbClr val="00B050"/>
                </a:solidFill>
              </a:rPr>
              <a:t> +mb:40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A5A395-0DFB-56EB-5AAE-15459C6A96AB}"/>
              </a:ext>
            </a:extLst>
          </p:cNvPr>
          <p:cNvSpPr txBox="1"/>
          <p:nvPr/>
        </p:nvSpPr>
        <p:spPr>
          <a:xfrm>
            <a:off x="2728183" y="1732431"/>
            <a:ext cx="902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.nav li -&gt;mr:36 + ml:36      .nav a -&gt;</a:t>
            </a:r>
            <a:r>
              <a:rPr lang="en-US" altLang="zh-TW" b="1" dirty="0" err="1">
                <a:solidFill>
                  <a:srgbClr val="00B050"/>
                </a:solidFill>
              </a:rPr>
              <a:t>d:B</a:t>
            </a:r>
            <a:r>
              <a:rPr lang="en-US" altLang="zh-TW" b="1" dirty="0">
                <a:solidFill>
                  <a:srgbClr val="00B050"/>
                </a:solidFill>
              </a:rPr>
              <a:t> +pt:14 +pb:14 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 .</a:t>
            </a:r>
            <a:r>
              <a:rPr lang="en-US" altLang="zh-TW" b="1" dirty="0" err="1">
                <a:solidFill>
                  <a:srgbClr val="00B050"/>
                </a:solidFill>
              </a:rPr>
              <a:t>navbtn</a:t>
            </a:r>
            <a:r>
              <a:rPr lang="en-US" altLang="zh-TW" b="1" dirty="0">
                <a:solidFill>
                  <a:srgbClr val="00B050"/>
                </a:solidFill>
              </a:rPr>
              <a:t> -&gt;</a:t>
            </a:r>
            <a:r>
              <a:rPr lang="en-US" altLang="zh-TW" b="1" dirty="0" err="1">
                <a:solidFill>
                  <a:srgbClr val="00B050"/>
                </a:solidFill>
              </a:rPr>
              <a:t>td:n</a:t>
            </a:r>
            <a:r>
              <a:rPr lang="en-US" altLang="zh-TW" b="1" dirty="0">
                <a:solidFill>
                  <a:srgbClr val="00B050"/>
                </a:solidFill>
              </a:rPr>
              <a:t> + c:#fff      .</a:t>
            </a:r>
            <a:r>
              <a:rPr lang="en-US" altLang="zh-TW" b="1" dirty="0" err="1">
                <a:solidFill>
                  <a:srgbClr val="00B050"/>
                </a:solidFill>
              </a:rPr>
              <a:t>navbtn:hover</a:t>
            </a:r>
            <a:r>
              <a:rPr lang="en-US" altLang="zh-TW" b="1" dirty="0">
                <a:solidFill>
                  <a:srgbClr val="00B050"/>
                </a:solidFill>
              </a:rPr>
              <a:t> -&gt;c:#</a:t>
            </a:r>
            <a:r>
              <a:rPr lang="en-US" altLang="zh-TW" b="1" dirty="0" err="1">
                <a:solidFill>
                  <a:srgbClr val="00B050"/>
                </a:solidFill>
              </a:rPr>
              <a:t>fff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CF2EBD4-7018-0F6E-307C-F669A8B16539}"/>
              </a:ext>
            </a:extLst>
          </p:cNvPr>
          <p:cNvSpPr txBox="1"/>
          <p:nvPr/>
        </p:nvSpPr>
        <p:spPr>
          <a:xfrm>
            <a:off x="894676" y="3543516"/>
            <a:ext cx="295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.content -&gt; </a:t>
            </a:r>
            <a:r>
              <a:rPr lang="en-US" altLang="zh-TW" b="1" dirty="0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rgbClr val="00B050"/>
                </a:solidFill>
              </a:rPr>
              <a:t> + </a:t>
            </a:r>
            <a:r>
              <a:rPr lang="en-US" altLang="zh-TW" b="1" dirty="0" err="1">
                <a:solidFill>
                  <a:srgbClr val="00B050"/>
                </a:solidFill>
              </a:rPr>
              <a:t>jcsb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>
                <a:solidFill>
                  <a:srgbClr val="00B050"/>
                </a:solidFill>
              </a:rPr>
              <a:t>.box -&gt; w:380 +h:380 + 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:#deb068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6EF5C8-C1EB-3A26-CDFD-6BC30DD928F2}"/>
              </a:ext>
            </a:extLst>
          </p:cNvPr>
          <p:cNvSpPr txBox="1"/>
          <p:nvPr/>
        </p:nvSpPr>
        <p:spPr>
          <a:xfrm>
            <a:off x="5148951" y="3142593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.information -&gt; w:404 +fz:14 + lh:1.5  </a:t>
            </a:r>
            <a:r>
              <a:rPr lang="en-US" altLang="zh-TW" b="1" dirty="0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rgbClr val="00B050"/>
                </a:solidFill>
              </a:rPr>
              <a:t> +</a:t>
            </a:r>
            <a:r>
              <a:rPr lang="en-US" altLang="zh-TW" b="1" dirty="0" err="1">
                <a:solidFill>
                  <a:srgbClr val="00B050"/>
                </a:solidFill>
              </a:rPr>
              <a:t>fxd:c</a:t>
            </a:r>
            <a:r>
              <a:rPr lang="en-US" altLang="zh-TW" b="1" dirty="0">
                <a:solidFill>
                  <a:srgbClr val="00B050"/>
                </a:solidFill>
              </a:rPr>
              <a:t> + </a:t>
            </a:r>
            <a:r>
              <a:rPr lang="en-US" altLang="zh-TW" b="1" dirty="0" err="1">
                <a:solidFill>
                  <a:srgbClr val="00B050"/>
                </a:solidFill>
              </a:rPr>
              <a:t>jcsb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1A7A2AA-E548-3DA4-4E56-00202D012E66}"/>
              </a:ext>
            </a:extLst>
          </p:cNvPr>
          <p:cNvSpPr txBox="1"/>
          <p:nvPr/>
        </p:nvSpPr>
        <p:spPr>
          <a:xfrm>
            <a:off x="5127879" y="4984392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</a:t>
            </a:r>
            <a:r>
              <a:rPr lang="en-US" altLang="zh-TW" b="1" dirty="0" err="1">
                <a:solidFill>
                  <a:srgbClr val="00B050"/>
                </a:solidFill>
              </a:rPr>
              <a:t>btn</a:t>
            </a:r>
            <a:r>
              <a:rPr lang="en-US" altLang="zh-TW" b="1" dirty="0">
                <a:solidFill>
                  <a:srgbClr val="00B050"/>
                </a:solidFill>
              </a:rPr>
              <a:t> -&gt; </a:t>
            </a:r>
            <a:r>
              <a:rPr lang="en-US" altLang="zh-TW" b="1" dirty="0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rgbClr val="00B050"/>
                </a:solidFill>
              </a:rPr>
              <a:t> +</a:t>
            </a:r>
            <a:r>
              <a:rPr lang="en-US" altLang="zh-TW" b="1" dirty="0" err="1">
                <a:solidFill>
                  <a:srgbClr val="00B050"/>
                </a:solidFill>
              </a:rPr>
              <a:t>jcsb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9D9F47-6415-19B3-2C63-32998408AA56}"/>
              </a:ext>
            </a:extLst>
          </p:cNvPr>
          <p:cNvSpPr txBox="1"/>
          <p:nvPr/>
        </p:nvSpPr>
        <p:spPr>
          <a:xfrm>
            <a:off x="5216115" y="3437068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.txt -&gt; mb:18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A7C39C-FEF1-3A6B-89A8-CB71542F83FF}"/>
              </a:ext>
            </a:extLst>
          </p:cNvPr>
          <p:cNvSpPr txBox="1"/>
          <p:nvPr/>
        </p:nvSpPr>
        <p:spPr>
          <a:xfrm>
            <a:off x="5148951" y="5446969"/>
            <a:ext cx="565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</a:t>
            </a:r>
            <a:r>
              <a:rPr lang="en-US" altLang="zh-TW" b="1" dirty="0" err="1">
                <a:solidFill>
                  <a:srgbClr val="00B050"/>
                </a:solidFill>
              </a:rPr>
              <a:t>btn</a:t>
            </a:r>
            <a:r>
              <a:rPr lang="en-US" altLang="zh-TW" b="1" dirty="0">
                <a:solidFill>
                  <a:srgbClr val="00B050"/>
                </a:solidFill>
              </a:rPr>
              <a:t> a -&gt;</a:t>
            </a:r>
            <a:r>
              <a:rPr lang="en-US" altLang="zh-TW" b="1" dirty="0" err="1">
                <a:solidFill>
                  <a:schemeClr val="accent5"/>
                </a:solidFill>
              </a:rPr>
              <a:t>d:B</a:t>
            </a:r>
            <a:r>
              <a:rPr lang="en-US" altLang="zh-TW" b="1" dirty="0">
                <a:solidFill>
                  <a:schemeClr val="accent5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+ w:120 +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:#d4dcd6 +</a:t>
            </a:r>
            <a:r>
              <a:rPr lang="en-US" altLang="zh-TW" b="1" dirty="0" err="1">
                <a:solidFill>
                  <a:srgbClr val="00B050"/>
                </a:solidFill>
              </a:rPr>
              <a:t>ta:c</a:t>
            </a:r>
            <a:r>
              <a:rPr lang="en-US" altLang="zh-TW" b="1" dirty="0">
                <a:solidFill>
                  <a:srgbClr val="00B050"/>
                </a:solidFill>
              </a:rPr>
              <a:t>+ pt:12 +pb:12 +</a:t>
            </a:r>
            <a:r>
              <a:rPr lang="en-US" altLang="zh-TW" b="1" dirty="0" err="1">
                <a:solidFill>
                  <a:srgbClr val="00B050"/>
                </a:solidFill>
              </a:rPr>
              <a:t>td:n</a:t>
            </a:r>
            <a:r>
              <a:rPr lang="en-US" altLang="zh-TW" b="1" dirty="0">
                <a:solidFill>
                  <a:srgbClr val="00B050"/>
                </a:solidFill>
              </a:rPr>
              <a:t> +c:#000 +</a:t>
            </a:r>
            <a:r>
              <a:rPr lang="en-US" altLang="zh-TW" b="1" dirty="0" err="1">
                <a:solidFill>
                  <a:srgbClr val="00B050"/>
                </a:solidFill>
              </a:rPr>
              <a:t>fw:b</a:t>
            </a:r>
            <a:r>
              <a:rPr lang="en-US" altLang="zh-TW" b="1" dirty="0">
                <a:solidFill>
                  <a:srgbClr val="00B050"/>
                </a:solidFill>
              </a:rPr>
              <a:t> +fz:14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ECA84E-6880-E82E-4F2A-C80056401274}"/>
              </a:ext>
            </a:extLst>
          </p:cNvPr>
          <p:cNvSpPr txBox="1"/>
          <p:nvPr/>
        </p:nvSpPr>
        <p:spPr>
          <a:xfrm>
            <a:off x="5127878" y="6277946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</a:t>
            </a:r>
            <a:r>
              <a:rPr lang="en-US" altLang="zh-TW" b="1" dirty="0" err="1">
                <a:solidFill>
                  <a:srgbClr val="00B050"/>
                </a:solidFill>
              </a:rPr>
              <a:t>btn</a:t>
            </a:r>
            <a:r>
              <a:rPr lang="en-US" altLang="zh-TW" b="1" dirty="0">
                <a:solidFill>
                  <a:srgbClr val="00B050"/>
                </a:solidFill>
              </a:rPr>
              <a:t> a:hover -&gt; 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:#44617b +c:#</a:t>
            </a:r>
            <a:r>
              <a:rPr lang="en-US" altLang="zh-TW" b="1" dirty="0" err="1">
                <a:solidFill>
                  <a:srgbClr val="00B050"/>
                </a:solidFill>
              </a:rPr>
              <a:t>fff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7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9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聿凌 董</dc:creator>
  <cp:lastModifiedBy>聿凌 董</cp:lastModifiedBy>
  <cp:revision>2</cp:revision>
  <dcterms:created xsi:type="dcterms:W3CDTF">2022-05-12T13:19:22Z</dcterms:created>
  <dcterms:modified xsi:type="dcterms:W3CDTF">2022-05-12T16:44:38Z</dcterms:modified>
</cp:coreProperties>
</file>