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5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AB736-ECC0-46F9-9815-9CB74625C106}" v="227" dt="2023-12-01T03:40:27.358"/>
    <p1510:client id="{5E27A6EC-367B-828A-A426-4FDA55A22D29}" v="109" dt="2023-12-01T00:40:43.764"/>
    <p1510:client id="{6A5CA585-D350-CF1C-3EC4-8E1B46DBB6B6}" v="118" dt="2023-12-01T04:18:09.433"/>
    <p1510:client id="{7A98934B-49CE-65C8-79DA-93A4F8F53066}" v="2" dt="2023-12-01T16:36:07.532"/>
    <p1510:client id="{A0DBD8FE-21E6-4060-8DB0-B2EE98F49C96}" v="480" dt="2023-12-01T01:44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B5D5E-E447-437D-8EE5-91392DEA33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E3BB7DF-3360-416E-BC31-0D4803D9D9DC}">
      <dgm:prSet/>
      <dgm:spPr/>
      <dgm:t>
        <a:bodyPr/>
        <a:lstStyle/>
        <a:p>
          <a:r>
            <a:rPr lang="en-US"/>
            <a:t>Stakeholders: cooking enthusiasts, foodies, cooks/chiefs, nutritionists, and even gourmets.</a:t>
          </a:r>
        </a:p>
      </dgm:t>
    </dgm:pt>
    <dgm:pt modelId="{C6911E1B-9005-4E7B-A6DE-F7E433345B84}" type="parTrans" cxnId="{FD3A4A1F-E42E-410E-9A4D-4992AE3A9A38}">
      <dgm:prSet/>
      <dgm:spPr/>
      <dgm:t>
        <a:bodyPr/>
        <a:lstStyle/>
        <a:p>
          <a:endParaRPr lang="en-US"/>
        </a:p>
      </dgm:t>
    </dgm:pt>
    <dgm:pt modelId="{CFBCA413-CBEA-440C-9FA7-0BEADCE2D063}" type="sibTrans" cxnId="{FD3A4A1F-E42E-410E-9A4D-4992AE3A9A38}">
      <dgm:prSet/>
      <dgm:spPr/>
      <dgm:t>
        <a:bodyPr/>
        <a:lstStyle/>
        <a:p>
          <a:endParaRPr lang="en-US"/>
        </a:p>
      </dgm:t>
    </dgm:pt>
    <dgm:pt modelId="{95D67FF4-0A43-4EE3-8950-1C25F399A2F4}">
      <dgm:prSet/>
      <dgm:spPr/>
      <dgm:t>
        <a:bodyPr/>
        <a:lstStyle/>
        <a:p>
          <a:r>
            <a:rPr lang="en-US"/>
            <a:t>There are a significant number of people who love to cook and are willing to communicate their experience with others, yet they suffer from a lack of a good platform that offers intuitive useability and pleasing aesthetics.</a:t>
          </a:r>
        </a:p>
      </dgm:t>
    </dgm:pt>
    <dgm:pt modelId="{C18311A2-3734-4AFF-96A1-FB3662E48567}" type="parTrans" cxnId="{0B37FD29-98C7-41AB-871B-463215B2B0F3}">
      <dgm:prSet/>
      <dgm:spPr/>
      <dgm:t>
        <a:bodyPr/>
        <a:lstStyle/>
        <a:p>
          <a:endParaRPr lang="en-US"/>
        </a:p>
      </dgm:t>
    </dgm:pt>
    <dgm:pt modelId="{86B0E793-2AC6-47E4-9840-35E2E92E86A7}" type="sibTrans" cxnId="{0B37FD29-98C7-41AB-871B-463215B2B0F3}">
      <dgm:prSet/>
      <dgm:spPr/>
      <dgm:t>
        <a:bodyPr/>
        <a:lstStyle/>
        <a:p>
          <a:endParaRPr lang="en-US"/>
        </a:p>
      </dgm:t>
    </dgm:pt>
    <dgm:pt modelId="{9BA50B60-5467-4114-82A7-CC69091CE45B}" type="pres">
      <dgm:prSet presAssocID="{DCDB5D5E-E447-437D-8EE5-91392DEA33E0}" presName="root" presStyleCnt="0">
        <dgm:presLayoutVars>
          <dgm:dir/>
          <dgm:resizeHandles val="exact"/>
        </dgm:presLayoutVars>
      </dgm:prSet>
      <dgm:spPr/>
    </dgm:pt>
    <dgm:pt modelId="{E4D1AD2D-ECA3-435B-806A-88F4ED1F0E4B}" type="pres">
      <dgm:prSet presAssocID="{BE3BB7DF-3360-416E-BC31-0D4803D9D9DC}" presName="compNode" presStyleCnt="0"/>
      <dgm:spPr/>
    </dgm:pt>
    <dgm:pt modelId="{AD119162-16F7-4EAA-BDEC-47E595754DE0}" type="pres">
      <dgm:prSet presAssocID="{BE3BB7DF-3360-416E-BC31-0D4803D9D9DC}" presName="bgRect" presStyleLbl="bgShp" presStyleIdx="0" presStyleCnt="2"/>
      <dgm:spPr/>
    </dgm:pt>
    <dgm:pt modelId="{19DEE40A-E76E-4532-B9A2-C85081EA5B36}" type="pres">
      <dgm:prSet presAssocID="{BE3BB7DF-3360-416E-BC31-0D4803D9D9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服务员"/>
        </a:ext>
      </dgm:extLst>
    </dgm:pt>
    <dgm:pt modelId="{4B3047EC-350F-402F-8F16-6A3752EF916B}" type="pres">
      <dgm:prSet presAssocID="{BE3BB7DF-3360-416E-BC31-0D4803D9D9DC}" presName="spaceRect" presStyleCnt="0"/>
      <dgm:spPr/>
    </dgm:pt>
    <dgm:pt modelId="{CBED3CFD-5840-46CF-801B-E2578F71BDB0}" type="pres">
      <dgm:prSet presAssocID="{BE3BB7DF-3360-416E-BC31-0D4803D9D9DC}" presName="parTx" presStyleLbl="revTx" presStyleIdx="0" presStyleCnt="2">
        <dgm:presLayoutVars>
          <dgm:chMax val="0"/>
          <dgm:chPref val="0"/>
        </dgm:presLayoutVars>
      </dgm:prSet>
      <dgm:spPr/>
    </dgm:pt>
    <dgm:pt modelId="{F8CFBAE7-ED26-4CE6-85E0-8A0FA3CC6CB7}" type="pres">
      <dgm:prSet presAssocID="{CFBCA413-CBEA-440C-9FA7-0BEADCE2D063}" presName="sibTrans" presStyleCnt="0"/>
      <dgm:spPr/>
    </dgm:pt>
    <dgm:pt modelId="{DEBE8DD7-50E0-489D-A5EA-55E71C13953E}" type="pres">
      <dgm:prSet presAssocID="{95D67FF4-0A43-4EE3-8950-1C25F399A2F4}" presName="compNode" presStyleCnt="0"/>
      <dgm:spPr/>
    </dgm:pt>
    <dgm:pt modelId="{344B6EDE-BCDB-4FC0-A0DC-0F81B82EB69C}" type="pres">
      <dgm:prSet presAssocID="{95D67FF4-0A43-4EE3-8950-1C25F399A2F4}" presName="bgRect" presStyleLbl="bgShp" presStyleIdx="1" presStyleCnt="2"/>
      <dgm:spPr/>
    </dgm:pt>
    <dgm:pt modelId="{0C892AC5-3775-4A09-A691-8B1548F66A79}" type="pres">
      <dgm:prSet presAssocID="{95D67FF4-0A43-4EE3-8950-1C25F399A2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厨师"/>
        </a:ext>
      </dgm:extLst>
    </dgm:pt>
    <dgm:pt modelId="{9DC1D050-4A3E-4B90-B1AA-3C8174E47DB2}" type="pres">
      <dgm:prSet presAssocID="{95D67FF4-0A43-4EE3-8950-1C25F399A2F4}" presName="spaceRect" presStyleCnt="0"/>
      <dgm:spPr/>
    </dgm:pt>
    <dgm:pt modelId="{E8507D54-8E8B-4CE5-8382-FB2F4F8AC7BD}" type="pres">
      <dgm:prSet presAssocID="{95D67FF4-0A43-4EE3-8950-1C25F399A2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D3A4A1F-E42E-410E-9A4D-4992AE3A9A38}" srcId="{DCDB5D5E-E447-437D-8EE5-91392DEA33E0}" destId="{BE3BB7DF-3360-416E-BC31-0D4803D9D9DC}" srcOrd="0" destOrd="0" parTransId="{C6911E1B-9005-4E7B-A6DE-F7E433345B84}" sibTransId="{CFBCA413-CBEA-440C-9FA7-0BEADCE2D063}"/>
    <dgm:cxn modelId="{539E6B29-819F-407A-87B2-3A1E03611ABA}" type="presOf" srcId="{DCDB5D5E-E447-437D-8EE5-91392DEA33E0}" destId="{9BA50B60-5467-4114-82A7-CC69091CE45B}" srcOrd="0" destOrd="0" presId="urn:microsoft.com/office/officeart/2018/2/layout/IconVerticalSolidList"/>
    <dgm:cxn modelId="{0B37FD29-98C7-41AB-871B-463215B2B0F3}" srcId="{DCDB5D5E-E447-437D-8EE5-91392DEA33E0}" destId="{95D67FF4-0A43-4EE3-8950-1C25F399A2F4}" srcOrd="1" destOrd="0" parTransId="{C18311A2-3734-4AFF-96A1-FB3662E48567}" sibTransId="{86B0E793-2AC6-47E4-9840-35E2E92E86A7}"/>
    <dgm:cxn modelId="{71DC3F72-8317-4B09-9FDE-2F8382B42501}" type="presOf" srcId="{95D67FF4-0A43-4EE3-8950-1C25F399A2F4}" destId="{E8507D54-8E8B-4CE5-8382-FB2F4F8AC7BD}" srcOrd="0" destOrd="0" presId="urn:microsoft.com/office/officeart/2018/2/layout/IconVerticalSolidList"/>
    <dgm:cxn modelId="{F7C719A2-324C-47BF-9436-A077EA20140F}" type="presOf" srcId="{BE3BB7DF-3360-416E-BC31-0D4803D9D9DC}" destId="{CBED3CFD-5840-46CF-801B-E2578F71BDB0}" srcOrd="0" destOrd="0" presId="urn:microsoft.com/office/officeart/2018/2/layout/IconVerticalSolidList"/>
    <dgm:cxn modelId="{58F5023D-9B9F-42A1-A639-CEE536D7F69C}" type="presParOf" srcId="{9BA50B60-5467-4114-82A7-CC69091CE45B}" destId="{E4D1AD2D-ECA3-435B-806A-88F4ED1F0E4B}" srcOrd="0" destOrd="0" presId="urn:microsoft.com/office/officeart/2018/2/layout/IconVerticalSolidList"/>
    <dgm:cxn modelId="{929168C7-A371-45CD-A02B-B10310599A39}" type="presParOf" srcId="{E4D1AD2D-ECA3-435B-806A-88F4ED1F0E4B}" destId="{AD119162-16F7-4EAA-BDEC-47E595754DE0}" srcOrd="0" destOrd="0" presId="urn:microsoft.com/office/officeart/2018/2/layout/IconVerticalSolidList"/>
    <dgm:cxn modelId="{4448B1CF-4EE8-4E39-AC50-5D5187F7CA67}" type="presParOf" srcId="{E4D1AD2D-ECA3-435B-806A-88F4ED1F0E4B}" destId="{19DEE40A-E76E-4532-B9A2-C85081EA5B36}" srcOrd="1" destOrd="0" presId="urn:microsoft.com/office/officeart/2018/2/layout/IconVerticalSolidList"/>
    <dgm:cxn modelId="{5962226D-7152-4AC0-BBFB-146D765938B1}" type="presParOf" srcId="{E4D1AD2D-ECA3-435B-806A-88F4ED1F0E4B}" destId="{4B3047EC-350F-402F-8F16-6A3752EF916B}" srcOrd="2" destOrd="0" presId="urn:microsoft.com/office/officeart/2018/2/layout/IconVerticalSolidList"/>
    <dgm:cxn modelId="{4E3F87AA-1F95-4422-A9AF-CB02962E9E3A}" type="presParOf" srcId="{E4D1AD2D-ECA3-435B-806A-88F4ED1F0E4B}" destId="{CBED3CFD-5840-46CF-801B-E2578F71BDB0}" srcOrd="3" destOrd="0" presId="urn:microsoft.com/office/officeart/2018/2/layout/IconVerticalSolidList"/>
    <dgm:cxn modelId="{8221BE5C-F958-4350-B60B-B979960FDF74}" type="presParOf" srcId="{9BA50B60-5467-4114-82A7-CC69091CE45B}" destId="{F8CFBAE7-ED26-4CE6-85E0-8A0FA3CC6CB7}" srcOrd="1" destOrd="0" presId="urn:microsoft.com/office/officeart/2018/2/layout/IconVerticalSolidList"/>
    <dgm:cxn modelId="{DF5098F9-F1F4-4357-B354-589322FEFDBE}" type="presParOf" srcId="{9BA50B60-5467-4114-82A7-CC69091CE45B}" destId="{DEBE8DD7-50E0-489D-A5EA-55E71C13953E}" srcOrd="2" destOrd="0" presId="urn:microsoft.com/office/officeart/2018/2/layout/IconVerticalSolidList"/>
    <dgm:cxn modelId="{E1265395-7866-41FF-B3AB-8CCD9A827CE8}" type="presParOf" srcId="{DEBE8DD7-50E0-489D-A5EA-55E71C13953E}" destId="{344B6EDE-BCDB-4FC0-A0DC-0F81B82EB69C}" srcOrd="0" destOrd="0" presId="urn:microsoft.com/office/officeart/2018/2/layout/IconVerticalSolidList"/>
    <dgm:cxn modelId="{95ECC2FB-3019-416E-BEE8-9E332D4D05CC}" type="presParOf" srcId="{DEBE8DD7-50E0-489D-A5EA-55E71C13953E}" destId="{0C892AC5-3775-4A09-A691-8B1548F66A79}" srcOrd="1" destOrd="0" presId="urn:microsoft.com/office/officeart/2018/2/layout/IconVerticalSolidList"/>
    <dgm:cxn modelId="{023381F9-4500-40F5-BB04-08532B10A349}" type="presParOf" srcId="{DEBE8DD7-50E0-489D-A5EA-55E71C13953E}" destId="{9DC1D050-4A3E-4B90-B1AA-3C8174E47DB2}" srcOrd="2" destOrd="0" presId="urn:microsoft.com/office/officeart/2018/2/layout/IconVerticalSolidList"/>
    <dgm:cxn modelId="{384172E3-0376-43F0-910C-4182D74688F1}" type="presParOf" srcId="{DEBE8DD7-50E0-489D-A5EA-55E71C13953E}" destId="{E8507D54-8E8B-4CE5-8382-FB2F4F8AC7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F1065-7CA3-4C58-BEEF-087DD75346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00F884-F9EA-4B89-A086-28F7201C9427}">
      <dgm:prSet/>
      <dgm:spPr/>
      <dgm:t>
        <a:bodyPr/>
        <a:lstStyle/>
        <a:p>
          <a:r>
            <a:rPr lang="en-US"/>
            <a:t>Frontend: Vue 3, Bulma CSS and Quasar</a:t>
          </a:r>
        </a:p>
      </dgm:t>
    </dgm:pt>
    <dgm:pt modelId="{EA8CE28C-CC6B-47C7-977F-8DDBBB5A860A}" type="parTrans" cxnId="{7CB22E61-E21B-4564-992F-37BB0438D97E}">
      <dgm:prSet/>
      <dgm:spPr/>
      <dgm:t>
        <a:bodyPr/>
        <a:lstStyle/>
        <a:p>
          <a:endParaRPr lang="en-US"/>
        </a:p>
      </dgm:t>
    </dgm:pt>
    <dgm:pt modelId="{BF30B6C4-8C6C-4BF6-ABD4-F022DAA0CD77}" type="sibTrans" cxnId="{7CB22E61-E21B-4564-992F-37BB0438D97E}">
      <dgm:prSet/>
      <dgm:spPr/>
      <dgm:t>
        <a:bodyPr/>
        <a:lstStyle/>
        <a:p>
          <a:endParaRPr lang="en-US"/>
        </a:p>
      </dgm:t>
    </dgm:pt>
    <dgm:pt modelId="{93FDAEC7-946B-4DD4-8F0A-E05CA7714D77}">
      <dgm:prSet/>
      <dgm:spPr/>
      <dgm:t>
        <a:bodyPr/>
        <a:lstStyle/>
        <a:p>
          <a:r>
            <a:rPr lang="en-US"/>
            <a:t>Backend: Java and Spring Boot for the backend</a:t>
          </a:r>
        </a:p>
      </dgm:t>
    </dgm:pt>
    <dgm:pt modelId="{73D8596A-3D58-4604-9385-270585101D08}" type="parTrans" cxnId="{08A1EA6B-22B6-4414-8D15-002BE3AA37D1}">
      <dgm:prSet/>
      <dgm:spPr/>
      <dgm:t>
        <a:bodyPr/>
        <a:lstStyle/>
        <a:p>
          <a:endParaRPr lang="en-US"/>
        </a:p>
      </dgm:t>
    </dgm:pt>
    <dgm:pt modelId="{E170A355-5A52-44EE-8086-924195E37713}" type="sibTrans" cxnId="{08A1EA6B-22B6-4414-8D15-002BE3AA37D1}">
      <dgm:prSet/>
      <dgm:spPr/>
      <dgm:t>
        <a:bodyPr/>
        <a:lstStyle/>
        <a:p>
          <a:endParaRPr lang="en-US"/>
        </a:p>
      </dgm:t>
    </dgm:pt>
    <dgm:pt modelId="{763D933A-1F9C-4B67-BA8C-E2364B490C38}">
      <dgm:prSet/>
      <dgm:spPr/>
      <dgm:t>
        <a:bodyPr/>
        <a:lstStyle/>
        <a:p>
          <a:r>
            <a:rPr lang="en-US"/>
            <a:t>Database: MongoDB</a:t>
          </a:r>
        </a:p>
      </dgm:t>
    </dgm:pt>
    <dgm:pt modelId="{DCE130DD-02ED-4E77-870D-C1257FED20EB}" type="parTrans" cxnId="{C8910A13-1294-4052-B192-FB9DFB20B67A}">
      <dgm:prSet/>
      <dgm:spPr/>
      <dgm:t>
        <a:bodyPr/>
        <a:lstStyle/>
        <a:p>
          <a:endParaRPr lang="en-US"/>
        </a:p>
      </dgm:t>
    </dgm:pt>
    <dgm:pt modelId="{D1FA38CA-CAFB-48C7-8068-8FD1AFFD3FA1}" type="sibTrans" cxnId="{C8910A13-1294-4052-B192-FB9DFB20B67A}">
      <dgm:prSet/>
      <dgm:spPr/>
      <dgm:t>
        <a:bodyPr/>
        <a:lstStyle/>
        <a:p>
          <a:endParaRPr lang="en-US"/>
        </a:p>
      </dgm:t>
    </dgm:pt>
    <dgm:pt modelId="{DE6175DF-CB2B-48BF-9267-DD51C9CF5D7B}" type="pres">
      <dgm:prSet presAssocID="{90EF1065-7CA3-4C58-BEEF-087DD7534625}" presName="root" presStyleCnt="0">
        <dgm:presLayoutVars>
          <dgm:dir/>
          <dgm:resizeHandles val="exact"/>
        </dgm:presLayoutVars>
      </dgm:prSet>
      <dgm:spPr/>
    </dgm:pt>
    <dgm:pt modelId="{84449DEB-DF51-4D22-90D9-29BECADF7E62}" type="pres">
      <dgm:prSet presAssocID="{3800F884-F9EA-4B89-A086-28F7201C9427}" presName="compNode" presStyleCnt="0"/>
      <dgm:spPr/>
    </dgm:pt>
    <dgm:pt modelId="{0E30D710-C32C-4C64-9BC8-B0FD458014D8}" type="pres">
      <dgm:prSet presAssocID="{3800F884-F9EA-4B89-A086-28F7201C9427}" presName="bgRect" presStyleLbl="bgShp" presStyleIdx="0" presStyleCnt="3"/>
      <dgm:spPr/>
    </dgm:pt>
    <dgm:pt modelId="{EEBD6E8D-5FB3-414C-8E6B-289D94322E56}" type="pres">
      <dgm:prSet presAssocID="{3800F884-F9EA-4B89-A086-28F7201C94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118DD2E-BEB3-4FDB-BCCB-FE773FC7F083}" type="pres">
      <dgm:prSet presAssocID="{3800F884-F9EA-4B89-A086-28F7201C9427}" presName="spaceRect" presStyleCnt="0"/>
      <dgm:spPr/>
    </dgm:pt>
    <dgm:pt modelId="{8FF89741-1957-43D8-9932-B25DE0ED5591}" type="pres">
      <dgm:prSet presAssocID="{3800F884-F9EA-4B89-A086-28F7201C9427}" presName="parTx" presStyleLbl="revTx" presStyleIdx="0" presStyleCnt="3">
        <dgm:presLayoutVars>
          <dgm:chMax val="0"/>
          <dgm:chPref val="0"/>
        </dgm:presLayoutVars>
      </dgm:prSet>
      <dgm:spPr/>
    </dgm:pt>
    <dgm:pt modelId="{CE900130-4B98-4EDA-9BFF-622B93B6B4DD}" type="pres">
      <dgm:prSet presAssocID="{BF30B6C4-8C6C-4BF6-ABD4-F022DAA0CD77}" presName="sibTrans" presStyleCnt="0"/>
      <dgm:spPr/>
    </dgm:pt>
    <dgm:pt modelId="{0054FFE7-E372-48F9-AE99-C8B13B19F918}" type="pres">
      <dgm:prSet presAssocID="{93FDAEC7-946B-4DD4-8F0A-E05CA7714D77}" presName="compNode" presStyleCnt="0"/>
      <dgm:spPr/>
    </dgm:pt>
    <dgm:pt modelId="{882CEE81-0564-44C1-87B8-F5EF27701E7F}" type="pres">
      <dgm:prSet presAssocID="{93FDAEC7-946B-4DD4-8F0A-E05CA7714D77}" presName="bgRect" presStyleLbl="bgShp" presStyleIdx="1" presStyleCnt="3"/>
      <dgm:spPr/>
    </dgm:pt>
    <dgm:pt modelId="{8763F3C3-5825-4C76-9B91-024C4B702E0F}" type="pres">
      <dgm:prSet presAssocID="{93FDAEC7-946B-4DD4-8F0A-E05CA7714D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D5B8C9B-7F68-4A81-A40D-59845C302F3C}" type="pres">
      <dgm:prSet presAssocID="{93FDAEC7-946B-4DD4-8F0A-E05CA7714D77}" presName="spaceRect" presStyleCnt="0"/>
      <dgm:spPr/>
    </dgm:pt>
    <dgm:pt modelId="{FFC921D1-9BCE-4442-A934-C5104475B5BF}" type="pres">
      <dgm:prSet presAssocID="{93FDAEC7-946B-4DD4-8F0A-E05CA7714D77}" presName="parTx" presStyleLbl="revTx" presStyleIdx="1" presStyleCnt="3">
        <dgm:presLayoutVars>
          <dgm:chMax val="0"/>
          <dgm:chPref val="0"/>
        </dgm:presLayoutVars>
      </dgm:prSet>
      <dgm:spPr/>
    </dgm:pt>
    <dgm:pt modelId="{6D7AEC06-01AE-4315-B0D1-54EA7A29C431}" type="pres">
      <dgm:prSet presAssocID="{E170A355-5A52-44EE-8086-924195E37713}" presName="sibTrans" presStyleCnt="0"/>
      <dgm:spPr/>
    </dgm:pt>
    <dgm:pt modelId="{6DEE181B-1A3B-408B-BBE6-C44C7AF24967}" type="pres">
      <dgm:prSet presAssocID="{763D933A-1F9C-4B67-BA8C-E2364B490C38}" presName="compNode" presStyleCnt="0"/>
      <dgm:spPr/>
    </dgm:pt>
    <dgm:pt modelId="{8889FE71-5FCD-416B-B139-9E697EA6019C}" type="pres">
      <dgm:prSet presAssocID="{763D933A-1F9C-4B67-BA8C-E2364B490C38}" presName="bgRect" presStyleLbl="bgShp" presStyleIdx="2" presStyleCnt="3"/>
      <dgm:spPr/>
    </dgm:pt>
    <dgm:pt modelId="{02B635A3-A714-433E-80B4-A1FA077C2116}" type="pres">
      <dgm:prSet presAssocID="{763D933A-1F9C-4B67-BA8C-E2364B490C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45D674E-E520-4646-8C61-182C28E1264F}" type="pres">
      <dgm:prSet presAssocID="{763D933A-1F9C-4B67-BA8C-E2364B490C38}" presName="spaceRect" presStyleCnt="0"/>
      <dgm:spPr/>
    </dgm:pt>
    <dgm:pt modelId="{A0B6CAC8-F583-4D1D-8938-EFCCFAADB4CB}" type="pres">
      <dgm:prSet presAssocID="{763D933A-1F9C-4B67-BA8C-E2364B490C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910A13-1294-4052-B192-FB9DFB20B67A}" srcId="{90EF1065-7CA3-4C58-BEEF-087DD7534625}" destId="{763D933A-1F9C-4B67-BA8C-E2364B490C38}" srcOrd="2" destOrd="0" parTransId="{DCE130DD-02ED-4E77-870D-C1257FED20EB}" sibTransId="{D1FA38CA-CAFB-48C7-8068-8FD1AFFD3FA1}"/>
    <dgm:cxn modelId="{240DEE3D-DD5E-4CFC-AFF8-4C7A68A57E2A}" type="presOf" srcId="{90EF1065-7CA3-4C58-BEEF-087DD7534625}" destId="{DE6175DF-CB2B-48BF-9267-DD51C9CF5D7B}" srcOrd="0" destOrd="0" presId="urn:microsoft.com/office/officeart/2018/2/layout/IconVerticalSolidList"/>
    <dgm:cxn modelId="{78E22D5E-FB1C-4747-A96F-0FCF50728905}" type="presOf" srcId="{763D933A-1F9C-4B67-BA8C-E2364B490C38}" destId="{A0B6CAC8-F583-4D1D-8938-EFCCFAADB4CB}" srcOrd="0" destOrd="0" presId="urn:microsoft.com/office/officeart/2018/2/layout/IconVerticalSolidList"/>
    <dgm:cxn modelId="{7CB22E61-E21B-4564-992F-37BB0438D97E}" srcId="{90EF1065-7CA3-4C58-BEEF-087DD7534625}" destId="{3800F884-F9EA-4B89-A086-28F7201C9427}" srcOrd="0" destOrd="0" parTransId="{EA8CE28C-CC6B-47C7-977F-8DDBBB5A860A}" sibTransId="{BF30B6C4-8C6C-4BF6-ABD4-F022DAA0CD77}"/>
    <dgm:cxn modelId="{CD8DBE48-4D42-49AD-921C-C670A8688474}" type="presOf" srcId="{93FDAEC7-946B-4DD4-8F0A-E05CA7714D77}" destId="{FFC921D1-9BCE-4442-A934-C5104475B5BF}" srcOrd="0" destOrd="0" presId="urn:microsoft.com/office/officeart/2018/2/layout/IconVerticalSolidList"/>
    <dgm:cxn modelId="{08A1EA6B-22B6-4414-8D15-002BE3AA37D1}" srcId="{90EF1065-7CA3-4C58-BEEF-087DD7534625}" destId="{93FDAEC7-946B-4DD4-8F0A-E05CA7714D77}" srcOrd="1" destOrd="0" parTransId="{73D8596A-3D58-4604-9385-270585101D08}" sibTransId="{E170A355-5A52-44EE-8086-924195E37713}"/>
    <dgm:cxn modelId="{9845D682-ADA9-4638-93D8-8E457464A9A2}" type="presOf" srcId="{3800F884-F9EA-4B89-A086-28F7201C9427}" destId="{8FF89741-1957-43D8-9932-B25DE0ED5591}" srcOrd="0" destOrd="0" presId="urn:microsoft.com/office/officeart/2018/2/layout/IconVerticalSolidList"/>
    <dgm:cxn modelId="{37F46FFC-8860-4978-8458-38F566C67C94}" type="presParOf" srcId="{DE6175DF-CB2B-48BF-9267-DD51C9CF5D7B}" destId="{84449DEB-DF51-4D22-90D9-29BECADF7E62}" srcOrd="0" destOrd="0" presId="urn:microsoft.com/office/officeart/2018/2/layout/IconVerticalSolidList"/>
    <dgm:cxn modelId="{8C8BB25C-B3D2-438F-8ED1-ABCB60D3612A}" type="presParOf" srcId="{84449DEB-DF51-4D22-90D9-29BECADF7E62}" destId="{0E30D710-C32C-4C64-9BC8-B0FD458014D8}" srcOrd="0" destOrd="0" presId="urn:microsoft.com/office/officeart/2018/2/layout/IconVerticalSolidList"/>
    <dgm:cxn modelId="{0785E41D-4D68-4AF7-8E51-80AAE086DDA4}" type="presParOf" srcId="{84449DEB-DF51-4D22-90D9-29BECADF7E62}" destId="{EEBD6E8D-5FB3-414C-8E6B-289D94322E56}" srcOrd="1" destOrd="0" presId="urn:microsoft.com/office/officeart/2018/2/layout/IconVerticalSolidList"/>
    <dgm:cxn modelId="{82A1242D-AF8F-4AEC-84FE-DBD442312587}" type="presParOf" srcId="{84449DEB-DF51-4D22-90D9-29BECADF7E62}" destId="{3118DD2E-BEB3-4FDB-BCCB-FE773FC7F083}" srcOrd="2" destOrd="0" presId="urn:microsoft.com/office/officeart/2018/2/layout/IconVerticalSolidList"/>
    <dgm:cxn modelId="{1C663B3F-6EA1-4668-B1B4-C09CA8731BB0}" type="presParOf" srcId="{84449DEB-DF51-4D22-90D9-29BECADF7E62}" destId="{8FF89741-1957-43D8-9932-B25DE0ED5591}" srcOrd="3" destOrd="0" presId="urn:microsoft.com/office/officeart/2018/2/layout/IconVerticalSolidList"/>
    <dgm:cxn modelId="{CF40CB7E-6597-4C74-9407-46C5BA391867}" type="presParOf" srcId="{DE6175DF-CB2B-48BF-9267-DD51C9CF5D7B}" destId="{CE900130-4B98-4EDA-9BFF-622B93B6B4DD}" srcOrd="1" destOrd="0" presId="urn:microsoft.com/office/officeart/2018/2/layout/IconVerticalSolidList"/>
    <dgm:cxn modelId="{26EF4CB1-5C5E-4CFD-9DA8-C8B5A38C5A1B}" type="presParOf" srcId="{DE6175DF-CB2B-48BF-9267-DD51C9CF5D7B}" destId="{0054FFE7-E372-48F9-AE99-C8B13B19F918}" srcOrd="2" destOrd="0" presId="urn:microsoft.com/office/officeart/2018/2/layout/IconVerticalSolidList"/>
    <dgm:cxn modelId="{57BD62F9-56F3-4B70-80DF-78D36E3724A4}" type="presParOf" srcId="{0054FFE7-E372-48F9-AE99-C8B13B19F918}" destId="{882CEE81-0564-44C1-87B8-F5EF27701E7F}" srcOrd="0" destOrd="0" presId="urn:microsoft.com/office/officeart/2018/2/layout/IconVerticalSolidList"/>
    <dgm:cxn modelId="{5D56F120-2C58-4B12-83C3-D7625CB51632}" type="presParOf" srcId="{0054FFE7-E372-48F9-AE99-C8B13B19F918}" destId="{8763F3C3-5825-4C76-9B91-024C4B702E0F}" srcOrd="1" destOrd="0" presId="urn:microsoft.com/office/officeart/2018/2/layout/IconVerticalSolidList"/>
    <dgm:cxn modelId="{8A8A2574-D6DC-41BD-A7B2-7D959D21E134}" type="presParOf" srcId="{0054FFE7-E372-48F9-AE99-C8B13B19F918}" destId="{FD5B8C9B-7F68-4A81-A40D-59845C302F3C}" srcOrd="2" destOrd="0" presId="urn:microsoft.com/office/officeart/2018/2/layout/IconVerticalSolidList"/>
    <dgm:cxn modelId="{EF41C243-33C0-4758-A255-7069824C7FDA}" type="presParOf" srcId="{0054FFE7-E372-48F9-AE99-C8B13B19F918}" destId="{FFC921D1-9BCE-4442-A934-C5104475B5BF}" srcOrd="3" destOrd="0" presId="urn:microsoft.com/office/officeart/2018/2/layout/IconVerticalSolidList"/>
    <dgm:cxn modelId="{CB57E462-7256-42DC-942E-E3D090BFCA9E}" type="presParOf" srcId="{DE6175DF-CB2B-48BF-9267-DD51C9CF5D7B}" destId="{6D7AEC06-01AE-4315-B0D1-54EA7A29C431}" srcOrd="3" destOrd="0" presId="urn:microsoft.com/office/officeart/2018/2/layout/IconVerticalSolidList"/>
    <dgm:cxn modelId="{494C956A-297A-4FE6-9FAC-AC1F280D5FA0}" type="presParOf" srcId="{DE6175DF-CB2B-48BF-9267-DD51C9CF5D7B}" destId="{6DEE181B-1A3B-408B-BBE6-C44C7AF24967}" srcOrd="4" destOrd="0" presId="urn:microsoft.com/office/officeart/2018/2/layout/IconVerticalSolidList"/>
    <dgm:cxn modelId="{00EAEE08-2A21-4E3A-89FB-A4DA240EC5EF}" type="presParOf" srcId="{6DEE181B-1A3B-408B-BBE6-C44C7AF24967}" destId="{8889FE71-5FCD-416B-B139-9E697EA6019C}" srcOrd="0" destOrd="0" presId="urn:microsoft.com/office/officeart/2018/2/layout/IconVerticalSolidList"/>
    <dgm:cxn modelId="{3292D88F-7FE7-4685-AFE6-0476B69484C0}" type="presParOf" srcId="{6DEE181B-1A3B-408B-BBE6-C44C7AF24967}" destId="{02B635A3-A714-433E-80B4-A1FA077C2116}" srcOrd="1" destOrd="0" presId="urn:microsoft.com/office/officeart/2018/2/layout/IconVerticalSolidList"/>
    <dgm:cxn modelId="{AA6366D9-82FA-4117-A2A2-0C9340E0FD00}" type="presParOf" srcId="{6DEE181B-1A3B-408B-BBE6-C44C7AF24967}" destId="{C45D674E-E520-4646-8C61-182C28E1264F}" srcOrd="2" destOrd="0" presId="urn:microsoft.com/office/officeart/2018/2/layout/IconVerticalSolidList"/>
    <dgm:cxn modelId="{567E3642-98A1-4DE6-BE8B-733E68F2A1ED}" type="presParOf" srcId="{6DEE181B-1A3B-408B-BBE6-C44C7AF24967}" destId="{A0B6CAC8-F583-4D1D-8938-EFCCFAADB4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19162-16F7-4EAA-BDEC-47E595754DE0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EE40A-E76E-4532-B9A2-C85081EA5B36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D3CFD-5840-46CF-801B-E2578F71BDB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Stakeholders: cooking enthusiasts, foodies, cooks/chiefs, nutritionists, and even gourmets.</a:t>
          </a:r>
        </a:p>
      </dsp:txBody>
      <dsp:txXfrm>
        <a:off x="1509882" y="708097"/>
        <a:ext cx="9005717" cy="1307257"/>
      </dsp:txXfrm>
    </dsp:sp>
    <dsp:sp modelId="{344B6EDE-BCDB-4FC0-A0DC-0F81B82EB69C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92AC5-3775-4A09-A691-8B1548F66A79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07D54-8E8B-4CE5-8382-FB2F4F8AC7BD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are a significant number of people who love to cook and are willing to communicate their experience with others, yet they suffer from a lack of a good platform that offers intuitive useability and pleasing aesthetics.</a:t>
          </a:r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0D710-C32C-4C64-9BC8-B0FD458014D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D6E8D-5FB3-414C-8E6B-289D94322E56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89741-1957-43D8-9932-B25DE0ED5591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Frontend: Vue 3, Bulma CSS and Quasar</a:t>
          </a:r>
        </a:p>
      </dsp:txBody>
      <dsp:txXfrm>
        <a:off x="1819120" y="673"/>
        <a:ext cx="4545103" cy="1574995"/>
      </dsp:txXfrm>
    </dsp:sp>
    <dsp:sp modelId="{882CEE81-0564-44C1-87B8-F5EF27701E7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3F3C3-5825-4C76-9B91-024C4B702E0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921D1-9BCE-4442-A934-C5104475B5BF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Backend: Java and Spring Boot for the backend</a:t>
          </a:r>
        </a:p>
      </dsp:txBody>
      <dsp:txXfrm>
        <a:off x="1819120" y="1969418"/>
        <a:ext cx="4545103" cy="1574995"/>
      </dsp:txXfrm>
    </dsp:sp>
    <dsp:sp modelId="{8889FE71-5FCD-416B-B139-9E697EA6019C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635A3-A714-433E-80B4-A1FA077C2116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6CAC8-F583-4D1D-8938-EFCCFAADB4CB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Database: MongoDB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26CAF-F4AE-B39B-2A7F-20A92BACD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BCE4-05B8-2A35-40C3-73604E64D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CBF39-E967-DC24-781D-5886734F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57DA9-8C8D-AC89-3297-D82A91CA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99B34-5984-235A-C5A4-E864AFE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04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E944F-40D6-C8AB-0E7E-FE132C58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3B0834-E6A9-0098-D57C-A8E4EFB5F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E6610-6DB6-6D11-74A9-569A3629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C347E-6368-F4C3-519E-53B0CAF4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FB657-D036-EEDE-DB2C-CCE1AA9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2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60BC54-3E94-9E99-882A-AC3A64DA4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1379B-6A13-937F-6919-44DF8C0BD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31641-B52F-50CC-E41B-CBFC7EEA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68D8E-4C12-E31F-7CC2-189E3480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583A0-F4FD-BED3-9818-774A7B62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20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DD1F-F000-037F-EEE2-98296714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6A9AE-0BBB-C2EE-BEB1-6760F8D8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EC826-5486-4286-DF2D-5C06223E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03D02-F781-E125-F919-E02CB9BD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087E9-3083-71F8-55CB-DFAA5B1E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74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51C4-8B60-41FB-7540-C8A6C90C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C4153-9296-EA55-9215-6E32481F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999AA-E963-8A64-5EBE-D9BCDE45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CA4C5-EF52-7864-6A61-A1ED2A34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B1CA3-D4A8-B610-8C5F-B1367DB8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17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8BC25-F45A-E4AE-4B15-152E9E47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2E2A5-F455-D8C9-74F4-574B12011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18CC2-549A-3302-CDAD-57A275BE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49DB6-68C2-FEA2-2D26-35D8C069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D1EFB-B934-BFFC-00AE-8E509FC3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4F4DA-A1F5-87DD-B28A-D85E1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9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064A8-87C3-EA5F-B765-1CF2C826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B5FDC-1E79-4343-CA8F-872142D4A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12043-EE67-4E42-287D-2B4329B0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E4832F-BBEA-7BCB-1EFE-4E563717E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155759-A931-CDC6-9EB0-26A0430C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6C86D9-3432-28A0-BF8E-48D1E810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5AD444-B359-7E15-6217-037985BA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F35884-2B27-C4BD-F3EE-FAFA177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01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DAED1-BD47-E462-17EA-9D4E8AF8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96C5F-CA2C-D298-53EB-5EDB6A44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4CD4B8-9DB2-4857-FADF-01AC802E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4C1526-A51B-6102-2867-91CFAE96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29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E515C-1CB3-4D27-5735-F209A13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6D0EEA-A0C3-196B-DF96-EFEABCA5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074F9-A521-56CF-C70B-9CBF47E5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03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0DC8A-A768-3826-807F-40A59ADB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6CF96-5FA1-0F30-FC2D-FA65BFDD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3D8DE-C592-CAD0-2F40-A19C8790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12884-5611-313C-5C20-5F89E88A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EA759-D97D-13A8-F182-9CA6A89E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40E6B-1A9F-101F-1877-BED412B1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5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88402-2A73-05CA-0BDB-03E6DEF0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0A032B-500E-C401-132D-DEF05769D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3C2536-F02D-97AC-FB30-DDF4F842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170F8-0054-24A7-8474-EBD0F9B0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938B0-BD2E-4E16-69E2-06D6ABC3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591EB-1890-B6D4-2A4E-7FD0FAF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06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20063-735E-2324-BA01-66BE3717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4E3E4-A04C-23A1-DCE7-CE1089C4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1CFB9-8CCB-9E30-E4C9-1390806B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1A7A-4151-4243-8D59-040F398C01A7}" type="datetimeFigureOut">
              <a:rPr lang="en-CA" smtClean="0"/>
              <a:t>2023-12-01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DDFF7-3C1A-8202-69CD-3BDE34993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471C7-FF93-A255-CA20-D6EB052F2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46B6-6B92-402F-BC77-B23B5091F6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42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ishydishes.t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896D76-7CEE-DF90-C4E5-23A51D075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CA">
                <a:cs typeface="Calibri Light"/>
              </a:rPr>
              <a:t>DishyDishes</a:t>
            </a:r>
            <a:br>
              <a:rPr lang="en-CA">
                <a:cs typeface="Calibri Light"/>
              </a:rPr>
            </a:br>
            <a:r>
              <a:rPr lang="en-CA">
                <a:cs typeface="Calibri Light"/>
              </a:rPr>
              <a:t>POC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1CF83B-655E-1D4A-5770-37EFD7CDF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>
                <a:cs typeface="Calibri"/>
              </a:rPr>
              <a:t>Group 17</a:t>
            </a:r>
            <a:endParaRPr lang="en-CA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E9B5A2-8A6E-CC3C-23FE-4AEC7296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CA" altLang="zh-CN" sz="3100" err="1">
                <a:ea typeface="+mj-lt"/>
                <a:cs typeface="+mj-lt"/>
              </a:rPr>
              <a:t>DishyDishes</a:t>
            </a:r>
            <a:r>
              <a:rPr lang="en-CA" altLang="zh-CN" sz="3100">
                <a:ea typeface="+mj-lt"/>
                <a:cs typeface="+mj-lt"/>
              </a:rPr>
              <a:t>  -- </a:t>
            </a:r>
            <a:r>
              <a:rPr lang="en-US" altLang="zh-CN" sz="3100">
                <a:ea typeface="+mj-lt"/>
                <a:cs typeface="+mj-lt"/>
              </a:rPr>
              <a:t>A web-based platform allows us</a:t>
            </a:r>
            <a:r>
              <a:rPr lang="zh-CN" sz="3100">
                <a:ea typeface="+mj-lt"/>
                <a:cs typeface="+mj-lt"/>
              </a:rPr>
              <a:t>ers to share, view, like, and discuss their recipes.</a:t>
            </a:r>
            <a:endParaRPr lang="zh-CN" sz="3100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4D591C1-EA33-3779-1BE0-DFCE8CDAB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8040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4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25E74-3EDE-2C84-813F-547A951F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Design </a:t>
            </a:r>
            <a:br>
              <a:rPr lang="en-US" sz="4000">
                <a:ea typeface="+mj-lt"/>
                <a:cs typeface="+mj-lt"/>
              </a:rPr>
            </a:br>
            <a:r>
              <a:rPr lang="en-US" sz="4000">
                <a:ea typeface="+mj-lt"/>
                <a:cs typeface="+mj-lt"/>
              </a:rPr>
              <a:t>Overview </a:t>
            </a:r>
            <a:endParaRPr lang="en-US" sz="4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328F792D-BFDB-1F74-DEF2-C4AE40968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95866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28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5C37E64-5DEA-A8BA-151A-BF4C01C6C87A}"/>
              </a:ext>
            </a:extLst>
          </p:cNvPr>
          <p:cNvSpPr/>
          <p:nvPr/>
        </p:nvSpPr>
        <p:spPr>
          <a:xfrm>
            <a:off x="1198307" y="2009467"/>
            <a:ext cx="2710016" cy="2697725"/>
          </a:xfrm>
          <a:prstGeom prst="flowChartConnector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Industry-leading DNS and CDN provider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E46A13C-E651-B3CE-6C98-5FFDCE719345}"/>
              </a:ext>
            </a:extLst>
          </p:cNvPr>
          <p:cNvSpPr/>
          <p:nvPr/>
        </p:nvSpPr>
        <p:spPr>
          <a:xfrm>
            <a:off x="4750210" y="2009466"/>
            <a:ext cx="2710016" cy="2697725"/>
          </a:xfrm>
          <a:prstGeom prst="flowChartConnector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cs typeface="Calibri"/>
              </a:rPr>
              <a:t>HTTPS encrypted data transmission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CC87C-3F09-0091-509F-D5A35432EEE8}"/>
              </a:ext>
            </a:extLst>
          </p:cNvPr>
          <p:cNvSpPr txBox="1"/>
          <p:nvPr/>
        </p:nvSpPr>
        <p:spPr>
          <a:xfrm>
            <a:off x="4996015" y="712839"/>
            <a:ext cx="22306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Data Integrity</a:t>
            </a:r>
            <a:endParaRPr lang="en-US" sz="28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D5BE484-B36C-96B4-73B3-3782F15E5604}"/>
              </a:ext>
            </a:extLst>
          </p:cNvPr>
          <p:cNvSpPr/>
          <p:nvPr/>
        </p:nvSpPr>
        <p:spPr>
          <a:xfrm>
            <a:off x="8320547" y="2009465"/>
            <a:ext cx="2710016" cy="2697725"/>
          </a:xfrm>
          <a:prstGeom prst="flowChartConnector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cs typeface="Calibri"/>
              </a:rPr>
              <a:t>JWT based authentication with Auth0 and Bcrypt</a:t>
            </a:r>
          </a:p>
        </p:txBody>
      </p:sp>
    </p:spTree>
    <p:extLst>
      <p:ext uri="{BB962C8B-B14F-4D97-AF65-F5344CB8AC3E}">
        <p14:creationId xmlns:p14="http://schemas.microsoft.com/office/powerpoint/2010/main" val="385445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DCEBEA-E536-60FF-664C-0F90843E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075" y="479493"/>
            <a:ext cx="5588725" cy="1325563"/>
          </a:xfrm>
        </p:spPr>
        <p:txBody>
          <a:bodyPr>
            <a:normAutofit/>
          </a:bodyPr>
          <a:lstStyle/>
          <a:p>
            <a:r>
              <a:rPr lang="zh-CN" altLang="en-US">
                <a:ea typeface="等线 Light"/>
                <a:cs typeface="Calibri Light"/>
              </a:rPr>
              <a:t>Backend Basic Structure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内容占位符 3" descr="图形用户界面&#10;&#10;已自动生成说明">
            <a:extLst>
              <a:ext uri="{FF2B5EF4-FFF2-40B4-BE49-F238E27FC236}">
                <a16:creationId xmlns:a16="http://schemas.microsoft.com/office/drawing/2014/main" id="{9C8E84D6-F23E-9559-1C2C-254E4CD5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14" y="511293"/>
            <a:ext cx="311611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D3B984A-4167-D4DF-A121-C36DC15D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Modularity</a:t>
            </a:r>
          </a:p>
          <a:p>
            <a:r>
              <a:rPr lang="en-US">
                <a:cs typeface="Calibri"/>
              </a:rPr>
              <a:t>Scalability</a:t>
            </a:r>
          </a:p>
          <a:p>
            <a:r>
              <a:rPr lang="en-US">
                <a:cs typeface="Calibri"/>
              </a:rPr>
              <a:t>Readability</a:t>
            </a:r>
          </a:p>
          <a:p>
            <a:r>
              <a:rPr lang="en-US">
                <a:cs typeface="Calibri"/>
              </a:rPr>
              <a:t>Maintainability</a:t>
            </a:r>
            <a:endParaRPr lang="en-US"/>
          </a:p>
          <a:p>
            <a:r>
              <a:rPr lang="en-US">
                <a:cs typeface="Calibri"/>
              </a:rPr>
              <a:t>Testability</a:t>
            </a:r>
          </a:p>
          <a:p>
            <a:r>
              <a:rPr lang="en-US">
                <a:cs typeface="Calibri"/>
              </a:rPr>
              <a:t>Separation of concerns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56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9FE7E9-6885-8ACA-3C35-C6F8C623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zh-CN" sz="3200">
                <a:latin typeface="Calibri"/>
                <a:cs typeface="Calibri"/>
              </a:rPr>
              <a:t>Login and registration</a:t>
            </a:r>
            <a:endParaRPr lang="zh-CN" sz="3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A4AF257-17D2-74FB-405C-37F7B4C9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>
                <a:cs typeface="Calibri"/>
              </a:rPr>
              <a:t>Code blocks showcase</a:t>
            </a:r>
          </a:p>
        </p:txBody>
      </p:sp>
      <p:pic>
        <p:nvPicPr>
          <p:cNvPr id="5" name="图片 4" descr="文本&#10;&#10;已自动生成说明">
            <a:extLst>
              <a:ext uri="{FF2B5EF4-FFF2-40B4-BE49-F238E27FC236}">
                <a16:creationId xmlns:a16="http://schemas.microsoft.com/office/drawing/2014/main" id="{C28EEFBE-BE85-046B-5577-4593D569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61" y="2729397"/>
            <a:ext cx="4110753" cy="3483864"/>
          </a:xfrm>
          <a:prstGeom prst="rect">
            <a:avLst/>
          </a:prstGeom>
        </p:spPr>
      </p:pic>
      <p:pic>
        <p:nvPicPr>
          <p:cNvPr id="4" name="内容占位符 3" descr="文本&#10;&#10;已自动生成说明">
            <a:extLst>
              <a:ext uri="{FF2B5EF4-FFF2-40B4-BE49-F238E27FC236}">
                <a16:creationId xmlns:a16="http://schemas.microsoft.com/office/drawing/2014/main" id="{D28F3118-F1B1-8A6F-FA17-3C1C16B4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31558"/>
            <a:ext cx="5523082" cy="34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3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C2DBFF-4998-8768-D957-D43C8C23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A1F15-D914-21FD-9040-AB6147B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Let's take a glance at </a:t>
            </a: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dishydishes.top</a:t>
            </a:r>
            <a:endParaRPr lang="en-US" altLang="zh-CN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1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7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DishyDishes POC</vt:lpstr>
      <vt:lpstr>DishyDishes  -- A web-based platform allows users to share, view, like, and discuss their recipes.</vt:lpstr>
      <vt:lpstr>Design  Overview </vt:lpstr>
      <vt:lpstr>PowerPoint 演示文稿</vt:lpstr>
      <vt:lpstr>Backend Basic Structure</vt:lpstr>
      <vt:lpstr>Login and registration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Kaicheng Xu</dc:creator>
  <cp:revision>2</cp:revision>
  <dcterms:created xsi:type="dcterms:W3CDTF">2023-12-01T00:20:37Z</dcterms:created>
  <dcterms:modified xsi:type="dcterms:W3CDTF">2023-12-01T18:51:48Z</dcterms:modified>
</cp:coreProperties>
</file>