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3"/>
    <p:sldId id="266" r:id="rId4"/>
    <p:sldId id="288" r:id="rId5"/>
    <p:sldId id="268" r:id="rId6"/>
    <p:sldId id="273" r:id="rId7"/>
    <p:sldId id="275" r:id="rId8"/>
    <p:sldId id="270" r:id="rId9"/>
    <p:sldId id="289" r:id="rId10"/>
    <p:sldId id="300" r:id="rId11"/>
    <p:sldId id="309" r:id="rId12"/>
    <p:sldId id="310" r:id="rId13"/>
    <p:sldId id="306" r:id="rId14"/>
    <p:sldId id="307" r:id="rId15"/>
    <p:sldId id="308" r:id="rId16"/>
    <p:sldId id="282" r:id="rId17"/>
    <p:sldId id="290" r:id="rId18"/>
    <p:sldId id="283" r:id="rId19"/>
    <p:sldId id="285" r:id="rId20"/>
    <p:sldId id="291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            </a:t>
            </a:r>
            <a:r>
              <a:rPr lang="en-US" altLang="zh-CN" sz="6600"/>
              <a:t> </a:t>
            </a:r>
            <a:r>
              <a:rPr lang="zh-CN" altLang="en-US" sz="6600"/>
              <a:t>贪心</a:t>
            </a:r>
            <a:endParaRPr lang="zh-CN" altLang="en-US" sz="6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贪心算法是指在对问题求解时，总是做出在当前看来是最好的选择。也就是说，不从整体最优上加以考虑，只做出在某种意义上的局部最优解。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0420" y="1990725"/>
            <a:ext cx="80105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0" y="2552700"/>
            <a:ext cx="52578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洛谷 </a:t>
            </a:r>
            <a:r>
              <a:rPr lang="en-US" altLang="zh-CN"/>
              <a:t>1090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995" y="1309370"/>
            <a:ext cx="795337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857250"/>
            <a:ext cx="77057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 1700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0470" y="1219200"/>
            <a:ext cx="721042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/>
          </a:bodyPr>
          <a:p>
            <a:r>
              <a:rPr lang="zh-CN" altLang="en-US" sz="3600"/>
              <a:t>题目大意是只有一艘船，能乘2人，船的运行速度为2人中较慢一人的速度，过去后还需一个人把船划回来，问把n个人运到对岸，最少需要多久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Sample Input</a:t>
            </a:r>
            <a:endParaRPr lang="zh-CN" altLang="en-US" sz="3600"/>
          </a:p>
          <a:p>
            <a:r>
              <a:rPr lang="zh-CN" altLang="en-US" sz="3600"/>
              <a:t>1</a:t>
            </a:r>
            <a:endParaRPr lang="zh-CN" altLang="en-US" sz="3600"/>
          </a:p>
          <a:p>
            <a:r>
              <a:rPr lang="zh-CN" altLang="en-US" sz="3600"/>
              <a:t>4</a:t>
            </a:r>
            <a:endParaRPr lang="zh-CN" altLang="en-US" sz="3600"/>
          </a:p>
          <a:p>
            <a:r>
              <a:rPr lang="zh-CN" altLang="en-US" sz="3600"/>
              <a:t>1 2 5 10</a:t>
            </a:r>
            <a:endParaRPr lang="zh-CN" altLang="en-US" sz="3600"/>
          </a:p>
          <a:p>
            <a:r>
              <a:rPr lang="zh-CN" altLang="en-US" sz="3600"/>
              <a:t>Sample Output</a:t>
            </a:r>
            <a:endParaRPr lang="zh-CN" altLang="en-US" sz="3600"/>
          </a:p>
          <a:p>
            <a:r>
              <a:rPr lang="zh-CN" altLang="en-US" sz="3600"/>
              <a:t>17</a:t>
            </a:r>
            <a:endParaRPr lang="zh-CN" altLang="en-US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洛谷 </a:t>
            </a:r>
            <a:r>
              <a:rPr lang="en-US" altLang="zh-CN"/>
              <a:t>1223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495300"/>
            <a:ext cx="81915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洛谷 </a:t>
            </a:r>
            <a:r>
              <a:rPr lang="en-US" altLang="zh-CN"/>
              <a:t>1181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925" y="609600"/>
            <a:ext cx="805815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      </a:t>
            </a:r>
            <a:r>
              <a:rPr lang="zh-CN" altLang="en-US" sz="4000"/>
              <a:t>使用</a:t>
            </a:r>
            <a:r>
              <a:rPr lang="en-US" altLang="zh-CN" sz="6000"/>
              <a:t>sort</a:t>
            </a:r>
            <a:r>
              <a:rPr lang="zh-CN" altLang="en-US" sz="4400"/>
              <a:t>对结构体进行排序</a:t>
            </a:r>
            <a:endParaRPr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int cmp(student a, student b) {</a:t>
            </a:r>
            <a:endParaRPr lang="zh-CN" altLang="en-US"/>
          </a:p>
          <a:p>
            <a:r>
              <a:rPr lang="zh-CN" altLang="en-US"/>
              <a:t>	if(a.math &gt; b.math ) { // 以math为第一关键字 </a:t>
            </a:r>
            <a:endParaRPr lang="zh-CN" altLang="en-US"/>
          </a:p>
          <a:p>
            <a:r>
              <a:rPr lang="zh-CN" altLang="en-US"/>
              <a:t>		return 1;</a:t>
            </a:r>
            <a:endParaRPr lang="zh-CN" altLang="en-US"/>
          </a:p>
          <a:p>
            <a:r>
              <a:rPr lang="zh-CN" altLang="en-US"/>
              <a:t>	} else if((a.math == b.math ) &amp;&amp; a.english &gt; b.english ) { //english 为第二关键字 </a:t>
            </a:r>
            <a:endParaRPr lang="zh-CN" altLang="en-US"/>
          </a:p>
          <a:p>
            <a:r>
              <a:rPr lang="zh-CN" altLang="en-US"/>
              <a:t>		return 1;</a:t>
            </a:r>
            <a:endParaRPr lang="zh-CN" altLang="en-US"/>
          </a:p>
          <a:p>
            <a:r>
              <a:rPr lang="zh-CN" altLang="en-US"/>
              <a:t>	} else {</a:t>
            </a:r>
            <a:endParaRPr lang="zh-CN" altLang="en-US"/>
          </a:p>
          <a:p>
            <a:r>
              <a:rPr lang="zh-CN" altLang="en-US"/>
              <a:t>		return 0;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student stu[100];</a:t>
            </a:r>
            <a:endParaRPr lang="zh-CN" altLang="en-US"/>
          </a:p>
          <a:p>
            <a:r>
              <a:rPr lang="zh-CN" altLang="en-US"/>
              <a:t>sort(stu,stu+</a:t>
            </a:r>
            <a:r>
              <a:rPr lang="en-US" altLang="zh-CN"/>
              <a:t>n</a:t>
            </a:r>
            <a:r>
              <a:rPr lang="zh-CN" altLang="en-US"/>
              <a:t>,cmp); </a:t>
            </a:r>
            <a:r>
              <a:rPr lang="en-US" altLang="zh-CN"/>
              <a:t>//n</a:t>
            </a:r>
            <a:r>
              <a:rPr lang="zh-CN" altLang="en-US"/>
              <a:t>表示有几个元素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p>
            <a:r>
              <a:rPr lang="zh-CN" altLang="en-US" sz="3600"/>
              <a:t>register：请求编译器尽可能将变量存在CPU内部寄存器提高效率。一个CPU 寄存器就几个或几十个</a:t>
            </a:r>
            <a:endParaRPr lang="zh-CN" altLang="en-US" sz="3600"/>
          </a:p>
          <a:p>
            <a:r>
              <a:rPr lang="zh-CN" altLang="en-US" sz="3600"/>
              <a:t>举例</a:t>
            </a:r>
            <a:r>
              <a:rPr lang="en-US" altLang="zh-CN" sz="3600"/>
              <a:t>:register int a;</a:t>
            </a:r>
            <a:endParaRPr lang="en-US" altLang="zh-CN" sz="3600"/>
          </a:p>
          <a:p>
            <a:r>
              <a:rPr lang="en-US" altLang="zh-CN" sz="3600"/>
              <a:t>inline :为了解决一些频繁调用的小函数</a:t>
            </a:r>
            <a:r>
              <a:rPr lang="zh-CN" altLang="en-US" sz="3600"/>
              <a:t>，表示为内联函数</a:t>
            </a:r>
            <a:endParaRPr lang="zh-CN" altLang="en-US" sz="3600"/>
          </a:p>
          <a:p>
            <a:r>
              <a:rPr lang="zh-CN" altLang="en-US" sz="3600"/>
              <a:t>举例：inline swap(int &amp;a, int &amp;b) {</a:t>
            </a:r>
            <a:endParaRPr lang="zh-CN" altLang="en-US" sz="3600"/>
          </a:p>
          <a:p>
            <a:r>
              <a:rPr lang="en-US" altLang="zh-CN" sz="3600"/>
              <a:t>	int c = a;</a:t>
            </a:r>
            <a:endParaRPr lang="en-US" altLang="zh-CN" sz="3600"/>
          </a:p>
          <a:p>
            <a:r>
              <a:rPr lang="en-US" altLang="zh-CN" sz="3600"/>
              <a:t>	a = b;</a:t>
            </a:r>
            <a:endParaRPr lang="en-US" altLang="zh-CN" sz="3600"/>
          </a:p>
          <a:p>
            <a:r>
              <a:rPr lang="en-US" altLang="zh-CN" sz="3600"/>
              <a:t>	b = c;}</a:t>
            </a:r>
            <a:endParaRPr lang="en-US" altLang="zh-CN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0000"/>
          </a:bodyPr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快速读入   </a:t>
            </a:r>
            <a:r>
              <a:rPr lang="en-US" altLang="zh-CN">
                <a:sym typeface="+mn-ea"/>
              </a:rPr>
              <a:t>cin  &lt;&lt;  scanf  &lt; read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int read() {</a:t>
            </a:r>
            <a:endParaRPr lang="zh-CN" altLang="en-US"/>
          </a:p>
          <a:p>
            <a:r>
              <a:rPr lang="zh-CN" altLang="en-US"/>
              <a:t>	int s = 0, f = 1;</a:t>
            </a:r>
            <a:endParaRPr lang="zh-CN" altLang="en-US"/>
          </a:p>
          <a:p>
            <a:r>
              <a:rPr lang="zh-CN" altLang="en-US"/>
              <a:t>	char ch = getchar();</a:t>
            </a:r>
            <a:endParaRPr lang="zh-CN" altLang="en-US"/>
          </a:p>
          <a:p>
            <a:r>
              <a:rPr lang="zh-CN" altLang="en-US"/>
              <a:t>	while(ch &lt; '0' || ch &gt; '9') {</a:t>
            </a:r>
            <a:endParaRPr lang="zh-CN" altLang="en-US"/>
          </a:p>
          <a:p>
            <a:r>
              <a:rPr lang="zh-CN" altLang="en-US"/>
              <a:t>		if(ch == '-') f = -1</a:t>
            </a:r>
            <a:r>
              <a:rPr lang="en-US" altLang="zh-CN"/>
              <a:t>, </a:t>
            </a:r>
            <a:r>
              <a:rPr lang="zh-CN" altLang="en-US"/>
              <a:t>ch = getchar();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while(ch &lt;= '9' &amp;&amp; ch &gt;= '0') {</a:t>
            </a:r>
            <a:endParaRPr lang="zh-CN" altLang="en-US"/>
          </a:p>
          <a:p>
            <a:r>
              <a:rPr lang="zh-CN" altLang="en-US"/>
              <a:t>		s = s * 10 + ch - '0';</a:t>
            </a:r>
            <a:endParaRPr lang="zh-CN" altLang="en-US"/>
          </a:p>
          <a:p>
            <a:r>
              <a:rPr lang="zh-CN" altLang="en-US"/>
              <a:t>		ch = getchar();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f * s;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洛谷 </a:t>
            </a:r>
            <a:r>
              <a:rPr lang="en-US" altLang="zh-CN"/>
              <a:t>1803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385445"/>
            <a:ext cx="7620000" cy="6086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1918970"/>
            <a:ext cx="8620125" cy="857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15" y="3809365"/>
            <a:ext cx="8334375" cy="10001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WPS 演示</Application>
  <PresentationFormat>宽屏</PresentationFormat>
  <Paragraphs>61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楷体</vt:lpstr>
      <vt:lpstr>微软雅黑</vt:lpstr>
      <vt:lpstr>Arial Unicode MS</vt:lpstr>
      <vt:lpstr>等线</vt:lpstr>
      <vt:lpstr>Office 主题​​</vt:lpstr>
      <vt:lpstr>                                                 贪心</vt:lpstr>
      <vt:lpstr>洛谷 1181</vt:lpstr>
      <vt:lpstr>PowerPoint 演示文稿</vt:lpstr>
      <vt:lpstr>                    使用sort对结构体进行排序</vt:lpstr>
      <vt:lpstr>PowerPoint 演示文稿</vt:lpstr>
      <vt:lpstr>PowerPoint 演示文稿</vt:lpstr>
      <vt:lpstr>洛谷 1803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POJ 1700</vt:lpstr>
      <vt:lpstr>PowerPoint 演示文稿</vt:lpstr>
      <vt:lpstr>PowerPoint 演示文稿</vt:lpstr>
      <vt:lpstr>洛谷 1223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z</cp:lastModifiedBy>
  <cp:revision>398</cp:revision>
  <dcterms:created xsi:type="dcterms:W3CDTF">2017-08-03T09:01:00Z</dcterms:created>
  <dcterms:modified xsi:type="dcterms:W3CDTF">2019-03-09T23:30:07Z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