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1524000"/>
            <a:ext cx="54006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3325" y="1518920"/>
            <a:ext cx="4705350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1466850"/>
            <a:ext cx="771525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1685925"/>
            <a:ext cx="56578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9670" y="1524000"/>
            <a:ext cx="47720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1581150"/>
            <a:ext cx="56769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1581150"/>
            <a:ext cx="584835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1504950"/>
            <a:ext cx="566737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1518920"/>
            <a:ext cx="603885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0" y="1452245"/>
            <a:ext cx="49530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2445" y="2671445"/>
            <a:ext cx="608647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Franklin Gothic Medium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</cp:lastModifiedBy>
  <cp:revision>123</cp:revision>
  <dcterms:created xsi:type="dcterms:W3CDTF">2017-08-03T09:01:00Z</dcterms:created>
  <dcterms:modified xsi:type="dcterms:W3CDTF">2019-03-09T23:34:30Z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