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showPr>
  <p:clrMru>
    <a:srgbClr val="62FDFE"/>
    <a:srgbClr val="A0DAE4"/>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4041" autoAdjust="0"/>
  </p:normalViewPr>
  <p:slideViewPr>
    <p:cSldViewPr snapToGrid="0">
      <p:cViewPr varScale="1">
        <p:scale>
          <a:sx n="96" d="100"/>
          <a:sy n="96" d="100"/>
        </p:scale>
        <p:origin x="1116" y="84"/>
      </p:cViewPr>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91" name=""/>
        <p:cNvGrpSpPr/>
        <p:nvPr/>
      </p:nvGrpSpPr>
      <p:grpSpPr>
        <a:xfrm>
          <a:off x="0" y="0"/>
          <a:ext cx="0" cy="0"/>
          <a:chOff x="0" y="0"/>
          <a:chExt cx="0" cy="0"/>
        </a:xfrm>
      </p:grpSpPr>
      <p:sp>
        <p:nvSpPr>
          <p:cNvPr id="1048979"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980"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28DA5BF-3F47-46CD-A32B-E7083DF43A3E}" type="datetimeFigureOut">
              <a:rPr altLang="en-US" lang="zh-CN" smtClean="0"/>
            </a:fld>
            <a:endParaRPr altLang="en-US" lang="zh-CN"/>
          </a:p>
        </p:txBody>
      </p:sp>
      <p:sp>
        <p:nvSpPr>
          <p:cNvPr id="1048981"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982"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83"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984"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5302407E-CA6E-4DD8-9DFE-C2A7C4FCCBC3}"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幻灯片图像占位符 1"/>
          <p:cNvSpPr>
            <a:spLocks noChangeAspect="1" noRot="1" noGrp="1"/>
          </p:cNvSpPr>
          <p:nvPr>
            <p:ph type="sldImg"/>
          </p:nvPr>
        </p:nvSpPr>
        <p:spPr/>
      </p:sp>
      <p:sp>
        <p:nvSpPr>
          <p:cNvPr id="1048591" name="备注占位符 2"/>
          <p:cNvSpPr>
            <a:spLocks noGrp="1"/>
          </p:cNvSpPr>
          <p:nvPr>
            <p:ph type="body" idx="1"/>
          </p:nvPr>
        </p:nvSpPr>
        <p:spPr/>
        <p:txBody>
          <a:bodyPr/>
          <a:p>
            <a:endParaRPr altLang="en-US" lang="zh-CN"/>
          </a:p>
        </p:txBody>
      </p:sp>
      <p:sp>
        <p:nvSpPr>
          <p:cNvPr id="1048592"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84" name="幻灯片图像占位符 1"/>
          <p:cNvSpPr>
            <a:spLocks noChangeAspect="1" noRot="1" noGrp="1"/>
          </p:cNvSpPr>
          <p:nvPr>
            <p:ph type="sldImg"/>
          </p:nvPr>
        </p:nvSpPr>
        <p:spPr/>
      </p:sp>
      <p:sp>
        <p:nvSpPr>
          <p:cNvPr id="1048685" name="备注占位符 2"/>
          <p:cNvSpPr>
            <a:spLocks noGrp="1"/>
          </p:cNvSpPr>
          <p:nvPr>
            <p:ph type="body" idx="1"/>
          </p:nvPr>
        </p:nvSpPr>
        <p:spPr/>
        <p:txBody>
          <a:bodyPr/>
          <a:p>
            <a:endParaRPr altLang="en-US" lang="zh-CN"/>
          </a:p>
        </p:txBody>
      </p:sp>
      <p:sp>
        <p:nvSpPr>
          <p:cNvPr id="1048686"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90" name="幻灯片图像占位符 1"/>
          <p:cNvSpPr>
            <a:spLocks noChangeAspect="1" noRot="1" noGrp="1"/>
          </p:cNvSpPr>
          <p:nvPr>
            <p:ph type="sldImg"/>
          </p:nvPr>
        </p:nvSpPr>
        <p:spPr/>
      </p:sp>
      <p:sp>
        <p:nvSpPr>
          <p:cNvPr id="1048691" name="备注占位符 2"/>
          <p:cNvSpPr>
            <a:spLocks noGrp="1"/>
          </p:cNvSpPr>
          <p:nvPr>
            <p:ph type="body" idx="1"/>
          </p:nvPr>
        </p:nvSpPr>
        <p:spPr/>
        <p:txBody>
          <a:bodyPr/>
          <a:p>
            <a:endParaRPr altLang="en-US" lang="zh-CN"/>
          </a:p>
        </p:txBody>
      </p:sp>
      <p:sp>
        <p:nvSpPr>
          <p:cNvPr id="1048692"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96" name="幻灯片图像占位符 1"/>
          <p:cNvSpPr>
            <a:spLocks noChangeAspect="1" noRot="1" noGrp="1"/>
          </p:cNvSpPr>
          <p:nvPr>
            <p:ph type="sldImg"/>
          </p:nvPr>
        </p:nvSpPr>
        <p:spPr/>
      </p:sp>
      <p:sp>
        <p:nvSpPr>
          <p:cNvPr id="1048697" name="备注占位符 2"/>
          <p:cNvSpPr>
            <a:spLocks noGrp="1"/>
          </p:cNvSpPr>
          <p:nvPr>
            <p:ph type="body" idx="1"/>
          </p:nvPr>
        </p:nvSpPr>
        <p:spPr/>
        <p:txBody>
          <a:bodyPr/>
          <a:p>
            <a:endParaRPr altLang="en-US" lang="zh-CN"/>
          </a:p>
        </p:txBody>
      </p:sp>
      <p:sp>
        <p:nvSpPr>
          <p:cNvPr id="1048698"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01" name="幻灯片图像占位符 1"/>
          <p:cNvSpPr>
            <a:spLocks noChangeAspect="1" noRot="1" noGrp="1"/>
          </p:cNvSpPr>
          <p:nvPr>
            <p:ph type="sldImg"/>
          </p:nvPr>
        </p:nvSpPr>
        <p:spPr/>
      </p:sp>
      <p:sp>
        <p:nvSpPr>
          <p:cNvPr id="1048702" name="备注占位符 2"/>
          <p:cNvSpPr>
            <a:spLocks noGrp="1"/>
          </p:cNvSpPr>
          <p:nvPr>
            <p:ph type="body" idx="1"/>
          </p:nvPr>
        </p:nvSpPr>
        <p:spPr/>
        <p:txBody>
          <a:bodyPr/>
          <a:p>
            <a:endParaRPr altLang="en-US" lang="zh-CN"/>
          </a:p>
        </p:txBody>
      </p:sp>
      <p:sp>
        <p:nvSpPr>
          <p:cNvPr id="1048703"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07" name="幻灯片图像占位符 1"/>
          <p:cNvSpPr>
            <a:spLocks noChangeAspect="1" noRot="1" noGrp="1"/>
          </p:cNvSpPr>
          <p:nvPr>
            <p:ph type="sldImg"/>
          </p:nvPr>
        </p:nvSpPr>
        <p:spPr/>
      </p:sp>
      <p:sp>
        <p:nvSpPr>
          <p:cNvPr id="1048708" name="备注占位符 2"/>
          <p:cNvSpPr>
            <a:spLocks noGrp="1"/>
          </p:cNvSpPr>
          <p:nvPr>
            <p:ph type="body" idx="1"/>
          </p:nvPr>
        </p:nvSpPr>
        <p:spPr/>
        <p:txBody>
          <a:bodyPr/>
          <a:p>
            <a:endParaRPr altLang="en-US" lang="zh-CN"/>
          </a:p>
        </p:txBody>
      </p:sp>
      <p:sp>
        <p:nvSpPr>
          <p:cNvPr id="1048709"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13" name="幻灯片图像占位符 1"/>
          <p:cNvSpPr>
            <a:spLocks noChangeAspect="1" noRot="1" noGrp="1"/>
          </p:cNvSpPr>
          <p:nvPr>
            <p:ph type="sldImg"/>
          </p:nvPr>
        </p:nvSpPr>
        <p:spPr/>
      </p:sp>
      <p:sp>
        <p:nvSpPr>
          <p:cNvPr id="1048714" name="备注占位符 2"/>
          <p:cNvSpPr>
            <a:spLocks noGrp="1"/>
          </p:cNvSpPr>
          <p:nvPr>
            <p:ph type="body" idx="1"/>
          </p:nvPr>
        </p:nvSpPr>
        <p:spPr/>
        <p:txBody>
          <a:bodyPr/>
          <a:p>
            <a:endParaRPr altLang="en-US" lang="zh-CN"/>
          </a:p>
        </p:txBody>
      </p:sp>
      <p:sp>
        <p:nvSpPr>
          <p:cNvPr id="1048715"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p>
            <a:endParaRPr altLang="en-US" lang="zh-CN"/>
          </a:p>
        </p:txBody>
      </p:sp>
      <p:sp>
        <p:nvSpPr>
          <p:cNvPr id="1048720"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25" name="幻灯片图像占位符 1"/>
          <p:cNvSpPr>
            <a:spLocks noChangeAspect="1" noRot="1" noGrp="1"/>
          </p:cNvSpPr>
          <p:nvPr>
            <p:ph type="sldImg"/>
          </p:nvPr>
        </p:nvSpPr>
        <p:spPr/>
      </p:sp>
      <p:sp>
        <p:nvSpPr>
          <p:cNvPr id="1048726" name="备注占位符 2"/>
          <p:cNvSpPr>
            <a:spLocks noGrp="1"/>
          </p:cNvSpPr>
          <p:nvPr>
            <p:ph type="body" idx="1"/>
          </p:nvPr>
        </p:nvSpPr>
        <p:spPr/>
        <p:txBody>
          <a:bodyPr/>
          <a:p>
            <a:endParaRPr altLang="en-US" lang="zh-CN"/>
          </a:p>
        </p:txBody>
      </p:sp>
      <p:sp>
        <p:nvSpPr>
          <p:cNvPr id="1048727"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31" name="幻灯片图像占位符 1"/>
          <p:cNvSpPr>
            <a:spLocks noChangeAspect="1" noRot="1" noGrp="1"/>
          </p:cNvSpPr>
          <p:nvPr>
            <p:ph type="sldImg"/>
          </p:nvPr>
        </p:nvSpPr>
        <p:spPr/>
      </p:sp>
      <p:sp>
        <p:nvSpPr>
          <p:cNvPr id="1048732" name="备注占位符 2"/>
          <p:cNvSpPr>
            <a:spLocks noGrp="1"/>
          </p:cNvSpPr>
          <p:nvPr>
            <p:ph type="body" idx="1"/>
          </p:nvPr>
        </p:nvSpPr>
        <p:spPr/>
        <p:txBody>
          <a:bodyPr/>
          <a:p>
            <a:endParaRPr altLang="en-US" lang="zh-CN"/>
          </a:p>
        </p:txBody>
      </p:sp>
      <p:sp>
        <p:nvSpPr>
          <p:cNvPr id="1048733"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38" name="幻灯片图像占位符 1"/>
          <p:cNvSpPr>
            <a:spLocks noChangeAspect="1" noRot="1" noGrp="1"/>
          </p:cNvSpPr>
          <p:nvPr>
            <p:ph type="sldImg"/>
          </p:nvPr>
        </p:nvSpPr>
        <p:spPr/>
      </p:sp>
      <p:sp>
        <p:nvSpPr>
          <p:cNvPr id="1048739" name="备注占位符 2"/>
          <p:cNvSpPr>
            <a:spLocks noGrp="1"/>
          </p:cNvSpPr>
          <p:nvPr>
            <p:ph type="body" idx="1"/>
          </p:nvPr>
        </p:nvSpPr>
        <p:spPr/>
        <p:txBody>
          <a:bodyPr/>
          <a:p>
            <a:endParaRPr altLang="en-US" lang="zh-CN"/>
          </a:p>
        </p:txBody>
      </p:sp>
      <p:sp>
        <p:nvSpPr>
          <p:cNvPr id="1048740"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1" name="幻灯片图像占位符 1"/>
          <p:cNvSpPr>
            <a:spLocks noChangeAspect="1" noRot="1" noGrp="1"/>
          </p:cNvSpPr>
          <p:nvPr>
            <p:ph type="sldImg"/>
          </p:nvPr>
        </p:nvSpPr>
        <p:spPr/>
      </p:sp>
      <p:sp>
        <p:nvSpPr>
          <p:cNvPr id="1048632" name="备注占位符 2"/>
          <p:cNvSpPr>
            <a:spLocks noGrp="1"/>
          </p:cNvSpPr>
          <p:nvPr>
            <p:ph type="body" idx="1"/>
          </p:nvPr>
        </p:nvSpPr>
        <p:spPr/>
        <p:txBody>
          <a:bodyPr/>
          <a:p>
            <a:endParaRPr altLang="en-US" lang="zh-CN"/>
          </a:p>
        </p:txBody>
      </p:sp>
      <p:sp>
        <p:nvSpPr>
          <p:cNvPr id="1048633"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45" name="幻灯片图像占位符 1"/>
          <p:cNvSpPr>
            <a:spLocks noChangeAspect="1" noRot="1" noGrp="1"/>
          </p:cNvSpPr>
          <p:nvPr>
            <p:ph type="sldImg"/>
          </p:nvPr>
        </p:nvSpPr>
        <p:spPr/>
      </p:sp>
      <p:sp>
        <p:nvSpPr>
          <p:cNvPr id="1048746" name="备注占位符 2"/>
          <p:cNvSpPr>
            <a:spLocks noGrp="1"/>
          </p:cNvSpPr>
          <p:nvPr>
            <p:ph type="body" idx="1"/>
          </p:nvPr>
        </p:nvSpPr>
        <p:spPr/>
        <p:txBody>
          <a:bodyPr/>
          <a:p>
            <a:endParaRPr altLang="en-US" lang="zh-CN"/>
          </a:p>
        </p:txBody>
      </p:sp>
      <p:sp>
        <p:nvSpPr>
          <p:cNvPr id="1048747"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54" name="幻灯片图像占位符 1"/>
          <p:cNvSpPr>
            <a:spLocks noChangeAspect="1" noRot="1" noGrp="1"/>
          </p:cNvSpPr>
          <p:nvPr>
            <p:ph type="sldImg"/>
          </p:nvPr>
        </p:nvSpPr>
        <p:spPr/>
      </p:sp>
      <p:sp>
        <p:nvSpPr>
          <p:cNvPr id="1048755" name="备注占位符 2"/>
          <p:cNvSpPr>
            <a:spLocks noGrp="1"/>
          </p:cNvSpPr>
          <p:nvPr>
            <p:ph type="body" idx="1"/>
          </p:nvPr>
        </p:nvSpPr>
        <p:spPr/>
        <p:txBody>
          <a:bodyPr/>
          <a:p>
            <a:endParaRPr altLang="en-US" lang="zh-CN"/>
          </a:p>
        </p:txBody>
      </p:sp>
      <p:sp>
        <p:nvSpPr>
          <p:cNvPr id="1048756"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761" name="幻灯片图像占位符 1"/>
          <p:cNvSpPr>
            <a:spLocks noChangeAspect="1" noRot="1" noGrp="1"/>
          </p:cNvSpPr>
          <p:nvPr>
            <p:ph type="sldImg"/>
          </p:nvPr>
        </p:nvSpPr>
        <p:spPr/>
      </p:sp>
      <p:sp>
        <p:nvSpPr>
          <p:cNvPr id="1048762" name="备注占位符 2"/>
          <p:cNvSpPr>
            <a:spLocks noGrp="1"/>
          </p:cNvSpPr>
          <p:nvPr>
            <p:ph type="body" idx="1"/>
          </p:nvPr>
        </p:nvSpPr>
        <p:spPr/>
        <p:txBody>
          <a:bodyPr/>
          <a:p>
            <a:endParaRPr altLang="en-US" lang="zh-CN"/>
          </a:p>
        </p:txBody>
      </p:sp>
      <p:sp>
        <p:nvSpPr>
          <p:cNvPr id="1048763"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775" name="幻灯片图像占位符 1"/>
          <p:cNvSpPr>
            <a:spLocks noChangeAspect="1" noRot="1" noGrp="1"/>
          </p:cNvSpPr>
          <p:nvPr>
            <p:ph type="sldImg"/>
          </p:nvPr>
        </p:nvSpPr>
        <p:spPr/>
      </p:sp>
      <p:sp>
        <p:nvSpPr>
          <p:cNvPr id="1048776" name="备注占位符 2"/>
          <p:cNvSpPr>
            <a:spLocks noGrp="1"/>
          </p:cNvSpPr>
          <p:nvPr>
            <p:ph type="body" idx="1"/>
          </p:nvPr>
        </p:nvSpPr>
        <p:spPr/>
        <p:txBody>
          <a:bodyPr/>
          <a:p>
            <a:endParaRPr altLang="en-US" lang="zh-CN"/>
          </a:p>
        </p:txBody>
      </p:sp>
      <p:sp>
        <p:nvSpPr>
          <p:cNvPr id="1048777"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782" name="幻灯片图像占位符 1"/>
          <p:cNvSpPr>
            <a:spLocks noChangeAspect="1" noRot="1" noGrp="1"/>
          </p:cNvSpPr>
          <p:nvPr>
            <p:ph type="sldImg"/>
          </p:nvPr>
        </p:nvSpPr>
        <p:spPr/>
      </p:sp>
      <p:sp>
        <p:nvSpPr>
          <p:cNvPr id="1048783" name="备注占位符 2"/>
          <p:cNvSpPr>
            <a:spLocks noGrp="1"/>
          </p:cNvSpPr>
          <p:nvPr>
            <p:ph type="body" idx="1"/>
          </p:nvPr>
        </p:nvSpPr>
        <p:spPr/>
        <p:txBody>
          <a:bodyPr/>
          <a:p>
            <a:endParaRPr altLang="en-US" lang="zh-CN"/>
          </a:p>
        </p:txBody>
      </p:sp>
      <p:sp>
        <p:nvSpPr>
          <p:cNvPr id="1048784"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797" name="幻灯片图像占位符 1"/>
          <p:cNvSpPr>
            <a:spLocks noChangeAspect="1" noRot="1" noGrp="1"/>
          </p:cNvSpPr>
          <p:nvPr>
            <p:ph type="sldImg"/>
          </p:nvPr>
        </p:nvSpPr>
        <p:spPr/>
      </p:sp>
      <p:sp>
        <p:nvSpPr>
          <p:cNvPr id="1048798" name="备注占位符 2"/>
          <p:cNvSpPr>
            <a:spLocks noGrp="1"/>
          </p:cNvSpPr>
          <p:nvPr>
            <p:ph type="body" idx="1"/>
          </p:nvPr>
        </p:nvSpPr>
        <p:spPr/>
        <p:txBody>
          <a:bodyPr/>
          <a:p>
            <a:endParaRPr altLang="en-US" lang="zh-CN"/>
          </a:p>
        </p:txBody>
      </p:sp>
      <p:sp>
        <p:nvSpPr>
          <p:cNvPr id="1048799"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06" name="幻灯片图像占位符 1"/>
          <p:cNvSpPr>
            <a:spLocks noChangeAspect="1" noRot="1" noGrp="1"/>
          </p:cNvSpPr>
          <p:nvPr>
            <p:ph type="sldImg"/>
          </p:nvPr>
        </p:nvSpPr>
        <p:spPr/>
      </p:sp>
      <p:sp>
        <p:nvSpPr>
          <p:cNvPr id="1048807" name="备注占位符 2"/>
          <p:cNvSpPr>
            <a:spLocks noGrp="1"/>
          </p:cNvSpPr>
          <p:nvPr>
            <p:ph type="body" idx="1"/>
          </p:nvPr>
        </p:nvSpPr>
        <p:spPr/>
        <p:txBody>
          <a:bodyPr/>
          <a:p>
            <a:endParaRPr altLang="en-US" lang="zh-CN"/>
          </a:p>
        </p:txBody>
      </p:sp>
      <p:sp>
        <p:nvSpPr>
          <p:cNvPr id="1048808"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12" name="幻灯片图像占位符 1"/>
          <p:cNvSpPr>
            <a:spLocks noChangeAspect="1" noRot="1" noGrp="1"/>
          </p:cNvSpPr>
          <p:nvPr>
            <p:ph type="sldImg"/>
          </p:nvPr>
        </p:nvSpPr>
        <p:spPr/>
      </p:sp>
      <p:sp>
        <p:nvSpPr>
          <p:cNvPr id="1048813" name="备注占位符 2"/>
          <p:cNvSpPr>
            <a:spLocks noGrp="1"/>
          </p:cNvSpPr>
          <p:nvPr>
            <p:ph type="body" idx="1"/>
          </p:nvPr>
        </p:nvSpPr>
        <p:spPr/>
        <p:txBody>
          <a:bodyPr/>
          <a:p>
            <a:endParaRPr altLang="en-US" lang="zh-CN"/>
          </a:p>
        </p:txBody>
      </p:sp>
      <p:sp>
        <p:nvSpPr>
          <p:cNvPr id="1048814"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819" name="幻灯片图像占位符 1"/>
          <p:cNvSpPr>
            <a:spLocks noChangeAspect="1" noRot="1" noGrp="1"/>
          </p:cNvSpPr>
          <p:nvPr>
            <p:ph type="sldImg"/>
          </p:nvPr>
        </p:nvSpPr>
        <p:spPr/>
      </p:sp>
      <p:sp>
        <p:nvSpPr>
          <p:cNvPr id="1048820" name="备注占位符 2"/>
          <p:cNvSpPr>
            <a:spLocks noGrp="1"/>
          </p:cNvSpPr>
          <p:nvPr>
            <p:ph type="body" idx="1"/>
          </p:nvPr>
        </p:nvSpPr>
        <p:spPr/>
        <p:txBody>
          <a:bodyPr/>
          <a:p>
            <a:endParaRPr altLang="en-US" lang="zh-CN"/>
          </a:p>
        </p:txBody>
      </p:sp>
      <p:sp>
        <p:nvSpPr>
          <p:cNvPr id="1048821"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826" name="幻灯片图像占位符 1"/>
          <p:cNvSpPr>
            <a:spLocks noChangeAspect="1" noRot="1" noGrp="1"/>
          </p:cNvSpPr>
          <p:nvPr>
            <p:ph type="sldImg"/>
          </p:nvPr>
        </p:nvSpPr>
        <p:spPr/>
      </p:sp>
      <p:sp>
        <p:nvSpPr>
          <p:cNvPr id="1048827" name="备注占位符 2"/>
          <p:cNvSpPr>
            <a:spLocks noGrp="1"/>
          </p:cNvSpPr>
          <p:nvPr>
            <p:ph type="body" idx="1"/>
          </p:nvPr>
        </p:nvSpPr>
        <p:spPr/>
        <p:txBody>
          <a:bodyPr/>
          <a:p>
            <a:endParaRPr altLang="en-US" lang="zh-CN"/>
          </a:p>
        </p:txBody>
      </p:sp>
      <p:sp>
        <p:nvSpPr>
          <p:cNvPr id="1048828"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8" name="幻灯片图像占位符 1"/>
          <p:cNvSpPr>
            <a:spLocks noChangeAspect="1" noRot="1" noGrp="1"/>
          </p:cNvSpPr>
          <p:nvPr>
            <p:ph type="sldImg"/>
          </p:nvPr>
        </p:nvSpPr>
        <p:spPr/>
      </p:sp>
      <p:sp>
        <p:nvSpPr>
          <p:cNvPr id="1048639" name="备注占位符 2"/>
          <p:cNvSpPr>
            <a:spLocks noGrp="1"/>
          </p:cNvSpPr>
          <p:nvPr>
            <p:ph type="body" idx="1"/>
          </p:nvPr>
        </p:nvSpPr>
        <p:spPr/>
        <p:txBody>
          <a:bodyPr/>
          <a:p>
            <a:endParaRPr altLang="en-US" lang="zh-CN"/>
          </a:p>
        </p:txBody>
      </p:sp>
      <p:sp>
        <p:nvSpPr>
          <p:cNvPr id="1048640"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834" name="幻灯片图像占位符 1"/>
          <p:cNvSpPr>
            <a:spLocks noChangeAspect="1" noRot="1" noGrp="1"/>
          </p:cNvSpPr>
          <p:nvPr>
            <p:ph type="sldImg"/>
          </p:nvPr>
        </p:nvSpPr>
        <p:spPr/>
      </p:sp>
      <p:sp>
        <p:nvSpPr>
          <p:cNvPr id="1048835" name="备注占位符 2"/>
          <p:cNvSpPr>
            <a:spLocks noGrp="1"/>
          </p:cNvSpPr>
          <p:nvPr>
            <p:ph type="body" idx="1"/>
          </p:nvPr>
        </p:nvSpPr>
        <p:spPr/>
        <p:txBody>
          <a:bodyPr/>
          <a:p>
            <a:endParaRPr altLang="en-US" lang="zh-CN"/>
          </a:p>
        </p:txBody>
      </p:sp>
      <p:sp>
        <p:nvSpPr>
          <p:cNvPr id="1048836"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841" name="幻灯片图像占位符 1"/>
          <p:cNvSpPr>
            <a:spLocks noChangeAspect="1" noRot="1" noGrp="1"/>
          </p:cNvSpPr>
          <p:nvPr>
            <p:ph type="sldImg"/>
          </p:nvPr>
        </p:nvSpPr>
        <p:spPr/>
      </p:sp>
      <p:sp>
        <p:nvSpPr>
          <p:cNvPr id="1048842" name="备注占位符 2"/>
          <p:cNvSpPr>
            <a:spLocks noGrp="1"/>
          </p:cNvSpPr>
          <p:nvPr>
            <p:ph type="body" idx="1"/>
          </p:nvPr>
        </p:nvSpPr>
        <p:spPr/>
        <p:txBody>
          <a:bodyPr/>
          <a:p>
            <a:endParaRPr altLang="en-US" dirty="0" lang="zh-CN"/>
          </a:p>
        </p:txBody>
      </p:sp>
      <p:sp>
        <p:nvSpPr>
          <p:cNvPr id="1048843"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854" name="幻灯片图像占位符 1"/>
          <p:cNvSpPr>
            <a:spLocks noChangeAspect="1" noRot="1" noGrp="1"/>
          </p:cNvSpPr>
          <p:nvPr>
            <p:ph type="sldImg"/>
          </p:nvPr>
        </p:nvSpPr>
        <p:spPr/>
      </p:sp>
      <p:sp>
        <p:nvSpPr>
          <p:cNvPr id="1048855" name="备注占位符 2"/>
          <p:cNvSpPr>
            <a:spLocks noGrp="1"/>
          </p:cNvSpPr>
          <p:nvPr>
            <p:ph type="body" idx="1"/>
          </p:nvPr>
        </p:nvSpPr>
        <p:spPr/>
        <p:txBody>
          <a:bodyPr/>
          <a:p>
            <a:endParaRPr altLang="en-US" lang="zh-CN"/>
          </a:p>
        </p:txBody>
      </p:sp>
      <p:sp>
        <p:nvSpPr>
          <p:cNvPr id="1048856"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860" name="幻灯片图像占位符 1"/>
          <p:cNvSpPr>
            <a:spLocks noChangeAspect="1" noRot="1" noGrp="1"/>
          </p:cNvSpPr>
          <p:nvPr>
            <p:ph type="sldImg"/>
          </p:nvPr>
        </p:nvSpPr>
        <p:spPr/>
      </p:sp>
      <p:sp>
        <p:nvSpPr>
          <p:cNvPr id="1048861" name="备注占位符 2"/>
          <p:cNvSpPr>
            <a:spLocks noGrp="1"/>
          </p:cNvSpPr>
          <p:nvPr>
            <p:ph type="body" idx="1"/>
          </p:nvPr>
        </p:nvSpPr>
        <p:spPr/>
        <p:txBody>
          <a:bodyPr/>
          <a:p>
            <a:endParaRPr altLang="en-US" lang="zh-CN"/>
          </a:p>
        </p:txBody>
      </p:sp>
      <p:sp>
        <p:nvSpPr>
          <p:cNvPr id="1048862"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5" name="幻灯片图像占位符 1"/>
          <p:cNvSpPr>
            <a:spLocks noChangeAspect="1" noRot="1" noGrp="1"/>
          </p:cNvSpPr>
          <p:nvPr>
            <p:ph type="sldImg"/>
          </p:nvPr>
        </p:nvSpPr>
        <p:spPr/>
      </p:sp>
      <p:sp>
        <p:nvSpPr>
          <p:cNvPr id="1048646" name="备注占位符 2"/>
          <p:cNvSpPr>
            <a:spLocks noGrp="1"/>
          </p:cNvSpPr>
          <p:nvPr>
            <p:ph type="body" idx="1"/>
          </p:nvPr>
        </p:nvSpPr>
        <p:spPr/>
        <p:txBody>
          <a:bodyPr/>
          <a:p>
            <a:endParaRPr altLang="en-US" lang="zh-CN"/>
          </a:p>
        </p:txBody>
      </p:sp>
      <p:sp>
        <p:nvSpPr>
          <p:cNvPr id="1048647"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52" name="幻灯片图像占位符 1"/>
          <p:cNvSpPr>
            <a:spLocks noChangeAspect="1" noRot="1" noGrp="1"/>
          </p:cNvSpPr>
          <p:nvPr>
            <p:ph type="sldImg"/>
          </p:nvPr>
        </p:nvSpPr>
        <p:spPr/>
      </p:sp>
      <p:sp>
        <p:nvSpPr>
          <p:cNvPr id="1048653" name="备注占位符 2"/>
          <p:cNvSpPr>
            <a:spLocks noGrp="1"/>
          </p:cNvSpPr>
          <p:nvPr>
            <p:ph type="body" idx="1"/>
          </p:nvPr>
        </p:nvSpPr>
        <p:spPr/>
        <p:txBody>
          <a:bodyPr/>
          <a:p>
            <a:endParaRPr altLang="en-US" lang="zh-CN"/>
          </a:p>
        </p:txBody>
      </p:sp>
      <p:sp>
        <p:nvSpPr>
          <p:cNvPr id="1048654"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59" name="幻灯片图像占位符 1"/>
          <p:cNvSpPr>
            <a:spLocks noChangeAspect="1" noRot="1" noGrp="1"/>
          </p:cNvSpPr>
          <p:nvPr>
            <p:ph type="sldImg"/>
          </p:nvPr>
        </p:nvSpPr>
        <p:spPr/>
      </p:sp>
      <p:sp>
        <p:nvSpPr>
          <p:cNvPr id="1048660" name="备注占位符 2"/>
          <p:cNvSpPr>
            <a:spLocks noGrp="1"/>
          </p:cNvSpPr>
          <p:nvPr>
            <p:ph type="body" idx="1"/>
          </p:nvPr>
        </p:nvSpPr>
        <p:spPr/>
        <p:txBody>
          <a:bodyPr/>
          <a:p>
            <a:endParaRPr altLang="en-US" lang="zh-CN"/>
          </a:p>
        </p:txBody>
      </p:sp>
      <p:sp>
        <p:nvSpPr>
          <p:cNvPr id="1048661"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66" name="幻灯片图像占位符 1"/>
          <p:cNvSpPr>
            <a:spLocks noChangeAspect="1" noRot="1" noGrp="1"/>
          </p:cNvSpPr>
          <p:nvPr>
            <p:ph type="sldImg"/>
          </p:nvPr>
        </p:nvSpPr>
        <p:spPr/>
      </p:sp>
      <p:sp>
        <p:nvSpPr>
          <p:cNvPr id="1048667" name="备注占位符 2"/>
          <p:cNvSpPr>
            <a:spLocks noGrp="1"/>
          </p:cNvSpPr>
          <p:nvPr>
            <p:ph type="body" idx="1"/>
          </p:nvPr>
        </p:nvSpPr>
        <p:spPr/>
        <p:txBody>
          <a:bodyPr/>
          <a:p>
            <a:endParaRPr altLang="en-US" lang="zh-CN"/>
          </a:p>
        </p:txBody>
      </p:sp>
      <p:sp>
        <p:nvSpPr>
          <p:cNvPr id="1048668"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73" name="幻灯片图像占位符 1"/>
          <p:cNvSpPr>
            <a:spLocks noChangeAspect="1" noRot="1" noGrp="1"/>
          </p:cNvSpPr>
          <p:nvPr>
            <p:ph type="sldImg"/>
          </p:nvPr>
        </p:nvSpPr>
        <p:spPr/>
      </p:sp>
      <p:sp>
        <p:nvSpPr>
          <p:cNvPr id="1048674" name="备注占位符 2"/>
          <p:cNvSpPr>
            <a:spLocks noGrp="1"/>
          </p:cNvSpPr>
          <p:nvPr>
            <p:ph type="body" idx="1"/>
          </p:nvPr>
        </p:nvSpPr>
        <p:spPr/>
        <p:txBody>
          <a:bodyPr/>
          <a:p>
            <a:endParaRPr altLang="en-US" lang="zh-CN"/>
          </a:p>
        </p:txBody>
      </p:sp>
      <p:sp>
        <p:nvSpPr>
          <p:cNvPr id="1048675"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79" name="幻灯片图像占位符 1"/>
          <p:cNvSpPr>
            <a:spLocks noChangeAspect="1" noRot="1" noGrp="1"/>
          </p:cNvSpPr>
          <p:nvPr>
            <p:ph type="sldImg"/>
          </p:nvPr>
        </p:nvSpPr>
        <p:spPr/>
      </p:sp>
      <p:sp>
        <p:nvSpPr>
          <p:cNvPr id="1048680" name="备注占位符 2"/>
          <p:cNvSpPr>
            <a:spLocks noGrp="1"/>
          </p:cNvSpPr>
          <p:nvPr>
            <p:ph type="body" idx="1"/>
          </p:nvPr>
        </p:nvSpPr>
        <p:spPr/>
        <p:txBody>
          <a:bodyPr/>
          <a:p>
            <a:endParaRPr altLang="en-US" lang="zh-CN"/>
          </a:p>
        </p:txBody>
      </p:sp>
      <p:sp>
        <p:nvSpPr>
          <p:cNvPr id="1048681" name="灯片编号占位符 3"/>
          <p:cNvSpPr>
            <a:spLocks noGrp="1"/>
          </p:cNvSpPr>
          <p:nvPr>
            <p:ph type="sldNum" sz="quarter" idx="10"/>
          </p:nvPr>
        </p:nvSpPr>
        <p:spPr/>
        <p:txBody>
          <a:bodyPr/>
          <a:p>
            <a:fld id="{5302407E-CA6E-4DD8-9DFE-C2A7C4FCCBC3}"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80" name=""/>
        <p:cNvGrpSpPr/>
        <p:nvPr/>
      </p:nvGrpSpPr>
      <p:grpSpPr>
        <a:xfrm>
          <a:off x="0" y="0"/>
          <a:ext cx="0" cy="0"/>
          <a:chOff x="0" y="0"/>
          <a:chExt cx="0" cy="0"/>
        </a:xfrm>
      </p:grpSpPr>
      <p:sp>
        <p:nvSpPr>
          <p:cNvPr id="104892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92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923" name="日期占位符 3"/>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24" name="页脚占位符 4"/>
          <p:cNvSpPr>
            <a:spLocks noGrp="1"/>
          </p:cNvSpPr>
          <p:nvPr>
            <p:ph type="ftr" sz="quarter" idx="11"/>
          </p:nvPr>
        </p:nvSpPr>
        <p:spPr/>
        <p:txBody>
          <a:bodyPr/>
          <a:p>
            <a:endParaRPr altLang="en-US" lang="zh-CN"/>
          </a:p>
        </p:txBody>
      </p:sp>
      <p:sp>
        <p:nvSpPr>
          <p:cNvPr id="1048925" name="灯片编号占位符 5"/>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85" name=""/>
        <p:cNvGrpSpPr/>
        <p:nvPr/>
      </p:nvGrpSpPr>
      <p:grpSpPr>
        <a:xfrm>
          <a:off x="0" y="0"/>
          <a:ext cx="0" cy="0"/>
          <a:chOff x="0" y="0"/>
          <a:chExt cx="0" cy="0"/>
        </a:xfrm>
      </p:grpSpPr>
      <p:sp>
        <p:nvSpPr>
          <p:cNvPr id="1048946" name="标题 1"/>
          <p:cNvSpPr>
            <a:spLocks noGrp="1"/>
          </p:cNvSpPr>
          <p:nvPr>
            <p:ph type="title"/>
          </p:nvPr>
        </p:nvSpPr>
        <p:spPr/>
        <p:txBody>
          <a:bodyPr/>
          <a:p>
            <a:r>
              <a:rPr altLang="en-US" lang="zh-CN"/>
              <a:t>单击此处编辑母版标题样式</a:t>
            </a:r>
            <a:endParaRPr altLang="en-US" lang="zh-CN"/>
          </a:p>
        </p:txBody>
      </p:sp>
      <p:sp>
        <p:nvSpPr>
          <p:cNvPr id="1048947"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48" name="日期占位符 3"/>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49" name="页脚占位符 4"/>
          <p:cNvSpPr>
            <a:spLocks noGrp="1"/>
          </p:cNvSpPr>
          <p:nvPr>
            <p:ph type="ftr" sz="quarter" idx="11"/>
          </p:nvPr>
        </p:nvSpPr>
        <p:spPr/>
        <p:txBody>
          <a:bodyPr/>
          <a:p>
            <a:endParaRPr altLang="en-US" lang="zh-CN"/>
          </a:p>
        </p:txBody>
      </p:sp>
      <p:sp>
        <p:nvSpPr>
          <p:cNvPr id="1048950" name="灯片编号占位符 5"/>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82" name=""/>
        <p:cNvGrpSpPr/>
        <p:nvPr/>
      </p:nvGrpSpPr>
      <p:grpSpPr>
        <a:xfrm>
          <a:off x="0" y="0"/>
          <a:ext cx="0" cy="0"/>
          <a:chOff x="0" y="0"/>
          <a:chExt cx="0" cy="0"/>
        </a:xfrm>
      </p:grpSpPr>
      <p:sp>
        <p:nvSpPr>
          <p:cNvPr id="1048930"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931"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32" name="日期占位符 3"/>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33" name="页脚占位符 4"/>
          <p:cNvSpPr>
            <a:spLocks noGrp="1"/>
          </p:cNvSpPr>
          <p:nvPr>
            <p:ph type="ftr" sz="quarter" idx="11"/>
          </p:nvPr>
        </p:nvSpPr>
        <p:spPr/>
        <p:txBody>
          <a:bodyPr/>
          <a:p>
            <a:endParaRPr altLang="en-US" lang="zh-CN"/>
          </a:p>
        </p:txBody>
      </p:sp>
      <p:sp>
        <p:nvSpPr>
          <p:cNvPr id="1048934" name="灯片编号占位符 5"/>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5"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583" name="日期占位符 3"/>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584" name="页脚占位符 4"/>
          <p:cNvSpPr>
            <a:spLocks noGrp="1"/>
          </p:cNvSpPr>
          <p:nvPr>
            <p:ph type="ftr" sz="quarter" idx="11"/>
          </p:nvPr>
        </p:nvSpPr>
        <p:spPr/>
        <p:txBody>
          <a:bodyPr/>
          <a:p>
            <a:endParaRPr altLang="en-US" lang="zh-CN">
              <a:solidFill>
                <a:prstClr val="black">
                  <a:tint val="75000"/>
                </a:prstClr>
              </a:solidFill>
            </a:endParaRPr>
          </a:p>
        </p:txBody>
      </p:sp>
      <p:sp>
        <p:nvSpPr>
          <p:cNvPr id="1048585" name="灯片编号占位符 5"/>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59" name=""/>
        <p:cNvGrpSpPr/>
        <p:nvPr/>
      </p:nvGrpSpPr>
      <p:grpSpPr>
        <a:xfrm>
          <a:off x="0" y="0"/>
          <a:ext cx="0" cy="0"/>
          <a:chOff x="0" y="0"/>
          <a:chExt cx="0" cy="0"/>
        </a:xfrm>
      </p:grpSpPr>
      <p:sp>
        <p:nvSpPr>
          <p:cNvPr id="1048866" name="标题 1"/>
          <p:cNvSpPr>
            <a:spLocks noGrp="1"/>
          </p:cNvSpPr>
          <p:nvPr>
            <p:ph type="title"/>
          </p:nvPr>
        </p:nvSpPr>
        <p:spPr/>
        <p:txBody>
          <a:bodyPr/>
          <a:p>
            <a:r>
              <a:rPr altLang="en-US" lang="zh-CN"/>
              <a:t>单击此处编辑母版标题样式</a:t>
            </a:r>
            <a:endParaRPr altLang="en-US" lang="zh-CN"/>
          </a:p>
        </p:txBody>
      </p:sp>
      <p:sp>
        <p:nvSpPr>
          <p:cNvPr id="1048867"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68" name="日期占位符 3"/>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69" name="页脚占位符 4"/>
          <p:cNvSpPr>
            <a:spLocks noGrp="1"/>
          </p:cNvSpPr>
          <p:nvPr>
            <p:ph type="ftr" sz="quarter" idx="11"/>
          </p:nvPr>
        </p:nvSpPr>
        <p:spPr/>
        <p:txBody>
          <a:bodyPr/>
          <a:p>
            <a:endParaRPr altLang="en-US" lang="zh-CN">
              <a:solidFill>
                <a:prstClr val="black">
                  <a:tint val="75000"/>
                </a:prstClr>
              </a:solidFill>
            </a:endParaRPr>
          </a:p>
        </p:txBody>
      </p:sp>
      <p:sp>
        <p:nvSpPr>
          <p:cNvPr id="1048870" name="灯片编号占位符 5"/>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64" name=""/>
        <p:cNvGrpSpPr/>
        <p:nvPr/>
      </p:nvGrpSpPr>
      <p:grpSpPr>
        <a:xfrm>
          <a:off x="0" y="0"/>
          <a:ext cx="0" cy="0"/>
          <a:chOff x="0" y="0"/>
          <a:chExt cx="0" cy="0"/>
        </a:xfrm>
      </p:grpSpPr>
      <p:sp>
        <p:nvSpPr>
          <p:cNvPr id="1048893"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894"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895" name="日期占位符 3"/>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96" name="页脚占位符 4"/>
          <p:cNvSpPr>
            <a:spLocks noGrp="1"/>
          </p:cNvSpPr>
          <p:nvPr>
            <p:ph type="ftr" sz="quarter" idx="11"/>
          </p:nvPr>
        </p:nvSpPr>
        <p:spPr/>
        <p:txBody>
          <a:bodyPr/>
          <a:p>
            <a:endParaRPr altLang="en-US" lang="zh-CN">
              <a:solidFill>
                <a:prstClr val="black">
                  <a:tint val="75000"/>
                </a:prstClr>
              </a:solidFill>
            </a:endParaRPr>
          </a:p>
        </p:txBody>
      </p:sp>
      <p:sp>
        <p:nvSpPr>
          <p:cNvPr id="1048897" name="灯片编号占位符 5"/>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63" name=""/>
        <p:cNvGrpSpPr/>
        <p:nvPr/>
      </p:nvGrpSpPr>
      <p:grpSpPr>
        <a:xfrm>
          <a:off x="0" y="0"/>
          <a:ext cx="0" cy="0"/>
          <a:chOff x="0" y="0"/>
          <a:chExt cx="0" cy="0"/>
        </a:xfrm>
      </p:grpSpPr>
      <p:sp>
        <p:nvSpPr>
          <p:cNvPr id="1048887" name="标题 1"/>
          <p:cNvSpPr>
            <a:spLocks noGrp="1"/>
          </p:cNvSpPr>
          <p:nvPr>
            <p:ph type="title"/>
          </p:nvPr>
        </p:nvSpPr>
        <p:spPr/>
        <p:txBody>
          <a:bodyPr/>
          <a:p>
            <a:r>
              <a:rPr altLang="en-US" lang="zh-CN"/>
              <a:t>单击此处编辑母版标题样式</a:t>
            </a:r>
            <a:endParaRPr altLang="en-US" lang="zh-CN"/>
          </a:p>
        </p:txBody>
      </p:sp>
      <p:sp>
        <p:nvSpPr>
          <p:cNvPr id="1048888"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9"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90" name="日期占位符 4"/>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91" name="页脚占位符 5"/>
          <p:cNvSpPr>
            <a:spLocks noGrp="1"/>
          </p:cNvSpPr>
          <p:nvPr>
            <p:ph type="ftr" sz="quarter" idx="11"/>
          </p:nvPr>
        </p:nvSpPr>
        <p:spPr/>
        <p:txBody>
          <a:bodyPr/>
          <a:p>
            <a:endParaRPr altLang="en-US" lang="zh-CN">
              <a:solidFill>
                <a:prstClr val="black">
                  <a:tint val="75000"/>
                </a:prstClr>
              </a:solidFill>
            </a:endParaRPr>
          </a:p>
        </p:txBody>
      </p:sp>
      <p:sp>
        <p:nvSpPr>
          <p:cNvPr id="1048892" name="灯片编号占位符 6"/>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67" name=""/>
        <p:cNvGrpSpPr/>
        <p:nvPr/>
      </p:nvGrpSpPr>
      <p:grpSpPr>
        <a:xfrm>
          <a:off x="0" y="0"/>
          <a:ext cx="0" cy="0"/>
          <a:chOff x="0" y="0"/>
          <a:chExt cx="0" cy="0"/>
        </a:xfrm>
      </p:grpSpPr>
      <p:sp>
        <p:nvSpPr>
          <p:cNvPr id="1048908"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909"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910"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11"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912"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13" name="日期占位符 6"/>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914" name="页脚占位符 7"/>
          <p:cNvSpPr>
            <a:spLocks noGrp="1"/>
          </p:cNvSpPr>
          <p:nvPr>
            <p:ph type="ftr" sz="quarter" idx="11"/>
          </p:nvPr>
        </p:nvSpPr>
        <p:spPr/>
        <p:txBody>
          <a:bodyPr/>
          <a:p>
            <a:endParaRPr altLang="en-US" lang="zh-CN">
              <a:solidFill>
                <a:prstClr val="black">
                  <a:tint val="75000"/>
                </a:prstClr>
              </a:solidFill>
            </a:endParaRPr>
          </a:p>
        </p:txBody>
      </p:sp>
      <p:sp>
        <p:nvSpPr>
          <p:cNvPr id="1048915" name="灯片编号占位符 8"/>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6" name=""/>
        <p:cNvGrpSpPr/>
        <p:nvPr/>
      </p:nvGrpSpPr>
      <p:grpSpPr>
        <a:xfrm>
          <a:off x="0" y="0"/>
          <a:ext cx="0" cy="0"/>
          <a:chOff x="0" y="0"/>
          <a:chExt cx="0" cy="0"/>
        </a:xfrm>
      </p:grpSpPr>
      <p:sp>
        <p:nvSpPr>
          <p:cNvPr id="1048904" name="标题 1"/>
          <p:cNvSpPr>
            <a:spLocks noGrp="1"/>
          </p:cNvSpPr>
          <p:nvPr>
            <p:ph type="title"/>
          </p:nvPr>
        </p:nvSpPr>
        <p:spPr/>
        <p:txBody>
          <a:bodyPr/>
          <a:p>
            <a:r>
              <a:rPr altLang="en-US" lang="zh-CN"/>
              <a:t>单击此处编辑母版标题样式</a:t>
            </a:r>
            <a:endParaRPr altLang="en-US" lang="zh-CN"/>
          </a:p>
        </p:txBody>
      </p:sp>
      <p:sp>
        <p:nvSpPr>
          <p:cNvPr id="1048905" name="日期占位符 2"/>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906" name="页脚占位符 3"/>
          <p:cNvSpPr>
            <a:spLocks noGrp="1"/>
          </p:cNvSpPr>
          <p:nvPr>
            <p:ph type="ftr" sz="quarter" idx="11"/>
          </p:nvPr>
        </p:nvSpPr>
        <p:spPr/>
        <p:txBody>
          <a:bodyPr/>
          <a:p>
            <a:endParaRPr altLang="en-US" lang="zh-CN">
              <a:solidFill>
                <a:prstClr val="black">
                  <a:tint val="75000"/>
                </a:prstClr>
              </a:solidFill>
            </a:endParaRPr>
          </a:p>
        </p:txBody>
      </p:sp>
      <p:sp>
        <p:nvSpPr>
          <p:cNvPr id="1048907" name="灯片编号占位符 4"/>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58" name=""/>
        <p:cNvGrpSpPr/>
        <p:nvPr/>
      </p:nvGrpSpPr>
      <p:grpSpPr>
        <a:xfrm>
          <a:off x="0" y="0"/>
          <a:ext cx="0" cy="0"/>
          <a:chOff x="0" y="0"/>
          <a:chExt cx="0" cy="0"/>
        </a:xfrm>
      </p:grpSpPr>
      <p:sp>
        <p:nvSpPr>
          <p:cNvPr id="1048863" name="日期占位符 1"/>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64" name="页脚占位符 2"/>
          <p:cNvSpPr>
            <a:spLocks noGrp="1"/>
          </p:cNvSpPr>
          <p:nvPr>
            <p:ph type="ftr" sz="quarter" idx="11"/>
          </p:nvPr>
        </p:nvSpPr>
        <p:spPr/>
        <p:txBody>
          <a:bodyPr/>
          <a:p>
            <a:endParaRPr altLang="en-US" lang="zh-CN">
              <a:solidFill>
                <a:prstClr val="black">
                  <a:tint val="75000"/>
                </a:prstClr>
              </a:solidFill>
            </a:endParaRPr>
          </a:p>
        </p:txBody>
      </p:sp>
      <p:sp>
        <p:nvSpPr>
          <p:cNvPr id="1048865" name="灯片编号占位符 3"/>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65" name=""/>
        <p:cNvGrpSpPr/>
        <p:nvPr/>
      </p:nvGrpSpPr>
      <p:grpSpPr>
        <a:xfrm>
          <a:off x="0" y="0"/>
          <a:ext cx="0" cy="0"/>
          <a:chOff x="0" y="0"/>
          <a:chExt cx="0" cy="0"/>
        </a:xfrm>
      </p:grpSpPr>
      <p:sp>
        <p:nvSpPr>
          <p:cNvPr id="1048898"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899"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00"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901" name="日期占位符 4"/>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902" name="页脚占位符 5"/>
          <p:cNvSpPr>
            <a:spLocks noGrp="1"/>
          </p:cNvSpPr>
          <p:nvPr>
            <p:ph type="ftr" sz="quarter" idx="11"/>
          </p:nvPr>
        </p:nvSpPr>
        <p:spPr/>
        <p:txBody>
          <a:bodyPr/>
          <a:p>
            <a:endParaRPr altLang="en-US" lang="zh-CN">
              <a:solidFill>
                <a:prstClr val="black">
                  <a:tint val="75000"/>
                </a:prstClr>
              </a:solidFill>
            </a:endParaRPr>
          </a:p>
        </p:txBody>
      </p:sp>
      <p:sp>
        <p:nvSpPr>
          <p:cNvPr id="1048903" name="灯片编号占位符 6"/>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83" name=""/>
        <p:cNvGrpSpPr/>
        <p:nvPr/>
      </p:nvGrpSpPr>
      <p:grpSpPr>
        <a:xfrm>
          <a:off x="0" y="0"/>
          <a:ext cx="0" cy="0"/>
          <a:chOff x="0" y="0"/>
          <a:chExt cx="0" cy="0"/>
        </a:xfrm>
      </p:grpSpPr>
      <p:sp>
        <p:nvSpPr>
          <p:cNvPr id="1048935" name="标题 1"/>
          <p:cNvSpPr>
            <a:spLocks noGrp="1"/>
          </p:cNvSpPr>
          <p:nvPr>
            <p:ph type="title"/>
          </p:nvPr>
        </p:nvSpPr>
        <p:spPr/>
        <p:txBody>
          <a:bodyPr/>
          <a:p>
            <a:r>
              <a:rPr altLang="en-US" lang="zh-CN"/>
              <a:t>单击此处编辑母版标题样式</a:t>
            </a:r>
            <a:endParaRPr altLang="en-US" lang="zh-CN"/>
          </a:p>
        </p:txBody>
      </p:sp>
      <p:sp>
        <p:nvSpPr>
          <p:cNvPr id="1048936"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37" name="日期占位符 3"/>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38" name="页脚占位符 4"/>
          <p:cNvSpPr>
            <a:spLocks noGrp="1"/>
          </p:cNvSpPr>
          <p:nvPr>
            <p:ph type="ftr" sz="quarter" idx="11"/>
          </p:nvPr>
        </p:nvSpPr>
        <p:spPr/>
        <p:txBody>
          <a:bodyPr/>
          <a:p>
            <a:endParaRPr altLang="en-US" lang="zh-CN"/>
          </a:p>
        </p:txBody>
      </p:sp>
      <p:sp>
        <p:nvSpPr>
          <p:cNvPr id="1048939" name="灯片编号占位符 5"/>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0" name=""/>
        <p:cNvGrpSpPr/>
        <p:nvPr/>
      </p:nvGrpSpPr>
      <p:grpSpPr>
        <a:xfrm>
          <a:off x="0" y="0"/>
          <a:ext cx="0" cy="0"/>
          <a:chOff x="0" y="0"/>
          <a:chExt cx="0" cy="0"/>
        </a:xfrm>
      </p:grpSpPr>
      <p:sp>
        <p:nvSpPr>
          <p:cNvPr id="1048871"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872"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73"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874" name="日期占位符 4"/>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75" name="页脚占位符 5"/>
          <p:cNvSpPr>
            <a:spLocks noGrp="1"/>
          </p:cNvSpPr>
          <p:nvPr>
            <p:ph type="ftr" sz="quarter" idx="11"/>
          </p:nvPr>
        </p:nvSpPr>
        <p:spPr/>
        <p:txBody>
          <a:bodyPr/>
          <a:p>
            <a:endParaRPr altLang="en-US" lang="zh-CN">
              <a:solidFill>
                <a:prstClr val="black">
                  <a:tint val="75000"/>
                </a:prstClr>
              </a:solidFill>
            </a:endParaRPr>
          </a:p>
        </p:txBody>
      </p:sp>
      <p:sp>
        <p:nvSpPr>
          <p:cNvPr id="1048876" name="灯片编号占位符 6"/>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61" name=""/>
        <p:cNvGrpSpPr/>
        <p:nvPr/>
      </p:nvGrpSpPr>
      <p:grpSpPr>
        <a:xfrm>
          <a:off x="0" y="0"/>
          <a:ext cx="0" cy="0"/>
          <a:chOff x="0" y="0"/>
          <a:chExt cx="0" cy="0"/>
        </a:xfrm>
      </p:grpSpPr>
      <p:sp>
        <p:nvSpPr>
          <p:cNvPr id="1048877" name="标题 1"/>
          <p:cNvSpPr>
            <a:spLocks noGrp="1"/>
          </p:cNvSpPr>
          <p:nvPr>
            <p:ph type="title"/>
          </p:nvPr>
        </p:nvSpPr>
        <p:spPr/>
        <p:txBody>
          <a:bodyPr/>
          <a:p>
            <a:r>
              <a:rPr altLang="en-US" lang="zh-CN"/>
              <a:t>单击此处编辑母版标题样式</a:t>
            </a:r>
            <a:endParaRPr altLang="en-US" lang="zh-CN"/>
          </a:p>
        </p:txBody>
      </p:sp>
      <p:sp>
        <p:nvSpPr>
          <p:cNvPr id="1048878"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79" name="日期占位符 3"/>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80" name="页脚占位符 4"/>
          <p:cNvSpPr>
            <a:spLocks noGrp="1"/>
          </p:cNvSpPr>
          <p:nvPr>
            <p:ph type="ftr" sz="quarter" idx="11"/>
          </p:nvPr>
        </p:nvSpPr>
        <p:spPr/>
        <p:txBody>
          <a:bodyPr/>
          <a:p>
            <a:endParaRPr altLang="en-US" lang="zh-CN">
              <a:solidFill>
                <a:prstClr val="black">
                  <a:tint val="75000"/>
                </a:prstClr>
              </a:solidFill>
            </a:endParaRPr>
          </a:p>
        </p:txBody>
      </p:sp>
      <p:sp>
        <p:nvSpPr>
          <p:cNvPr id="1048881" name="灯片编号占位符 5"/>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62" name=""/>
        <p:cNvGrpSpPr/>
        <p:nvPr/>
      </p:nvGrpSpPr>
      <p:grpSpPr>
        <a:xfrm>
          <a:off x="0" y="0"/>
          <a:ext cx="0" cy="0"/>
          <a:chOff x="0" y="0"/>
          <a:chExt cx="0" cy="0"/>
        </a:xfrm>
      </p:grpSpPr>
      <p:sp>
        <p:nvSpPr>
          <p:cNvPr id="1048882"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883"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884" name="日期占位符 3"/>
          <p:cNvSpPr>
            <a:spLocks noGrp="1"/>
          </p:cNvSpPr>
          <p:nvPr>
            <p:ph type="dt" sz="half" idx="10"/>
          </p:nvPr>
        </p:nvSpPr>
        <p:spPr/>
        <p:txBody>
          <a:bodyPr/>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885" name="页脚占位符 4"/>
          <p:cNvSpPr>
            <a:spLocks noGrp="1"/>
          </p:cNvSpPr>
          <p:nvPr>
            <p:ph type="ftr" sz="quarter" idx="11"/>
          </p:nvPr>
        </p:nvSpPr>
        <p:spPr/>
        <p:txBody>
          <a:bodyPr/>
          <a:p>
            <a:endParaRPr altLang="en-US" lang="zh-CN">
              <a:solidFill>
                <a:prstClr val="black">
                  <a:tint val="75000"/>
                </a:prstClr>
              </a:solidFill>
            </a:endParaRPr>
          </a:p>
        </p:txBody>
      </p:sp>
      <p:sp>
        <p:nvSpPr>
          <p:cNvPr id="1048886" name="灯片编号占位符 5"/>
          <p:cNvSpPr>
            <a:spLocks noGrp="1"/>
          </p:cNvSpPr>
          <p:nvPr>
            <p:ph type="sldNum" sz="quarter" idx="12"/>
          </p:nvPr>
        </p:nvSpPr>
        <p:spPr/>
        <p:txBody>
          <a:bodyPr/>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Ovr>
    <a:masterClrMapping/>
  </p:clrMapOvr>
  <p:transition spd="slow" advClick="0" advTm="3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86" name=""/>
        <p:cNvGrpSpPr/>
        <p:nvPr/>
      </p:nvGrpSpPr>
      <p:grpSpPr>
        <a:xfrm>
          <a:off x="0" y="0"/>
          <a:ext cx="0" cy="0"/>
          <a:chOff x="0" y="0"/>
          <a:chExt cx="0" cy="0"/>
        </a:xfrm>
      </p:grpSpPr>
      <p:sp>
        <p:nvSpPr>
          <p:cNvPr id="1048951"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952"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953" name="日期占位符 3"/>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54" name="页脚占位符 4"/>
          <p:cNvSpPr>
            <a:spLocks noGrp="1"/>
          </p:cNvSpPr>
          <p:nvPr>
            <p:ph type="ftr" sz="quarter" idx="11"/>
          </p:nvPr>
        </p:nvSpPr>
        <p:spPr/>
        <p:txBody>
          <a:bodyPr/>
          <a:p>
            <a:endParaRPr altLang="en-US" lang="zh-CN"/>
          </a:p>
        </p:txBody>
      </p:sp>
      <p:sp>
        <p:nvSpPr>
          <p:cNvPr id="1048955" name="灯片编号占位符 5"/>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87" name=""/>
        <p:cNvGrpSpPr/>
        <p:nvPr/>
      </p:nvGrpSpPr>
      <p:grpSpPr>
        <a:xfrm>
          <a:off x="0" y="0"/>
          <a:ext cx="0" cy="0"/>
          <a:chOff x="0" y="0"/>
          <a:chExt cx="0" cy="0"/>
        </a:xfrm>
      </p:grpSpPr>
      <p:sp>
        <p:nvSpPr>
          <p:cNvPr id="1048956" name="标题 1"/>
          <p:cNvSpPr>
            <a:spLocks noGrp="1"/>
          </p:cNvSpPr>
          <p:nvPr>
            <p:ph type="title"/>
          </p:nvPr>
        </p:nvSpPr>
        <p:spPr/>
        <p:txBody>
          <a:bodyPr/>
          <a:p>
            <a:r>
              <a:rPr altLang="en-US" lang="zh-CN"/>
              <a:t>单击此处编辑母版标题样式</a:t>
            </a:r>
            <a:endParaRPr altLang="en-US" lang="zh-CN"/>
          </a:p>
        </p:txBody>
      </p:sp>
      <p:sp>
        <p:nvSpPr>
          <p:cNvPr id="1048957"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58"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59" name="日期占位符 4"/>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60" name="页脚占位符 5"/>
          <p:cNvSpPr>
            <a:spLocks noGrp="1"/>
          </p:cNvSpPr>
          <p:nvPr>
            <p:ph type="ftr" sz="quarter" idx="11"/>
          </p:nvPr>
        </p:nvSpPr>
        <p:spPr/>
        <p:txBody>
          <a:bodyPr/>
          <a:p>
            <a:endParaRPr altLang="en-US" lang="zh-CN"/>
          </a:p>
        </p:txBody>
      </p:sp>
      <p:sp>
        <p:nvSpPr>
          <p:cNvPr id="1048961" name="灯片编号占位符 6"/>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88" name=""/>
        <p:cNvGrpSpPr/>
        <p:nvPr/>
      </p:nvGrpSpPr>
      <p:grpSpPr>
        <a:xfrm>
          <a:off x="0" y="0"/>
          <a:ext cx="0" cy="0"/>
          <a:chOff x="0" y="0"/>
          <a:chExt cx="0" cy="0"/>
        </a:xfrm>
      </p:grpSpPr>
      <p:sp>
        <p:nvSpPr>
          <p:cNvPr id="1048962"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963"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964"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65"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966"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67" name="日期占位符 6"/>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68" name="页脚占位符 7"/>
          <p:cNvSpPr>
            <a:spLocks noGrp="1"/>
          </p:cNvSpPr>
          <p:nvPr>
            <p:ph type="ftr" sz="quarter" idx="11"/>
          </p:nvPr>
        </p:nvSpPr>
        <p:spPr/>
        <p:txBody>
          <a:bodyPr/>
          <a:p>
            <a:endParaRPr altLang="en-US" lang="zh-CN"/>
          </a:p>
        </p:txBody>
      </p:sp>
      <p:sp>
        <p:nvSpPr>
          <p:cNvPr id="1048969" name="灯片编号占位符 8"/>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81" name=""/>
        <p:cNvGrpSpPr/>
        <p:nvPr/>
      </p:nvGrpSpPr>
      <p:grpSpPr>
        <a:xfrm>
          <a:off x="0" y="0"/>
          <a:ext cx="0" cy="0"/>
          <a:chOff x="0" y="0"/>
          <a:chExt cx="0" cy="0"/>
        </a:xfrm>
      </p:grpSpPr>
      <p:sp>
        <p:nvSpPr>
          <p:cNvPr id="1048926" name="标题 1"/>
          <p:cNvSpPr>
            <a:spLocks noGrp="1"/>
          </p:cNvSpPr>
          <p:nvPr>
            <p:ph type="title"/>
          </p:nvPr>
        </p:nvSpPr>
        <p:spPr/>
        <p:txBody>
          <a:bodyPr/>
          <a:p>
            <a:r>
              <a:rPr altLang="en-US" lang="zh-CN"/>
              <a:t>单击此处编辑母版标题样式</a:t>
            </a:r>
            <a:endParaRPr altLang="en-US" lang="zh-CN"/>
          </a:p>
        </p:txBody>
      </p:sp>
      <p:sp>
        <p:nvSpPr>
          <p:cNvPr id="1048927" name="日期占位符 2"/>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28" name="页脚占位符 3"/>
          <p:cNvSpPr>
            <a:spLocks noGrp="1"/>
          </p:cNvSpPr>
          <p:nvPr>
            <p:ph type="ftr" sz="quarter" idx="11"/>
          </p:nvPr>
        </p:nvSpPr>
        <p:spPr/>
        <p:txBody>
          <a:bodyPr/>
          <a:p>
            <a:endParaRPr altLang="en-US" lang="zh-CN"/>
          </a:p>
        </p:txBody>
      </p:sp>
      <p:sp>
        <p:nvSpPr>
          <p:cNvPr id="1048929" name="灯片编号占位符 4"/>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89" name=""/>
        <p:cNvGrpSpPr/>
        <p:nvPr/>
      </p:nvGrpSpPr>
      <p:grpSpPr>
        <a:xfrm>
          <a:off x="0" y="0"/>
          <a:ext cx="0" cy="0"/>
          <a:chOff x="0" y="0"/>
          <a:chExt cx="0" cy="0"/>
        </a:xfrm>
      </p:grpSpPr>
      <p:sp>
        <p:nvSpPr>
          <p:cNvPr id="1048970" name="日期占位符 1"/>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71" name="页脚占位符 2"/>
          <p:cNvSpPr>
            <a:spLocks noGrp="1"/>
          </p:cNvSpPr>
          <p:nvPr>
            <p:ph type="ftr" sz="quarter" idx="11"/>
          </p:nvPr>
        </p:nvSpPr>
        <p:spPr/>
        <p:txBody>
          <a:bodyPr/>
          <a:p>
            <a:endParaRPr altLang="en-US" lang="zh-CN"/>
          </a:p>
        </p:txBody>
      </p:sp>
      <p:sp>
        <p:nvSpPr>
          <p:cNvPr id="1048972" name="灯片编号占位符 3"/>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90" name=""/>
        <p:cNvGrpSpPr/>
        <p:nvPr/>
      </p:nvGrpSpPr>
      <p:grpSpPr>
        <a:xfrm>
          <a:off x="0" y="0"/>
          <a:ext cx="0" cy="0"/>
          <a:chOff x="0" y="0"/>
          <a:chExt cx="0" cy="0"/>
        </a:xfrm>
      </p:grpSpPr>
      <p:sp>
        <p:nvSpPr>
          <p:cNvPr id="1048973"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974"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75"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976" name="日期占位符 4"/>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77" name="页脚占位符 5"/>
          <p:cNvSpPr>
            <a:spLocks noGrp="1"/>
          </p:cNvSpPr>
          <p:nvPr>
            <p:ph type="ftr" sz="quarter" idx="11"/>
          </p:nvPr>
        </p:nvSpPr>
        <p:spPr/>
        <p:txBody>
          <a:bodyPr/>
          <a:p>
            <a:endParaRPr altLang="en-US" lang="zh-CN"/>
          </a:p>
        </p:txBody>
      </p:sp>
      <p:sp>
        <p:nvSpPr>
          <p:cNvPr id="1048978" name="灯片编号占位符 6"/>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84" name=""/>
        <p:cNvGrpSpPr/>
        <p:nvPr/>
      </p:nvGrpSpPr>
      <p:grpSpPr>
        <a:xfrm>
          <a:off x="0" y="0"/>
          <a:ext cx="0" cy="0"/>
          <a:chOff x="0" y="0"/>
          <a:chExt cx="0" cy="0"/>
        </a:xfrm>
      </p:grpSpPr>
      <p:sp>
        <p:nvSpPr>
          <p:cNvPr id="1048940"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941"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42"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943" name="日期占位符 4"/>
          <p:cNvSpPr>
            <a:spLocks noGrp="1"/>
          </p:cNvSpPr>
          <p:nvPr>
            <p:ph type="dt" sz="half" idx="10"/>
          </p:nvPr>
        </p:nvSpPr>
        <p:spPr/>
        <p:txBody>
          <a:bodyPr/>
          <a:p>
            <a:fld id="{EA523523-7971-41AE-ABFF-17E629FD7D41}" type="datetimeFigureOut">
              <a:rPr altLang="en-US" lang="zh-CN" smtClean="0"/>
            </a:fld>
            <a:endParaRPr altLang="en-US" lang="zh-CN"/>
          </a:p>
        </p:txBody>
      </p:sp>
      <p:sp>
        <p:nvSpPr>
          <p:cNvPr id="1048944" name="页脚占位符 5"/>
          <p:cNvSpPr>
            <a:spLocks noGrp="1"/>
          </p:cNvSpPr>
          <p:nvPr>
            <p:ph type="ftr" sz="quarter" idx="11"/>
          </p:nvPr>
        </p:nvSpPr>
        <p:spPr/>
        <p:txBody>
          <a:bodyPr/>
          <a:p>
            <a:endParaRPr altLang="en-US" lang="zh-CN"/>
          </a:p>
        </p:txBody>
      </p:sp>
      <p:sp>
        <p:nvSpPr>
          <p:cNvPr id="1048945" name="灯片编号占位符 6"/>
          <p:cNvSpPr>
            <a:spLocks noGrp="1"/>
          </p:cNvSpPr>
          <p:nvPr>
            <p:ph type="sldNum" sz="quarter" idx="12"/>
          </p:nvPr>
        </p:nvSpPr>
        <p:spPr/>
        <p:txBody>
          <a:bodyPr/>
          <a:p>
            <a:fld id="{725CE0AC-042C-424C-BBF7-5D595597753A}" type="slidenum">
              <a:rPr altLang="en-US" lang="zh-CN" smtClean="0"/>
            </a:fld>
            <a:endParaRPr altLang="en-US" lang="zh-CN"/>
          </a:p>
        </p:txBody>
      </p:sp>
    </p:spTree>
  </p:cSld>
  <p:clrMapOvr>
    <a:masterClrMapping/>
  </p:clrMapOvr>
  <p:transition spd="slow" advClick="0" advTm="3000">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jpeg"/><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lum/>
          </a:blip>
          <a:srcRect/>
          <a:stretch>
            <a:fillRect/>
          </a:stretch>
        </a:blipFill>
      </p:bgPr>
    </p:bg>
    <p:spTree>
      <p:nvGrpSpPr>
        <p:cNvPr id="168" name=""/>
        <p:cNvGrpSpPr/>
        <p:nvPr/>
      </p:nvGrpSpPr>
      <p:grpSpPr>
        <a:xfrm>
          <a:off x="0" y="0"/>
          <a:ext cx="0" cy="0"/>
          <a:chOff x="0" y="0"/>
          <a:chExt cx="0" cy="0"/>
        </a:xfrm>
      </p:grpSpPr>
      <p:sp>
        <p:nvSpPr>
          <p:cNvPr id="104891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91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91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A523523-7971-41AE-ABFF-17E629FD7D41}" type="datetimeFigureOut">
              <a:rPr altLang="en-US" lang="zh-CN" smtClean="0"/>
            </a:fld>
            <a:endParaRPr altLang="en-US" lang="zh-CN"/>
          </a:p>
        </p:txBody>
      </p:sp>
      <p:sp>
        <p:nvSpPr>
          <p:cNvPr id="104891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92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25CE0AC-042C-424C-BBF7-5D595597753A}"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advClick="0" advTm="3000">
    <p:random/>
  </p:transition>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a:lum/>
          </a:blip>
          <a:srcRect/>
          <a:stretch>
            <a:fillRect/>
          </a:stretch>
        </a:blipFill>
      </p:bgPr>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A61FDB1-78C2-465A-A2C7-2B81AF98A90D}" type="datetimeFigureOut">
              <a:rPr altLang="en-US" lang="zh-CN" smtClean="0">
                <a:solidFill>
                  <a:prstClr val="black">
                    <a:tint val="75000"/>
                  </a:prstClr>
                </a:solidFill>
              </a:rPr>
            </a:fld>
            <a:endParaRPr altLang="en-US" lang="zh-CN">
              <a:solidFill>
                <a:prstClr val="black">
                  <a:tint val="75000"/>
                </a:prstClr>
              </a:solidFill>
            </a:endParaRPr>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solidFill>
                <a:prstClr val="black">
                  <a:tint val="75000"/>
                </a:prstClr>
              </a:solidFill>
            </a:endParaRPr>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C5E1A3BC-785A-4F86-9AD7-D34E47952709}" type="slidenum">
              <a:rPr altLang="en-US" lang="zh-CN" smtClean="0">
                <a:solidFill>
                  <a:prstClr val="black">
                    <a:tint val="75000"/>
                  </a:prstClr>
                </a:solidFill>
              </a:rPr>
            </a:fld>
            <a:endParaRPr altLang="en-US" lang="zh-CN">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advClick="0" advTm="3000">
    <p:random/>
  </p:transition>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2.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2.xml"/><Relationship Id="rId6"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2.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hyperlink" Target="https://baike.baidu.com/item/&#20851;&#31995;&#36816;&#31639;&#31526;" TargetMode="External"/><Relationship Id="rId2" Type="http://schemas.openxmlformats.org/officeDocument/2006/relationships/slideLayout" Target="../slideLayouts/slideLayout12.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2.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2.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2.xml"/><Relationship Id="rId5"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slideLayout" Target="../slideLayouts/slideLayout12.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2" name="图片 12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a:stretch>
            <a:fillRect/>
          </a:stretch>
        </p:blipFill>
        <p:spPr>
          <a:xfrm>
            <a:off x="2684879" y="208077"/>
            <a:ext cx="6477000" cy="6477000"/>
          </a:xfrm>
          <a:prstGeom prst="rect"/>
        </p:spPr>
      </p:pic>
      <p:pic>
        <p:nvPicPr>
          <p:cNvPr id="2097153" name="图片 6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2" cstate="print"/>
          <a:srcRect l="29304" t="1747" r="28355" b="3844"/>
          <a:stretch>
            <a:fillRect/>
          </a:stretch>
        </p:blipFill>
        <p:spPr>
          <a:xfrm rot="17100000">
            <a:off x="2107702" y="-868670"/>
            <a:ext cx="7631354" cy="8506716"/>
          </a:xfrm>
          <a:prstGeom prst="rect"/>
        </p:spPr>
      </p:pic>
      <p:pic>
        <p:nvPicPr>
          <p:cNvPr id="2097154" name="图片 7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3" cstate="print"/>
          <a:srcRect l="34994" t="19317" r="34744" b="20898"/>
          <a:stretch>
            <a:fillRect/>
          </a:stretch>
        </p:blipFill>
        <p:spPr>
          <a:xfrm>
            <a:off x="3159855" y="726470"/>
            <a:ext cx="5565286" cy="5496584"/>
          </a:xfrm>
          <a:prstGeom prst="rect"/>
        </p:spPr>
      </p:pic>
      <p:sp>
        <p:nvSpPr>
          <p:cNvPr id="1048586" name="椭圆 6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316313" y="858631"/>
            <a:ext cx="5175892" cy="5175892"/>
          </a:xfrm>
          <a:prstGeom prst="ellipse"/>
          <a:noFill/>
          <a:ln>
            <a:solidFill>
              <a:srgbClr val="64CAD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prstClr val="white"/>
              </a:solidFill>
            </a:endParaRPr>
          </a:p>
        </p:txBody>
      </p:sp>
      <p:sp>
        <p:nvSpPr>
          <p:cNvPr id="1048587" name="矩形 1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960526" y="2943516"/>
            <a:ext cx="5963944" cy="953135"/>
          </a:xfrm>
          <a:prstGeom prst="rect"/>
          <a:ln>
            <a:noFill/>
          </a:ln>
        </p:spPr>
        <p:txBody>
          <a:bodyPr wrap="square">
            <a:spAutoFit/>
          </a:bodyPr>
          <a:p>
            <a:pPr algn="ctr"/>
            <a:r>
              <a:rPr altLang="en-US" b="1" dirty="0" sz="5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选择结构程序设计</a:t>
            </a:r>
            <a:endParaRPr altLang="en-US" b="1" dirty="0" sz="5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588" name="矩形 1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899961" y="1587967"/>
            <a:ext cx="3996630" cy="1285241"/>
          </a:xfrm>
          <a:prstGeom prst="rect"/>
          <a:ln>
            <a:noFill/>
          </a:ln>
        </p:spPr>
        <p:txBody>
          <a:bodyPr wrap="square">
            <a:spAutoFit/>
          </a:bodyPr>
          <a:p>
            <a:pPr algn="ctr"/>
            <a:r>
              <a:rPr altLang="en-US" b="1" dirty="0" sz="80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第四章</a:t>
            </a:r>
            <a:endParaRPr altLang="en-US" b="1" dirty="0" sz="80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58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2097153"/>
                                        </p:tgtEl>
                                        <p:attrNameLst>
                                          <p:attrName>style.visibility</p:attrName>
                                        </p:attrNameLst>
                                      </p:cBhvr>
                                      <p:to>
                                        <p:strVal val="visible"/>
                                      </p:to>
                                    </p:set>
                                    <p:anim calcmode="lin" valueType="num">
                                      <p:cBhvr>
                                        <p:cTn dur="500" fill="hold" id="7"/>
                                        <p:tgtEl>
                                          <p:spTgt spid="2097153"/>
                                        </p:tgtEl>
                                        <p:attrNameLst>
                                          <p:attrName>ppt_w</p:attrName>
                                        </p:attrNameLst>
                                      </p:cBhvr>
                                      <p:tavLst>
                                        <p:tav tm="0">
                                          <p:val>
                                            <p:fltVal val="0.0"/>
                                          </p:val>
                                        </p:tav>
                                        <p:tav tm="100000">
                                          <p:val>
                                            <p:strVal val="#ppt_w"/>
                                          </p:val>
                                        </p:tav>
                                      </p:tavLst>
                                    </p:anim>
                                    <p:anim calcmode="lin" valueType="num">
                                      <p:cBhvr>
                                        <p:cTn dur="500" fill="hold" id="8"/>
                                        <p:tgtEl>
                                          <p:spTgt spid="2097153"/>
                                        </p:tgtEl>
                                        <p:attrNameLst>
                                          <p:attrName>ppt_h</p:attrName>
                                        </p:attrNameLst>
                                      </p:cBhvr>
                                      <p:tavLst>
                                        <p:tav tm="0">
                                          <p:val>
                                            <p:fltVal val="0.0"/>
                                          </p:val>
                                        </p:tav>
                                        <p:tav tm="100000">
                                          <p:val>
                                            <p:strVal val="#ppt_h"/>
                                          </p:val>
                                        </p:tav>
                                      </p:tavLst>
                                    </p:anim>
                                    <p:animEffect transition="in" filter="fade">
                                      <p:cBhvr>
                                        <p:cTn dur="500" id="9"/>
                                        <p:tgtEl>
                                          <p:spTgt spid="2097153"/>
                                        </p:tgtEl>
                                      </p:cBhvr>
                                    </p:animEffect>
                                  </p:childTnLst>
                                </p:cTn>
                              </p:par>
                              <p:par>
                                <p:cTn fill="hold" id="10" nodeType="withEffect" presetClass="emph" presetID="26" presetSubtype="0">
                                  <p:stCondLst>
                                    <p:cond delay="500"/>
                                  </p:stCondLst>
                                  <p:childTnLst>
                                    <p:animEffect transition="out" filter="fade">
                                      <p:cBhvr>
                                        <p:cTn dur="500" id="11" tmFilter="0, 0; .2, .5; .8, .5; 1, 0"/>
                                        <p:tgtEl>
                                          <p:spTgt spid="2097153"/>
                                        </p:tgtEl>
                                      </p:cBhvr>
                                    </p:animEffect>
                                    <p:animScale>
                                      <p:cBhvr>
                                        <p:cTn autoRev="1" dur="250" fill="hold" id="12"/>
                                        <p:tgtEl>
                                          <p:spTgt spid="2097153"/>
                                        </p:tgtEl>
                                      </p:cBhvr>
                                      <p:by x="105000" y="105000"/>
                                    </p:animScale>
                                  </p:childTnLst>
                                </p:cTn>
                              </p:par>
                              <p:par>
                                <p:cTn fill="hold" grpId="0" id="13" nodeType="withEffect" presetClass="entr" presetID="53" presetSubtype="16">
                                  <p:stCondLst>
                                    <p:cond delay="1000"/>
                                  </p:stCondLst>
                                  <p:childTnLst>
                                    <p:set>
                                      <p:cBhvr>
                                        <p:cTn dur="1" fill="hold" id="14">
                                          <p:stCondLst>
                                            <p:cond delay="0"/>
                                          </p:stCondLst>
                                        </p:cTn>
                                        <p:tgtEl>
                                          <p:spTgt spid="1048586"/>
                                        </p:tgtEl>
                                        <p:attrNameLst>
                                          <p:attrName>style.visibility</p:attrName>
                                        </p:attrNameLst>
                                      </p:cBhvr>
                                      <p:to>
                                        <p:strVal val="visible"/>
                                      </p:to>
                                    </p:set>
                                    <p:anim calcmode="lin" valueType="num">
                                      <p:cBhvr>
                                        <p:cTn dur="500" fill="hold" id="15"/>
                                        <p:tgtEl>
                                          <p:spTgt spid="1048586"/>
                                        </p:tgtEl>
                                        <p:attrNameLst>
                                          <p:attrName>ppt_w</p:attrName>
                                        </p:attrNameLst>
                                      </p:cBhvr>
                                      <p:tavLst>
                                        <p:tav tm="0">
                                          <p:val>
                                            <p:fltVal val="0.0"/>
                                          </p:val>
                                        </p:tav>
                                        <p:tav tm="100000">
                                          <p:val>
                                            <p:strVal val="#ppt_w"/>
                                          </p:val>
                                        </p:tav>
                                      </p:tavLst>
                                    </p:anim>
                                    <p:anim calcmode="lin" valueType="num">
                                      <p:cBhvr>
                                        <p:cTn dur="500" fill="hold" id="16"/>
                                        <p:tgtEl>
                                          <p:spTgt spid="1048586"/>
                                        </p:tgtEl>
                                        <p:attrNameLst>
                                          <p:attrName>ppt_h</p:attrName>
                                        </p:attrNameLst>
                                      </p:cBhvr>
                                      <p:tavLst>
                                        <p:tav tm="0">
                                          <p:val>
                                            <p:fltVal val="0.0"/>
                                          </p:val>
                                        </p:tav>
                                        <p:tav tm="100000">
                                          <p:val>
                                            <p:strVal val="#ppt_h"/>
                                          </p:val>
                                        </p:tav>
                                      </p:tavLst>
                                    </p:anim>
                                    <p:animEffect transition="in" filter="fade">
                                      <p:cBhvr>
                                        <p:cTn dur="500" id="17"/>
                                        <p:tgtEl>
                                          <p:spTgt spid="1048586"/>
                                        </p:tgtEl>
                                      </p:cBhvr>
                                    </p:animEffect>
                                  </p:childTnLst>
                                </p:cTn>
                              </p:par>
                              <p:par>
                                <p:cTn fill="hold" id="18" nodeType="withEffect" presetClass="entr" presetID="53" presetSubtype="16">
                                  <p:stCondLst>
                                    <p:cond delay="1500"/>
                                  </p:stCondLst>
                                  <p:childTnLst>
                                    <p:set>
                                      <p:cBhvr>
                                        <p:cTn dur="1" fill="hold" id="19">
                                          <p:stCondLst>
                                            <p:cond delay="0"/>
                                          </p:stCondLst>
                                        </p:cTn>
                                        <p:tgtEl>
                                          <p:spTgt spid="2097154"/>
                                        </p:tgtEl>
                                        <p:attrNameLst>
                                          <p:attrName>style.visibility</p:attrName>
                                        </p:attrNameLst>
                                      </p:cBhvr>
                                      <p:to>
                                        <p:strVal val="visible"/>
                                      </p:to>
                                    </p:set>
                                    <p:anim calcmode="lin" valueType="num">
                                      <p:cBhvr>
                                        <p:cTn dur="500" fill="hold" id="20"/>
                                        <p:tgtEl>
                                          <p:spTgt spid="2097154"/>
                                        </p:tgtEl>
                                        <p:attrNameLst>
                                          <p:attrName>ppt_w</p:attrName>
                                        </p:attrNameLst>
                                      </p:cBhvr>
                                      <p:tavLst>
                                        <p:tav tm="0">
                                          <p:val>
                                            <p:fltVal val="0.0"/>
                                          </p:val>
                                        </p:tav>
                                        <p:tav tm="100000">
                                          <p:val>
                                            <p:strVal val="#ppt_w"/>
                                          </p:val>
                                        </p:tav>
                                      </p:tavLst>
                                    </p:anim>
                                    <p:anim calcmode="lin" valueType="num">
                                      <p:cBhvr>
                                        <p:cTn dur="500" fill="hold" id="21"/>
                                        <p:tgtEl>
                                          <p:spTgt spid="2097154"/>
                                        </p:tgtEl>
                                        <p:attrNameLst>
                                          <p:attrName>ppt_h</p:attrName>
                                        </p:attrNameLst>
                                      </p:cBhvr>
                                      <p:tavLst>
                                        <p:tav tm="0">
                                          <p:val>
                                            <p:fltVal val="0.0"/>
                                          </p:val>
                                        </p:tav>
                                        <p:tav tm="100000">
                                          <p:val>
                                            <p:strVal val="#ppt_h"/>
                                          </p:val>
                                        </p:tav>
                                      </p:tavLst>
                                    </p:anim>
                                    <p:animEffect transition="in" filter="fade">
                                      <p:cBhvr>
                                        <p:cTn dur="500" id="22"/>
                                        <p:tgtEl>
                                          <p:spTgt spid="2097154"/>
                                        </p:tgtEl>
                                      </p:cBhvr>
                                    </p:animEffect>
                                  </p:childTnLst>
                                </p:cTn>
                              </p:par>
                              <p:par>
                                <p:cTn fill="hold" id="23" nodeType="withEffect" presetClass="emph" presetID="8" presetSubtype="0" repeatCount="indefinite">
                                  <p:stCondLst>
                                    <p:cond delay="2000"/>
                                  </p:stCondLst>
                                  <p:childTnLst>
                                    <p:animRot by="21600000">
                                      <p:cBhvr>
                                        <p:cTn dur="6000" fill="hold" id="24"/>
                                        <p:tgtEl>
                                          <p:spTgt spid="2097154"/>
                                        </p:tgtEl>
                                        <p:attrNameLst>
                                          <p:attrName>r</p:attrName>
                                        </p:attrNameLst>
                                      </p:cBhvr>
                                    </p:animRot>
                                  </p:childTnLst>
                                </p:cTn>
                              </p:par>
                              <p:par>
                                <p:cTn fill="hold" grpId="0" id="25" nodeType="withEffect" presetClass="entr" presetID="53" presetSubtype="16">
                                  <p:stCondLst>
                                    <p:cond delay="2500"/>
                                  </p:stCondLst>
                                  <p:childTnLst>
                                    <p:set>
                                      <p:cBhvr>
                                        <p:cTn dur="1" fill="hold" id="26">
                                          <p:stCondLst>
                                            <p:cond delay="0"/>
                                          </p:stCondLst>
                                        </p:cTn>
                                        <p:tgtEl>
                                          <p:spTgt spid="1048588"/>
                                        </p:tgtEl>
                                        <p:attrNameLst>
                                          <p:attrName>style.visibility</p:attrName>
                                        </p:attrNameLst>
                                      </p:cBhvr>
                                      <p:to>
                                        <p:strVal val="visible"/>
                                      </p:to>
                                    </p:set>
                                    <p:anim calcmode="lin" valueType="num">
                                      <p:cBhvr>
                                        <p:cTn dur="500" fill="hold" id="27"/>
                                        <p:tgtEl>
                                          <p:spTgt spid="1048588"/>
                                        </p:tgtEl>
                                        <p:attrNameLst>
                                          <p:attrName>ppt_w</p:attrName>
                                        </p:attrNameLst>
                                      </p:cBhvr>
                                      <p:tavLst>
                                        <p:tav tm="0">
                                          <p:val>
                                            <p:fltVal val="0.0"/>
                                          </p:val>
                                        </p:tav>
                                        <p:tav tm="100000">
                                          <p:val>
                                            <p:strVal val="#ppt_w"/>
                                          </p:val>
                                        </p:tav>
                                      </p:tavLst>
                                    </p:anim>
                                    <p:anim calcmode="lin" valueType="num">
                                      <p:cBhvr>
                                        <p:cTn dur="500" fill="hold" id="28"/>
                                        <p:tgtEl>
                                          <p:spTgt spid="1048588"/>
                                        </p:tgtEl>
                                        <p:attrNameLst>
                                          <p:attrName>ppt_h</p:attrName>
                                        </p:attrNameLst>
                                      </p:cBhvr>
                                      <p:tavLst>
                                        <p:tav tm="0">
                                          <p:val>
                                            <p:fltVal val="0.0"/>
                                          </p:val>
                                        </p:tav>
                                        <p:tav tm="100000">
                                          <p:val>
                                            <p:strVal val="#ppt_h"/>
                                          </p:val>
                                        </p:tav>
                                      </p:tavLst>
                                    </p:anim>
                                    <p:animEffect transition="in" filter="fade">
                                      <p:cBhvr>
                                        <p:cTn dur="500" id="29"/>
                                        <p:tgtEl>
                                          <p:spTgt spid="1048588"/>
                                        </p:tgtEl>
                                      </p:cBhvr>
                                    </p:animEffect>
                                  </p:childTnLst>
                                </p:cTn>
                              </p:par>
                              <p:par>
                                <p:cTn accel="50000" decel="50000" fill="hold" grpId="1" id="30" nodeType="withEffect" presetClass="path" presetID="42" presetSubtype="0">
                                  <p:stCondLst>
                                    <p:cond delay="2500"/>
                                  </p:stCondLst>
                                  <p:childTnLst>
                                    <p:animMotion origin="layout" path="M -4.79167E-6 0.13842 L -4.79167E-6 4.07407E-6 " pathEditMode="relative" rAng="0" ptsTypes="AA">
                                      <p:cBhvr>
                                        <p:cTn dur="1000" fill="hold" id="31"/>
                                        <p:tgtEl>
                                          <p:spTgt spid="1048588"/>
                                        </p:tgtEl>
                                        <p:attrNameLst>
                                          <p:attrName>ppt_x</p:attrName>
                                          <p:attrName>ppt_y</p:attrName>
                                        </p:attrNameLst>
                                      </p:cBhvr>
                                      <p:rCtr x="0" y="-6921"/>
                                    </p:animMotion>
                                  </p:childTnLst>
                                </p:cTn>
                              </p:par>
                              <p:par>
                                <p:cTn fill="hold" grpId="0" id="32" nodeType="withEffect" presetClass="entr" presetID="53" presetSubtype="16">
                                  <p:stCondLst>
                                    <p:cond delay="2750"/>
                                  </p:stCondLst>
                                  <p:childTnLst>
                                    <p:set>
                                      <p:cBhvr>
                                        <p:cTn dur="1" fill="hold" id="33">
                                          <p:stCondLst>
                                            <p:cond delay="0"/>
                                          </p:stCondLst>
                                        </p:cTn>
                                        <p:tgtEl>
                                          <p:spTgt spid="1048587"/>
                                        </p:tgtEl>
                                        <p:attrNameLst>
                                          <p:attrName>style.visibility</p:attrName>
                                        </p:attrNameLst>
                                      </p:cBhvr>
                                      <p:to>
                                        <p:strVal val="visible"/>
                                      </p:to>
                                    </p:set>
                                    <p:anim calcmode="lin" valueType="num">
                                      <p:cBhvr>
                                        <p:cTn dur="500" fill="hold" id="34"/>
                                        <p:tgtEl>
                                          <p:spTgt spid="1048587"/>
                                        </p:tgtEl>
                                        <p:attrNameLst>
                                          <p:attrName>ppt_w</p:attrName>
                                        </p:attrNameLst>
                                      </p:cBhvr>
                                      <p:tavLst>
                                        <p:tav tm="0">
                                          <p:val>
                                            <p:fltVal val="0.0"/>
                                          </p:val>
                                        </p:tav>
                                        <p:tav tm="100000">
                                          <p:val>
                                            <p:strVal val="#ppt_w"/>
                                          </p:val>
                                        </p:tav>
                                      </p:tavLst>
                                    </p:anim>
                                    <p:anim calcmode="lin" valueType="num">
                                      <p:cBhvr>
                                        <p:cTn dur="500" fill="hold" id="35"/>
                                        <p:tgtEl>
                                          <p:spTgt spid="1048587"/>
                                        </p:tgtEl>
                                        <p:attrNameLst>
                                          <p:attrName>ppt_h</p:attrName>
                                        </p:attrNameLst>
                                      </p:cBhvr>
                                      <p:tavLst>
                                        <p:tav tm="0">
                                          <p:val>
                                            <p:fltVal val="0.0"/>
                                          </p:val>
                                        </p:tav>
                                        <p:tav tm="100000">
                                          <p:val>
                                            <p:strVal val="#ppt_h"/>
                                          </p:val>
                                        </p:tav>
                                      </p:tavLst>
                                    </p:anim>
                                    <p:animEffect transition="in" filter="fade">
                                      <p:cBhvr>
                                        <p:cTn dur="500" id="36"/>
                                        <p:tgtEl>
                                          <p:spTgt spid="1048587"/>
                                        </p:tgtEl>
                                      </p:cBhvr>
                                    </p:animEffect>
                                  </p:childTnLst>
                                </p:cTn>
                              </p:par>
                              <p:par>
                                <p:cTn accel="50000" decel="50000" fill="hold" grpId="1" id="37" nodeType="withEffect" presetClass="path" presetID="42" presetSubtype="0">
                                  <p:stCondLst>
                                    <p:cond delay="2750"/>
                                  </p:stCondLst>
                                  <p:childTnLst>
                                    <p:animMotion origin="layout" path="M 2.08333E-7 0.13843 L 2.08333E-7 -1.11111E-6 " pathEditMode="relative" rAng="0" ptsTypes="AA">
                                      <p:cBhvr>
                                        <p:cTn dur="1000" fill="hold" id="38"/>
                                        <p:tgtEl>
                                          <p:spTgt spid="1048587"/>
                                        </p:tgtEl>
                                        <p:attrNameLst>
                                          <p:attrName>ppt_x</p:attrName>
                                          <p:attrName>ppt_y</p:attrName>
                                        </p:attrNameLst>
                                      </p:cBhvr>
                                      <p:rCtr x="0" y="-6921"/>
                                    </p:animMotion>
                                  </p:childTnLst>
                                </p:cTn>
                              </p:par>
                              <p:par>
                                <p:cTn fill="hold" id="39" nodeType="withEffect" presetClass="entr" presetID="53" presetSubtype="16">
                                  <p:stCondLst>
                                    <p:cond delay="750"/>
                                  </p:stCondLst>
                                  <p:childTnLst>
                                    <p:set>
                                      <p:cBhvr>
                                        <p:cTn dur="1" fill="hold" id="40">
                                          <p:stCondLst>
                                            <p:cond delay="0"/>
                                          </p:stCondLst>
                                        </p:cTn>
                                        <p:tgtEl>
                                          <p:spTgt spid="2097152"/>
                                        </p:tgtEl>
                                        <p:attrNameLst>
                                          <p:attrName>style.visibility</p:attrName>
                                        </p:attrNameLst>
                                      </p:cBhvr>
                                      <p:to>
                                        <p:strVal val="visible"/>
                                      </p:to>
                                    </p:set>
                                    <p:anim calcmode="lin" valueType="num">
                                      <p:cBhvr>
                                        <p:cTn dur="500" fill="hold" id="41"/>
                                        <p:tgtEl>
                                          <p:spTgt spid="2097152"/>
                                        </p:tgtEl>
                                        <p:attrNameLst>
                                          <p:attrName>ppt_w</p:attrName>
                                        </p:attrNameLst>
                                      </p:cBhvr>
                                      <p:tavLst>
                                        <p:tav tm="0">
                                          <p:val>
                                            <p:fltVal val="0.0"/>
                                          </p:val>
                                        </p:tav>
                                        <p:tav tm="100000">
                                          <p:val>
                                            <p:strVal val="#ppt_w"/>
                                          </p:val>
                                        </p:tav>
                                      </p:tavLst>
                                    </p:anim>
                                    <p:anim calcmode="lin" valueType="num">
                                      <p:cBhvr>
                                        <p:cTn dur="500" fill="hold" id="42"/>
                                        <p:tgtEl>
                                          <p:spTgt spid="2097152"/>
                                        </p:tgtEl>
                                        <p:attrNameLst>
                                          <p:attrName>ppt_h</p:attrName>
                                        </p:attrNameLst>
                                      </p:cBhvr>
                                      <p:tavLst>
                                        <p:tav tm="0">
                                          <p:val>
                                            <p:fltVal val="0.0"/>
                                          </p:val>
                                        </p:tav>
                                        <p:tav tm="100000">
                                          <p:val>
                                            <p:strVal val="#ppt_h"/>
                                          </p:val>
                                        </p:tav>
                                      </p:tavLst>
                                    </p:anim>
                                    <p:animEffect transition="in" filter="fade">
                                      <p:cBhvr>
                                        <p:cTn dur="500" id="43"/>
                                        <p:tgtEl>
                                          <p:spTgt spid="2097152"/>
                                        </p:tgtEl>
                                      </p:cBhvr>
                                    </p:animEffect>
                                  </p:childTnLst>
                                </p:cTn>
                              </p:par>
                              <p:par>
                                <p:cTn fill="hold" id="44" nodeType="withEffect" presetClass="emph" presetID="8" presetSubtype="0" repeatCount="indefinite">
                                  <p:stCondLst>
                                    <p:cond delay="750"/>
                                  </p:stCondLst>
                                  <p:childTnLst>
                                    <p:animRot by="-21600000">
                                      <p:cBhvr>
                                        <p:cTn dur="5000" fill="hold" id="45"/>
                                        <p:tgtEl>
                                          <p:spTgt spid="20971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6" grpId="0" animBg="1"/>
      <p:bldP spid="1048587" grpId="0"/>
      <p:bldP spid="1048587" grpId="1"/>
      <p:bldP spid="1048588" grpId="0"/>
      <p:bldP spid="104858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82"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83" name="文本框 4"/>
          <p:cNvSpPr txBox="1"/>
          <p:nvPr/>
        </p:nvSpPr>
        <p:spPr>
          <a:xfrm>
            <a:off x="2394585" y="817880"/>
            <a:ext cx="6049645" cy="583565"/>
          </a:xfrm>
          <a:prstGeom prst="rect"/>
          <a:noFill/>
        </p:spPr>
        <p:txBody>
          <a:bodyPr rtlCol="0" wrap="square">
            <a:spAutoFit/>
          </a:bodyPr>
          <a:p>
            <a:r>
              <a:rPr altLang="en-US" sz="3200" lang="zh-CN">
                <a:solidFill>
                  <a:srgbClr val="62FDFE"/>
                </a:solidFill>
              </a:rPr>
              <a:t>结果</a:t>
            </a:r>
            <a:endParaRPr altLang="en-US" sz="3200" lang="zh-CN">
              <a:solidFill>
                <a:srgbClr val="62FDFE"/>
              </a:solidFill>
            </a:endParaRPr>
          </a:p>
        </p:txBody>
      </p:sp>
      <p:pic>
        <p:nvPicPr>
          <p:cNvPr id="2097167" name="图片 6" descr="O[CHS]Z[`YUIE@U{JF`J@_3"/>
          <p:cNvPicPr>
            <a:picLocks noChangeAspect="1"/>
          </p:cNvPicPr>
          <p:nvPr/>
        </p:nvPicPr>
        <p:blipFill>
          <a:blip xmlns:r="http://schemas.openxmlformats.org/officeDocument/2006/relationships" r:embed="rId1"/>
          <a:stretch>
            <a:fillRect/>
          </a:stretch>
        </p:blipFill>
        <p:spPr>
          <a:xfrm>
            <a:off x="2393950" y="1551940"/>
            <a:ext cx="8076565" cy="2550160"/>
          </a:xfrm>
          <a:prstGeom prst="rect"/>
        </p:spPr>
      </p:pic>
      <p:pic>
        <p:nvPicPr>
          <p:cNvPr id="2097168" name="图片 7" descr="UBH)(RYR0G)$J%GFG$B_G}F"/>
          <p:cNvPicPr>
            <a:picLocks noChangeAspect="1"/>
          </p:cNvPicPr>
          <p:nvPr/>
        </p:nvPicPr>
        <p:blipFill>
          <a:blip xmlns:r="http://schemas.openxmlformats.org/officeDocument/2006/relationships" r:embed="rId2"/>
          <a:stretch>
            <a:fillRect/>
          </a:stretch>
        </p:blipFill>
        <p:spPr>
          <a:xfrm>
            <a:off x="2393950" y="4246880"/>
            <a:ext cx="8075930" cy="2480945"/>
          </a:xfrm>
          <a:prstGeom prst="rect"/>
        </p:spPr>
      </p:pic>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67"/>
                                        </p:tgtEl>
                                        <p:attrNameLst>
                                          <p:attrName>style.visibility</p:attrName>
                                        </p:attrNameLst>
                                      </p:cBhvr>
                                      <p:to>
                                        <p:strVal val="visible"/>
                                      </p:to>
                                    </p:set>
                                    <p:anim calcmode="lin" valueType="num">
                                      <p:cBhvr additive="base">
                                        <p:cTn dur="500" fill="hold" id="7"/>
                                        <p:tgtEl>
                                          <p:spTgt spid="2097167"/>
                                        </p:tgtEl>
                                        <p:attrNameLst>
                                          <p:attrName>ppt_x</p:attrName>
                                        </p:attrNameLst>
                                      </p:cBhvr>
                                      <p:tavLst>
                                        <p:tav tm="0">
                                          <p:val>
                                            <p:strVal val="#ppt_x"/>
                                          </p:val>
                                        </p:tav>
                                        <p:tav tm="100000">
                                          <p:val>
                                            <p:strVal val="#ppt_x"/>
                                          </p:val>
                                        </p:tav>
                                      </p:tavLst>
                                    </p:anim>
                                    <p:anim calcmode="lin" valueType="num">
                                      <p:cBhvr additive="base">
                                        <p:cTn dur="500" fill="hold" id="8"/>
                                        <p:tgtEl>
                                          <p:spTgt spid="2097167"/>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2097168"/>
                                        </p:tgtEl>
                                        <p:attrNameLst>
                                          <p:attrName>style.visibility</p:attrName>
                                        </p:attrNameLst>
                                      </p:cBhvr>
                                      <p:to>
                                        <p:strVal val="visible"/>
                                      </p:to>
                                    </p:set>
                                    <p:anim calcmode="lin" valueType="num">
                                      <p:cBhvr additive="base">
                                        <p:cTn dur="500" fill="hold" id="13"/>
                                        <p:tgtEl>
                                          <p:spTgt spid="2097168"/>
                                        </p:tgtEl>
                                        <p:attrNameLst>
                                          <p:attrName>ppt_x</p:attrName>
                                        </p:attrNameLst>
                                      </p:cBhvr>
                                      <p:tavLst>
                                        <p:tav tm="0">
                                          <p:val>
                                            <p:strVal val="#ppt_x"/>
                                          </p:val>
                                        </p:tav>
                                        <p:tav tm="100000">
                                          <p:val>
                                            <p:strVal val="#ppt_x"/>
                                          </p:val>
                                        </p:tav>
                                      </p:tavLst>
                                    </p:anim>
                                    <p:anim calcmode="lin" valueType="num">
                                      <p:cBhvr additive="base">
                                        <p:cTn dur="500" fill="hold" id="14"/>
                                        <p:tgtEl>
                                          <p:spTgt spid="2097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87"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88" name="文本框 99"/>
          <p:cNvSpPr txBox="1"/>
          <p:nvPr/>
        </p:nvSpPr>
        <p:spPr>
          <a:xfrm>
            <a:off x="2252345" y="182880"/>
            <a:ext cx="7458710" cy="1412240"/>
          </a:xfrm>
          <a:prstGeom prst="rect"/>
          <a:noFill/>
          <a:ln w="9525">
            <a:noFill/>
          </a:ln>
        </p:spPr>
        <p:txBody>
          <a:bodyPr wrap="square">
            <a:spAutoFit/>
          </a:bodyPr>
          <a:p>
            <a:pPr indent="609600"/>
            <a:endParaRPr b="0" sz="2400" lang="zh-CN">
              <a:solidFill>
                <a:srgbClr val="62FDFE"/>
              </a:solidFill>
              <a:latin typeface="Calibri" panose="020F0502020204030204" pitchFamily="34" charset="0"/>
              <a:ea typeface="宋体" panose="02010600030101010101" pitchFamily="2" charset="-122"/>
            </a:endParaRPr>
          </a:p>
          <a:p>
            <a:pPr indent="609600"/>
            <a:r>
              <a:rPr b="0" sz="3200" lang="zh-CN">
                <a:solidFill>
                  <a:srgbClr val="62FDFE"/>
                </a:solidFill>
                <a:latin typeface="Calibri" panose="020F0502020204030204" pitchFamily="34" charset="0"/>
                <a:ea typeface="宋体" panose="02010600030101010101" pitchFamily="2" charset="-122"/>
              </a:rPr>
              <a:t>（</a:t>
            </a:r>
            <a:r>
              <a:rPr altLang="zh-CN" b="0" sz="3200" lang="en-US">
                <a:solidFill>
                  <a:srgbClr val="62FDFE"/>
                </a:solidFill>
                <a:latin typeface="Calibri" panose="020F0502020204030204" pitchFamily="34" charset="0"/>
                <a:ea typeface="宋体" panose="02010600030101010101" pitchFamily="2" charset="-122"/>
              </a:rPr>
              <a:t>2</a:t>
            </a:r>
            <a:r>
              <a:rPr b="0" sz="3200" lang="zh-CN">
                <a:solidFill>
                  <a:srgbClr val="62FDFE"/>
                </a:solidFill>
                <a:latin typeface="Calibri" panose="020F0502020204030204" pitchFamily="34" charset="0"/>
                <a:ea typeface="宋体" panose="02010600030101010101" pitchFamily="2" charset="-122"/>
              </a:rPr>
              <a:t>）</a:t>
            </a:r>
            <a:r>
              <a:rPr b="0" sz="3200" lang="en-US">
                <a:solidFill>
                  <a:srgbClr val="62FDFE"/>
                </a:solidFill>
                <a:latin typeface="Calibri" panose="020F0502020204030204" pitchFamily="34" charset="0"/>
                <a:ea typeface="宋体" panose="02010600030101010101" pitchFamily="2" charset="-122"/>
                <a:cs typeface="Times New Roman" panose="02020603050405020304" charset="0"/>
              </a:rPr>
              <a:t>If   </a:t>
            </a:r>
            <a:r>
              <a:rPr b="0" sz="3200" lang="zh-CN">
                <a:solidFill>
                  <a:srgbClr val="62FDFE"/>
                </a:solidFill>
                <a:latin typeface="Calibri" panose="020F0502020204030204" pitchFamily="34" charset="0"/>
                <a:ea typeface="宋体" panose="02010600030101010101" pitchFamily="2" charset="-122"/>
              </a:rPr>
              <a:t>（表达式</a:t>
            </a:r>
            <a:r>
              <a:rPr b="0" sz="3200" lang="en-US">
                <a:solidFill>
                  <a:srgbClr val="62FDFE"/>
                </a:solidFill>
                <a:latin typeface="Calibri" panose="020F0502020204030204" pitchFamily="34" charset="0"/>
                <a:ea typeface="宋体" panose="02010600030101010101" pitchFamily="2" charset="-122"/>
              </a:rPr>
              <a:t>1</a:t>
            </a:r>
            <a:r>
              <a:rPr b="0" sz="3200" lang="zh-CN">
                <a:solidFill>
                  <a:srgbClr val="62FDFE"/>
                </a:solidFill>
                <a:latin typeface="Calibri" panose="020F0502020204030204" pitchFamily="34" charset="0"/>
                <a:ea typeface="宋体" panose="02010600030101010101" pitchFamily="2" charset="-122"/>
              </a:rPr>
              <a:t>）语句</a:t>
            </a:r>
            <a:r>
              <a:rPr b="0" sz="3200" lang="en-US">
                <a:solidFill>
                  <a:srgbClr val="62FDFE"/>
                </a:solidFill>
                <a:latin typeface="Calibri" panose="020F0502020204030204" pitchFamily="34" charset="0"/>
                <a:ea typeface="宋体" panose="02010600030101010101" pitchFamily="2" charset="-122"/>
              </a:rPr>
              <a:t>1</a:t>
            </a:r>
            <a:r>
              <a:rPr b="0" sz="3200" lang="en-US">
                <a:solidFill>
                  <a:srgbClr val="62FDFE"/>
                </a:solidFill>
                <a:latin typeface="Calibri" panose="020F0502020204030204" pitchFamily="34" charset="0"/>
                <a:ea typeface="宋体" panose="02010600030101010101" pitchFamily="2" charset="-122"/>
                <a:cs typeface="Times New Roman" panose="02020603050405020304" charset="0"/>
              </a:rPr>
              <a:t>
                  Else                      </a:t>
            </a:r>
            <a:r>
              <a:rPr b="0" sz="3200" lang="zh-CN">
                <a:solidFill>
                  <a:srgbClr val="62FDFE"/>
                </a:solidFill>
                <a:latin typeface="Calibri" panose="020F0502020204030204" pitchFamily="34" charset="0"/>
                <a:ea typeface="宋体" panose="02010600030101010101" pitchFamily="2" charset="-122"/>
              </a:rPr>
              <a:t>语句</a:t>
            </a:r>
            <a:r>
              <a:rPr b="0" sz="3200" lang="en-US">
                <a:solidFill>
                  <a:srgbClr val="62FDFE"/>
                </a:solidFill>
                <a:latin typeface="Calibri" panose="020F0502020204030204" pitchFamily="34" charset="0"/>
                <a:ea typeface="宋体" panose="02010600030101010101" pitchFamily="2" charset="-122"/>
              </a:rPr>
              <a:t>2</a:t>
            </a:r>
            <a:endParaRPr altLang="en-US" b="0" sz="3200" lang="en-US">
              <a:solidFill>
                <a:srgbClr val="62FDFE"/>
              </a:solidFill>
              <a:latin typeface="Calibri" panose="020F0502020204030204" pitchFamily="34" charset="0"/>
              <a:ea typeface="宋体" panose="02010600030101010101" pitchFamily="2" charset="-122"/>
            </a:endParaRPr>
          </a:p>
        </p:txBody>
      </p:sp>
      <p:pic>
        <p:nvPicPr>
          <p:cNvPr id="2097169" name="图片 5" descr="流程图3"/>
          <p:cNvPicPr>
            <a:picLocks noChangeAspect="1"/>
          </p:cNvPicPr>
          <p:nvPr/>
        </p:nvPicPr>
        <p:blipFill>
          <a:blip xmlns:r="http://schemas.openxmlformats.org/officeDocument/2006/relationships" r:embed="rId1"/>
          <a:srcRect l="38376" b="-1658"/>
          <a:stretch>
            <a:fillRect/>
          </a:stretch>
        </p:blipFill>
        <p:spPr>
          <a:xfrm>
            <a:off x="3048000" y="2135505"/>
            <a:ext cx="5151755" cy="4382135"/>
          </a:xfrm>
          <a:prstGeom prst="rect"/>
        </p:spPr>
      </p:pic>
      <p:sp>
        <p:nvSpPr>
          <p:cNvPr id="1048689" name="文本框 3"/>
          <p:cNvSpPr txBox="1"/>
          <p:nvPr/>
        </p:nvSpPr>
        <p:spPr>
          <a:xfrm>
            <a:off x="2972435" y="1551940"/>
            <a:ext cx="5226685" cy="583565"/>
          </a:xfrm>
          <a:prstGeom prst="rect"/>
          <a:noFill/>
          <a:ln w="9525">
            <a:noFill/>
          </a:ln>
        </p:spPr>
        <p:txBody>
          <a:bodyPr wrap="square">
            <a:spAutoFit/>
          </a:bodyPr>
          <a:p>
            <a:pPr indent="266700"/>
            <a:r>
              <a:rPr altLang="zh-CN" b="0" sz="2400" lang="en-US">
                <a:solidFill>
                  <a:srgbClr val="C00000"/>
                </a:solidFill>
                <a:latin typeface="Calibri" panose="020F0502020204030204" pitchFamily="34" charset="0"/>
                <a:ea typeface="宋体" panose="02010600030101010101" pitchFamily="2" charset="-122"/>
              </a:rPr>
              <a:t> </a:t>
            </a:r>
            <a:r>
              <a:rPr b="0" sz="3200" lang="zh-CN">
                <a:solidFill>
                  <a:srgbClr val="62FDFE"/>
                </a:solidFill>
                <a:latin typeface="Calibri" panose="020F0502020204030204" pitchFamily="34" charset="0"/>
                <a:ea typeface="宋体" panose="02010600030101010101" pitchFamily="2" charset="-122"/>
              </a:rPr>
              <a:t>流程图</a:t>
            </a:r>
            <a:endParaRPr altLang="en-US" b="0" sz="3200" lang="zh-CN">
              <a:solidFill>
                <a:srgbClr val="62FDFE"/>
              </a:solidFill>
              <a:latin typeface="Calibri" panose="020F0502020204030204" pitchFamily="34" charset="0"/>
              <a:ea typeface="宋体" panose="02010600030101010101" pitchFamily="2" charset="-122"/>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89"/>
                                        </p:tgtEl>
                                        <p:attrNameLst>
                                          <p:attrName>style.visibility</p:attrName>
                                        </p:attrNameLst>
                                      </p:cBhvr>
                                      <p:to>
                                        <p:strVal val="visible"/>
                                      </p:to>
                                    </p:set>
                                    <p:anim calcmode="lin" valueType="num">
                                      <p:cBhvr additive="base">
                                        <p:cTn dur="500" fill="hold" id="7"/>
                                        <p:tgtEl>
                                          <p:spTgt spid="1048689"/>
                                        </p:tgtEl>
                                        <p:attrNameLst>
                                          <p:attrName>ppt_x</p:attrName>
                                        </p:attrNameLst>
                                      </p:cBhvr>
                                      <p:tavLst>
                                        <p:tav tm="0">
                                          <p:val>
                                            <p:strVal val="#ppt_x"/>
                                          </p:val>
                                        </p:tav>
                                        <p:tav tm="100000">
                                          <p:val>
                                            <p:strVal val="#ppt_x"/>
                                          </p:val>
                                        </p:tav>
                                      </p:tavLst>
                                    </p:anim>
                                    <p:anim calcmode="lin" valueType="num">
                                      <p:cBhvr additive="base">
                                        <p:cTn dur="500" fill="hold" id="8"/>
                                        <p:tgtEl>
                                          <p:spTgt spid="1048689"/>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2" presetSubtype="4">
                                  <p:stCondLst>
                                    <p:cond delay="0"/>
                                  </p:stCondLst>
                                  <p:childTnLst>
                                    <p:set>
                                      <p:cBhvr>
                                        <p:cTn dur="1" fill="hold" id="12">
                                          <p:stCondLst>
                                            <p:cond delay="0"/>
                                          </p:stCondLst>
                                        </p:cTn>
                                        <p:tgtEl>
                                          <p:spTgt spid="2097169"/>
                                        </p:tgtEl>
                                        <p:attrNameLst>
                                          <p:attrName>style.visibility</p:attrName>
                                        </p:attrNameLst>
                                      </p:cBhvr>
                                      <p:to>
                                        <p:strVal val="visible"/>
                                      </p:to>
                                    </p:set>
                                    <p:anim calcmode="lin" valueType="num">
                                      <p:cBhvr additive="base">
                                        <p:cTn dur="500" id="13"/>
                                        <p:tgtEl>
                                          <p:spTgt spid="2097169"/>
                                        </p:tgtEl>
                                        <p:attrNameLst>
                                          <p:attrName>ppt_y</p:attrName>
                                        </p:attrNameLst>
                                      </p:cBhvr>
                                      <p:tavLst>
                                        <p:tav tm="0">
                                          <p:val>
                                            <p:strVal val="#ppt_y+#ppt_h*1.125000"/>
                                          </p:val>
                                        </p:tav>
                                        <p:tav tm="100000">
                                          <p:val>
                                            <p:strVal val="#ppt_y"/>
                                          </p:val>
                                        </p:tav>
                                      </p:tavLst>
                                    </p:anim>
                                    <p:animEffect transition="in" filter="wipe(up)">
                                      <p:cBhvr>
                                        <p:cTn dur="500" id="14"/>
                                        <p:tgtEl>
                                          <p:spTgt spid="2097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9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94" name="文本框 3"/>
          <p:cNvSpPr txBox="1"/>
          <p:nvPr/>
        </p:nvSpPr>
        <p:spPr>
          <a:xfrm>
            <a:off x="5459730" y="529590"/>
            <a:ext cx="6382385" cy="5958840"/>
          </a:xfrm>
          <a:prstGeom prst="rect"/>
          <a:noFill/>
          <a:ln w="9525">
            <a:noFill/>
          </a:ln>
        </p:spPr>
        <p:txBody>
          <a:bodyPr wrap="square">
            <a:spAutoFit/>
          </a:bodyPr>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#include&lt;iostream&gt;</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using namespace std;</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int main(){</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int x, y;</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cin &gt;&gt; x &gt;&gt; y;</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if (x &gt; y)</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cout &lt;&lt; x &lt;&lt;endl;</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else{</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if (x &lt; y)</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cout &lt;&lt; y &lt;&lt; endl;</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else</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cout &lt;&lt; " x = y ="&lt;&lt; y &lt;&lt; endl;</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	}</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a:t>
            </a:r>
            <a:endParaRPr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p:txBody>
      </p:sp>
      <p:sp>
        <p:nvSpPr>
          <p:cNvPr id="1048695" name="文本框 4"/>
          <p:cNvSpPr txBox="1"/>
          <p:nvPr/>
        </p:nvSpPr>
        <p:spPr>
          <a:xfrm>
            <a:off x="113030" y="2002790"/>
            <a:ext cx="5346065" cy="1539240"/>
          </a:xfrm>
          <a:prstGeom prst="rect"/>
          <a:noFill/>
          <a:ln w="9525">
            <a:noFill/>
          </a:ln>
        </p:spPr>
        <p:txBody>
          <a:bodyPr wrap="square">
            <a:spAutoFit/>
          </a:bodyPr>
          <a:p>
            <a:pPr indent="266700"/>
            <a:r>
              <a:rPr b="0" sz="3200" lang="zh-CN">
                <a:solidFill>
                  <a:srgbClr val="62FDFE"/>
                </a:solidFill>
                <a:latin typeface="+mn-ea"/>
                <a:cs typeface="+mn-ea"/>
              </a:rPr>
              <a:t>例：</a:t>
            </a:r>
            <a:r>
              <a:rPr sz="3200" lang="zh-CN">
                <a:solidFill>
                  <a:srgbClr val="62FDFE"/>
                </a:solidFill>
                <a:latin typeface="+mn-ea"/>
                <a:cs typeface="+mn-ea"/>
                <a:sym typeface="+mn-ea"/>
              </a:rPr>
              <a:t>给定</a:t>
            </a:r>
            <a:r>
              <a:rPr sz="3200" lang="en-US">
                <a:solidFill>
                  <a:srgbClr val="62FDFE"/>
                </a:solidFill>
                <a:latin typeface="+mn-ea"/>
                <a:cs typeface="+mn-ea"/>
                <a:sym typeface="+mn-ea"/>
              </a:rPr>
              <a:t> x,  y, </a:t>
            </a:r>
            <a:r>
              <a:rPr sz="3200" lang="zh-CN">
                <a:solidFill>
                  <a:srgbClr val="62FDFE"/>
                </a:solidFill>
                <a:latin typeface="+mn-ea"/>
                <a:cs typeface="+mn-ea"/>
                <a:sym typeface="+mn-ea"/>
              </a:rPr>
              <a:t>求最大数并输出，如果一样大就都输出 。</a:t>
            </a:r>
            <a:endParaRPr b="0" sz="3200" lang="zh-CN">
              <a:solidFill>
                <a:srgbClr val="62FDFE"/>
              </a:solidFill>
              <a:latin typeface="+mn-ea"/>
              <a:cs typeface="+mn-ea"/>
            </a:endParaRPr>
          </a:p>
          <a:p>
            <a:pPr indent="266700"/>
            <a:endParaRPr altLang="en-US" b="0" sz="3200" lang="zh-CN">
              <a:solidFill>
                <a:srgbClr val="62FDFE"/>
              </a:solidFill>
              <a:latin typeface="+mn-ea"/>
              <a:cs typeface="+mn-ea"/>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7" presetSubtype="4">
                                  <p:stCondLst>
                                    <p:cond delay="0"/>
                                  </p:stCondLst>
                                  <p:childTnLst>
                                    <p:set>
                                      <p:cBhvr>
                                        <p:cTn dur="1" fill="hold" id="6">
                                          <p:stCondLst>
                                            <p:cond delay="0"/>
                                          </p:stCondLst>
                                        </p:cTn>
                                        <p:tgtEl>
                                          <p:spTgt spid="1048694"/>
                                        </p:tgtEl>
                                        <p:attrNameLst>
                                          <p:attrName>style.visibility</p:attrName>
                                        </p:attrNameLst>
                                      </p:cBhvr>
                                      <p:to>
                                        <p:strVal val="visible"/>
                                      </p:to>
                                    </p:set>
                                    <p:anim calcmode="lin" valueType="num">
                                      <p:cBhvr additive="base">
                                        <p:cTn dur="5000" fill="hold" id="7"/>
                                        <p:tgtEl>
                                          <p:spTgt spid="1048694"/>
                                        </p:tgtEl>
                                        <p:attrNameLst>
                                          <p:attrName>ppt_x</p:attrName>
                                        </p:attrNameLst>
                                      </p:cBhvr>
                                      <p:tavLst>
                                        <p:tav tm="0">
                                          <p:val>
                                            <p:strVal val="#ppt_x"/>
                                          </p:val>
                                        </p:tav>
                                        <p:tav tm="100000">
                                          <p:val>
                                            <p:strVal val="#ppt_x"/>
                                          </p:val>
                                        </p:tav>
                                      </p:tavLst>
                                    </p:anim>
                                    <p:anim calcmode="lin" valueType="num">
                                      <p:cBhvr additive="base">
                                        <p:cTn dur="5000" fill="hold" id="8"/>
                                        <p:tgtEl>
                                          <p:spTgt spid="1048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9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00" name="文本框 4"/>
          <p:cNvSpPr txBox="1"/>
          <p:nvPr/>
        </p:nvSpPr>
        <p:spPr>
          <a:xfrm>
            <a:off x="2394585" y="383540"/>
            <a:ext cx="6049645" cy="583565"/>
          </a:xfrm>
          <a:prstGeom prst="rect"/>
          <a:noFill/>
        </p:spPr>
        <p:txBody>
          <a:bodyPr rtlCol="0" wrap="square">
            <a:spAutoFit/>
          </a:bodyPr>
          <a:p>
            <a:r>
              <a:rPr altLang="en-US" sz="3200" lang="zh-CN">
                <a:solidFill>
                  <a:srgbClr val="62FDFE"/>
                </a:solidFill>
              </a:rPr>
              <a:t>结果</a:t>
            </a:r>
            <a:endParaRPr altLang="en-US" sz="3200" lang="zh-CN">
              <a:solidFill>
                <a:srgbClr val="62FDFE"/>
              </a:solidFill>
            </a:endParaRPr>
          </a:p>
        </p:txBody>
      </p:sp>
      <p:pic>
        <p:nvPicPr>
          <p:cNvPr id="2097170" name="图片 3" descr="SJ1WV0{CL3J~3[FVG15ZE6G"/>
          <p:cNvPicPr>
            <a:picLocks noChangeAspect="1"/>
          </p:cNvPicPr>
          <p:nvPr/>
        </p:nvPicPr>
        <p:blipFill>
          <a:blip xmlns:r="http://schemas.openxmlformats.org/officeDocument/2006/relationships" r:embed="rId1"/>
          <a:stretch>
            <a:fillRect/>
          </a:stretch>
        </p:blipFill>
        <p:spPr>
          <a:xfrm>
            <a:off x="2394585" y="4097020"/>
            <a:ext cx="7983855" cy="2609215"/>
          </a:xfrm>
          <a:prstGeom prst="rect"/>
        </p:spPr>
      </p:pic>
      <p:pic>
        <p:nvPicPr>
          <p:cNvPr id="2097171" name="图片 8" descr="KJCPV[)7HU9Q@WSPYXD[RFO"/>
          <p:cNvPicPr>
            <a:picLocks noChangeAspect="1"/>
          </p:cNvPicPr>
          <p:nvPr/>
        </p:nvPicPr>
        <p:blipFill>
          <a:blip xmlns:r="http://schemas.openxmlformats.org/officeDocument/2006/relationships" r:embed="rId2"/>
          <a:stretch>
            <a:fillRect/>
          </a:stretch>
        </p:blipFill>
        <p:spPr>
          <a:xfrm>
            <a:off x="2395220" y="1128395"/>
            <a:ext cx="7983220" cy="2545080"/>
          </a:xfrm>
          <a:prstGeom prst="rect"/>
        </p:spPr>
      </p:pic>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71"/>
                                        </p:tgtEl>
                                        <p:attrNameLst>
                                          <p:attrName>style.visibility</p:attrName>
                                        </p:attrNameLst>
                                      </p:cBhvr>
                                      <p:to>
                                        <p:strVal val="visible"/>
                                      </p:to>
                                    </p:set>
                                    <p:anim calcmode="lin" valueType="num">
                                      <p:cBhvr additive="base">
                                        <p:cTn dur="500" fill="hold" id="7"/>
                                        <p:tgtEl>
                                          <p:spTgt spid="2097171"/>
                                        </p:tgtEl>
                                        <p:attrNameLst>
                                          <p:attrName>ppt_x</p:attrName>
                                        </p:attrNameLst>
                                      </p:cBhvr>
                                      <p:tavLst>
                                        <p:tav tm="0">
                                          <p:val>
                                            <p:strVal val="#ppt_x"/>
                                          </p:val>
                                        </p:tav>
                                        <p:tav tm="100000">
                                          <p:val>
                                            <p:strVal val="#ppt_x"/>
                                          </p:val>
                                        </p:tav>
                                      </p:tavLst>
                                    </p:anim>
                                    <p:anim calcmode="lin" valueType="num">
                                      <p:cBhvr additive="base">
                                        <p:cTn dur="500" fill="hold" id="8"/>
                                        <p:tgtEl>
                                          <p:spTgt spid="2097171"/>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2097170"/>
                                        </p:tgtEl>
                                        <p:attrNameLst>
                                          <p:attrName>style.visibility</p:attrName>
                                        </p:attrNameLst>
                                      </p:cBhvr>
                                      <p:to>
                                        <p:strVal val="visible"/>
                                      </p:to>
                                    </p:set>
                                    <p:anim calcmode="lin" valueType="num">
                                      <p:cBhvr additive="base">
                                        <p:cTn dur="500" fill="hold" id="13"/>
                                        <p:tgtEl>
                                          <p:spTgt spid="2097170"/>
                                        </p:tgtEl>
                                        <p:attrNameLst>
                                          <p:attrName>ppt_x</p:attrName>
                                        </p:attrNameLst>
                                      </p:cBhvr>
                                      <p:tavLst>
                                        <p:tav tm="0">
                                          <p:val>
                                            <p:strVal val="#ppt_x"/>
                                          </p:val>
                                        </p:tav>
                                        <p:tav tm="100000">
                                          <p:val>
                                            <p:strVal val="#ppt_x"/>
                                          </p:val>
                                        </p:tav>
                                      </p:tavLst>
                                    </p:anim>
                                    <p:anim calcmode="lin" valueType="num">
                                      <p:cBhvr additive="base">
                                        <p:cTn dur="500" fill="hold" id="14"/>
                                        <p:tgtEl>
                                          <p:spTgt spid="209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70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05" name="文本框 3"/>
          <p:cNvSpPr txBox="1"/>
          <p:nvPr/>
        </p:nvSpPr>
        <p:spPr>
          <a:xfrm>
            <a:off x="-104775" y="1679575"/>
            <a:ext cx="6939280" cy="2504441"/>
          </a:xfrm>
          <a:prstGeom prst="rect"/>
          <a:noFill/>
        </p:spPr>
        <p:txBody>
          <a:bodyPr rtlCol="0" wrap="square">
            <a:spAutoFit/>
          </a:bodyPr>
          <a:p>
            <a:r>
              <a:rPr altLang="en-US" sz="3200" lang="zh-CN">
                <a:solidFill>
                  <a:srgbClr val="62FDFE"/>
                </a:solidFill>
              </a:rPr>
              <a:t>（3）If         （表达式1）语句1</a:t>
            </a:r>
            <a:endParaRPr altLang="en-US" sz="3200" lang="zh-CN">
              <a:solidFill>
                <a:srgbClr val="62FDFE"/>
              </a:solidFill>
            </a:endParaRPr>
          </a:p>
          <a:p>
            <a:r>
              <a:rPr altLang="en-US" sz="3200" lang="zh-CN">
                <a:solidFill>
                  <a:srgbClr val="62FDFE"/>
                </a:solidFill>
              </a:rPr>
              <a:t>           else if （表达式2）语句2 </a:t>
            </a:r>
            <a:endParaRPr altLang="en-US" sz="3200" lang="zh-CN">
              <a:solidFill>
                <a:srgbClr val="62FDFE"/>
              </a:solidFill>
            </a:endParaRPr>
          </a:p>
          <a:p>
            <a:r>
              <a:rPr altLang="en-US" sz="3200" lang="zh-CN">
                <a:solidFill>
                  <a:srgbClr val="62FDFE"/>
                </a:solidFill>
              </a:rPr>
              <a:t>            ......</a:t>
            </a:r>
            <a:endParaRPr altLang="en-US" sz="3200" lang="zh-CN">
              <a:solidFill>
                <a:srgbClr val="62FDFE"/>
              </a:solidFill>
            </a:endParaRPr>
          </a:p>
          <a:p>
            <a:r>
              <a:rPr altLang="en-US" sz="3200" lang="zh-CN">
                <a:solidFill>
                  <a:srgbClr val="62FDFE"/>
                </a:solidFill>
              </a:rPr>
              <a:t>           else if （表达式</a:t>
            </a:r>
            <a:r>
              <a:rPr altLang="zh-CN" sz="3200" lang="en-US">
                <a:solidFill>
                  <a:srgbClr val="62FDFE"/>
                </a:solidFill>
              </a:rPr>
              <a:t>n</a:t>
            </a:r>
            <a:r>
              <a:rPr altLang="en-US" sz="3200" lang="zh-CN">
                <a:solidFill>
                  <a:srgbClr val="62FDFE"/>
                </a:solidFill>
              </a:rPr>
              <a:t>）语句</a:t>
            </a:r>
            <a:r>
              <a:rPr altLang="zh-CN" sz="3200" lang="en-US">
                <a:solidFill>
                  <a:srgbClr val="62FDFE"/>
                </a:solidFill>
              </a:rPr>
              <a:t>n</a:t>
            </a:r>
            <a:endParaRPr altLang="en-US" sz="3200" lang="zh-CN">
              <a:solidFill>
                <a:srgbClr val="62FDFE"/>
              </a:solidFill>
            </a:endParaRPr>
          </a:p>
          <a:p>
            <a:r>
              <a:rPr altLang="en-US" sz="3200" lang="zh-CN">
                <a:solidFill>
                  <a:srgbClr val="62FDFE"/>
                </a:solidFill>
              </a:rPr>
              <a:t>           Else                              语句</a:t>
            </a:r>
            <a:r>
              <a:rPr altLang="zh-CN" sz="3200" lang="en-US">
                <a:solidFill>
                  <a:srgbClr val="62FDFE"/>
                </a:solidFill>
              </a:rPr>
              <a:t>s</a:t>
            </a:r>
            <a:endParaRPr altLang="zh-CN" sz="3200" lang="en-US">
              <a:solidFill>
                <a:srgbClr val="62FDFE"/>
              </a:solidFill>
            </a:endParaRPr>
          </a:p>
        </p:txBody>
      </p:sp>
      <p:sp>
        <p:nvSpPr>
          <p:cNvPr id="1048706" name="文本框 4"/>
          <p:cNvSpPr txBox="1"/>
          <p:nvPr/>
        </p:nvSpPr>
        <p:spPr>
          <a:xfrm>
            <a:off x="6296025" y="965200"/>
            <a:ext cx="1996440" cy="583565"/>
          </a:xfrm>
          <a:prstGeom prst="rect"/>
          <a:noFill/>
        </p:spPr>
        <p:txBody>
          <a:bodyPr rtlCol="0" wrap="square">
            <a:spAutoFit/>
          </a:bodyPr>
          <a:p>
            <a:r>
              <a:rPr altLang="en-US" sz="3200" lang="zh-CN">
                <a:solidFill>
                  <a:srgbClr val="62FDFE"/>
                </a:solidFill>
              </a:rPr>
              <a:t>流程图</a:t>
            </a:r>
            <a:endParaRPr altLang="en-US" sz="3200" lang="zh-CN">
              <a:solidFill>
                <a:srgbClr val="62FDFE"/>
              </a:solidFill>
            </a:endParaRPr>
          </a:p>
        </p:txBody>
      </p:sp>
      <p:pic>
        <p:nvPicPr>
          <p:cNvPr id="2097172" name="图片 8" descr="流程图4"/>
          <p:cNvPicPr>
            <a:picLocks noChangeAspect="1"/>
          </p:cNvPicPr>
          <p:nvPr/>
        </p:nvPicPr>
        <p:blipFill>
          <a:blip xmlns:r="http://schemas.openxmlformats.org/officeDocument/2006/relationships" r:embed="rId1"/>
          <a:stretch>
            <a:fillRect/>
          </a:stretch>
        </p:blipFill>
        <p:spPr>
          <a:xfrm>
            <a:off x="5684520" y="1764665"/>
            <a:ext cx="6407150" cy="4845050"/>
          </a:xfrm>
          <a:prstGeom prst="rect"/>
        </p:spPr>
      </p:pic>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06"/>
                                        </p:tgtEl>
                                        <p:attrNameLst>
                                          <p:attrName>style.visibility</p:attrName>
                                        </p:attrNameLst>
                                      </p:cBhvr>
                                      <p:to>
                                        <p:strVal val="visible"/>
                                      </p:to>
                                    </p:set>
                                    <p:anim calcmode="lin" valueType="num">
                                      <p:cBhvr additive="base">
                                        <p:cTn dur="500" fill="hold" id="7"/>
                                        <p:tgtEl>
                                          <p:spTgt spid="1048706"/>
                                        </p:tgtEl>
                                        <p:attrNameLst>
                                          <p:attrName>ppt_x</p:attrName>
                                        </p:attrNameLst>
                                      </p:cBhvr>
                                      <p:tavLst>
                                        <p:tav tm="0">
                                          <p:val>
                                            <p:strVal val="#ppt_x"/>
                                          </p:val>
                                        </p:tav>
                                        <p:tav tm="100000">
                                          <p:val>
                                            <p:strVal val="#ppt_x"/>
                                          </p:val>
                                        </p:tav>
                                      </p:tavLst>
                                    </p:anim>
                                    <p:anim calcmode="lin" valueType="num">
                                      <p:cBhvr additive="base">
                                        <p:cTn dur="500" fill="hold" id="8"/>
                                        <p:tgtEl>
                                          <p:spTgt spid="1048706"/>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2097172"/>
                                        </p:tgtEl>
                                        <p:attrNameLst>
                                          <p:attrName>style.visibility</p:attrName>
                                        </p:attrNameLst>
                                      </p:cBhvr>
                                      <p:to>
                                        <p:strVal val="visible"/>
                                      </p:to>
                                    </p:set>
                                    <p:anim calcmode="lin" valueType="num">
                                      <p:cBhvr additive="base">
                                        <p:cTn dur="500" fill="hold" id="13"/>
                                        <p:tgtEl>
                                          <p:spTgt spid="2097172"/>
                                        </p:tgtEl>
                                        <p:attrNameLst>
                                          <p:attrName>ppt_x</p:attrName>
                                        </p:attrNameLst>
                                      </p:cBhvr>
                                      <p:tavLst>
                                        <p:tav tm="0">
                                          <p:val>
                                            <p:strVal val="#ppt_x"/>
                                          </p:val>
                                        </p:tav>
                                        <p:tav tm="100000">
                                          <p:val>
                                            <p:strVal val="#ppt_x"/>
                                          </p:val>
                                        </p:tav>
                                      </p:tavLst>
                                    </p:anim>
                                    <p:anim calcmode="lin" valueType="num">
                                      <p:cBhvr additive="base">
                                        <p:cTn dur="500" fill="hold" id="14"/>
                                        <p:tgtEl>
                                          <p:spTgt spid="209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10"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11" name="文本框 1"/>
          <p:cNvSpPr txBox="1"/>
          <p:nvPr/>
        </p:nvSpPr>
        <p:spPr>
          <a:xfrm>
            <a:off x="113030" y="2002790"/>
            <a:ext cx="5346065" cy="1539240"/>
          </a:xfrm>
          <a:prstGeom prst="rect"/>
          <a:noFill/>
          <a:ln w="9525">
            <a:noFill/>
          </a:ln>
        </p:spPr>
        <p:txBody>
          <a:bodyPr wrap="square">
            <a:spAutoFit/>
          </a:bodyPr>
          <a:p>
            <a:pPr indent="266700"/>
            <a:r>
              <a:rPr b="0" sz="3200" lang="zh-CN">
                <a:solidFill>
                  <a:srgbClr val="62FDFE"/>
                </a:solidFill>
                <a:latin typeface="+mn-ea"/>
                <a:cs typeface="+mn-ea"/>
              </a:rPr>
              <a:t>例：</a:t>
            </a:r>
            <a:r>
              <a:rPr sz="3200" lang="zh-CN">
                <a:solidFill>
                  <a:srgbClr val="62FDFE"/>
                </a:solidFill>
                <a:latin typeface="+mn-ea"/>
                <a:cs typeface="+mn-ea"/>
                <a:sym typeface="+mn-ea"/>
              </a:rPr>
              <a:t>给定</a:t>
            </a:r>
            <a:r>
              <a:rPr sz="3200" lang="en-US">
                <a:solidFill>
                  <a:srgbClr val="62FDFE"/>
                </a:solidFill>
                <a:latin typeface="+mn-ea"/>
                <a:cs typeface="+mn-ea"/>
                <a:sym typeface="+mn-ea"/>
              </a:rPr>
              <a:t> x,  y, </a:t>
            </a:r>
            <a:r>
              <a:rPr sz="3200" lang="zh-CN">
                <a:solidFill>
                  <a:srgbClr val="62FDFE"/>
                </a:solidFill>
                <a:latin typeface="+mn-ea"/>
                <a:cs typeface="+mn-ea"/>
                <a:sym typeface="+mn-ea"/>
              </a:rPr>
              <a:t>求最大数并输出，如果一样大就都输出 。</a:t>
            </a:r>
            <a:endParaRPr b="0" sz="3200" lang="zh-CN">
              <a:solidFill>
                <a:srgbClr val="62FDFE"/>
              </a:solidFill>
              <a:latin typeface="+mn-ea"/>
              <a:cs typeface="+mn-ea"/>
            </a:endParaRPr>
          </a:p>
          <a:p>
            <a:pPr indent="266700"/>
            <a:endParaRPr altLang="en-US" b="0" sz="3200" lang="zh-CN">
              <a:solidFill>
                <a:srgbClr val="62FDFE"/>
              </a:solidFill>
              <a:latin typeface="+mn-ea"/>
              <a:cs typeface="+mn-ea"/>
            </a:endParaRPr>
          </a:p>
        </p:txBody>
      </p:sp>
      <p:sp>
        <p:nvSpPr>
          <p:cNvPr id="1048712" name="文本框 6"/>
          <p:cNvSpPr txBox="1"/>
          <p:nvPr/>
        </p:nvSpPr>
        <p:spPr>
          <a:xfrm>
            <a:off x="5642610" y="490220"/>
            <a:ext cx="5384165" cy="5120640"/>
          </a:xfrm>
          <a:prstGeom prst="rect"/>
          <a:noFill/>
        </p:spPr>
        <p:txBody>
          <a:bodyPr anchor="t" rtlCol="0" wrap="square">
            <a:spAutoFit/>
          </a:bodyPr>
          <a:p>
            <a:r>
              <a:rPr altLang="en-US" sz="2800" lang="zh-CN">
                <a:solidFill>
                  <a:srgbClr val="62FDFE"/>
                </a:solidFill>
              </a:rPr>
              <a:t>#include&lt;iostream&gt;</a:t>
            </a:r>
            <a:endParaRPr altLang="en-US" sz="2800" lang="zh-CN">
              <a:solidFill>
                <a:srgbClr val="62FDFE"/>
              </a:solidFill>
            </a:endParaRPr>
          </a:p>
          <a:p>
            <a:r>
              <a:rPr altLang="en-US" sz="2800" lang="zh-CN">
                <a:solidFill>
                  <a:srgbClr val="62FDFE"/>
                </a:solidFill>
              </a:rPr>
              <a:t>using namespace std;</a:t>
            </a:r>
            <a:endParaRPr altLang="en-US" sz="2800" lang="zh-CN">
              <a:solidFill>
                <a:srgbClr val="62FDFE"/>
              </a:solidFill>
            </a:endParaRPr>
          </a:p>
          <a:p>
            <a:r>
              <a:rPr altLang="en-US" sz="2800" lang="zh-CN">
                <a:solidFill>
                  <a:srgbClr val="62FDFE"/>
                </a:solidFill>
              </a:rPr>
              <a:t>int main(){</a:t>
            </a:r>
            <a:endParaRPr altLang="en-US" sz="2800" lang="zh-CN">
              <a:solidFill>
                <a:srgbClr val="62FDFE"/>
              </a:solidFill>
            </a:endParaRPr>
          </a:p>
          <a:p>
            <a:r>
              <a:rPr altLang="en-US" sz="2800" lang="zh-CN">
                <a:solidFill>
                  <a:srgbClr val="62FDFE"/>
                </a:solidFill>
              </a:rPr>
              <a:t>	int x, y;</a:t>
            </a:r>
            <a:endParaRPr altLang="en-US" sz="2800" lang="zh-CN">
              <a:solidFill>
                <a:srgbClr val="62FDFE"/>
              </a:solidFill>
            </a:endParaRPr>
          </a:p>
          <a:p>
            <a:r>
              <a:rPr altLang="en-US" sz="2800" lang="zh-CN">
                <a:solidFill>
                  <a:srgbClr val="62FDFE"/>
                </a:solidFill>
              </a:rPr>
              <a:t>	cin &gt;&gt; x &gt;&gt; y;</a:t>
            </a:r>
            <a:endParaRPr altLang="en-US" sz="2800" lang="zh-CN">
              <a:solidFill>
                <a:srgbClr val="62FDFE"/>
              </a:solidFill>
            </a:endParaRPr>
          </a:p>
          <a:p>
            <a:r>
              <a:rPr altLang="en-US" sz="2800" lang="zh-CN">
                <a:solidFill>
                  <a:srgbClr val="62FDFE"/>
                </a:solidFill>
              </a:rPr>
              <a:t>	if (x &gt; y)</a:t>
            </a:r>
            <a:endParaRPr altLang="en-US" sz="2800" lang="zh-CN">
              <a:solidFill>
                <a:srgbClr val="62FDFE"/>
              </a:solidFill>
            </a:endParaRPr>
          </a:p>
          <a:p>
            <a:r>
              <a:rPr altLang="en-US" sz="2800" lang="zh-CN">
                <a:solidFill>
                  <a:srgbClr val="62FDFE"/>
                </a:solidFill>
              </a:rPr>
              <a:t>	cout &lt;&lt; x &lt;&lt;endl;</a:t>
            </a:r>
            <a:endParaRPr altLang="en-US" sz="2800" lang="zh-CN">
              <a:solidFill>
                <a:srgbClr val="62FDFE"/>
              </a:solidFill>
            </a:endParaRPr>
          </a:p>
          <a:p>
            <a:r>
              <a:rPr altLang="en-US" sz="2800" lang="zh-CN">
                <a:solidFill>
                  <a:srgbClr val="62FDFE"/>
                </a:solidFill>
              </a:rPr>
              <a:t>	else if (x &lt; y)</a:t>
            </a:r>
            <a:endParaRPr altLang="en-US" sz="2800" lang="zh-CN">
              <a:solidFill>
                <a:srgbClr val="62FDFE"/>
              </a:solidFill>
            </a:endParaRPr>
          </a:p>
          <a:p>
            <a:r>
              <a:rPr altLang="en-US" sz="2800" lang="zh-CN">
                <a:solidFill>
                  <a:srgbClr val="62FDFE"/>
                </a:solidFill>
              </a:rPr>
              <a:t>	cout &lt;&lt; y &lt;&lt; endl;</a:t>
            </a:r>
            <a:endParaRPr altLang="en-US" sz="2800" lang="zh-CN">
              <a:solidFill>
                <a:srgbClr val="62FDFE"/>
              </a:solidFill>
            </a:endParaRPr>
          </a:p>
          <a:p>
            <a:r>
              <a:rPr altLang="en-US" sz="2800" lang="zh-CN">
                <a:solidFill>
                  <a:srgbClr val="62FDFE"/>
                </a:solidFill>
              </a:rPr>
              <a:t>	else </a:t>
            </a:r>
            <a:endParaRPr altLang="en-US" sz="2800" lang="zh-CN">
              <a:solidFill>
                <a:srgbClr val="62FDFE"/>
              </a:solidFill>
            </a:endParaRPr>
          </a:p>
          <a:p>
            <a:r>
              <a:rPr altLang="en-US" sz="2800" lang="zh-CN">
                <a:solidFill>
                  <a:srgbClr val="62FDFE"/>
                </a:solidFill>
              </a:rPr>
              <a:t>	cout &lt;&lt; "x = y =" &lt;&lt; x &lt;&lt; endl;	</a:t>
            </a:r>
            <a:endParaRPr altLang="en-US" sz="2800" lang="zh-CN">
              <a:solidFill>
                <a:srgbClr val="62FDFE"/>
              </a:solidFill>
            </a:endParaRPr>
          </a:p>
          <a:p>
            <a:r>
              <a:rPr altLang="en-US" sz="2800" lang="zh-CN">
                <a:solidFill>
                  <a:srgbClr val="62FDFE"/>
                </a:solidFill>
              </a:rPr>
              <a:t>}</a:t>
            </a:r>
            <a:endParaRPr altLang="en-US" sz="2800"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12"/>
                                        </p:tgtEl>
                                        <p:attrNameLst>
                                          <p:attrName>style.visibility</p:attrName>
                                        </p:attrNameLst>
                                      </p:cBhvr>
                                      <p:to>
                                        <p:strVal val="visible"/>
                                      </p:to>
                                    </p:set>
                                    <p:anim calcmode="lin" valueType="num">
                                      <p:cBhvr additive="base">
                                        <p:cTn dur="500" fill="hold" id="7"/>
                                        <p:tgtEl>
                                          <p:spTgt spid="1048712"/>
                                        </p:tgtEl>
                                        <p:attrNameLst>
                                          <p:attrName>ppt_x</p:attrName>
                                        </p:attrNameLst>
                                      </p:cBhvr>
                                      <p:tavLst>
                                        <p:tav tm="0">
                                          <p:val>
                                            <p:strVal val="#ppt_x"/>
                                          </p:val>
                                        </p:tav>
                                        <p:tav tm="100000">
                                          <p:val>
                                            <p:strVal val="#ppt_x"/>
                                          </p:val>
                                        </p:tav>
                                      </p:tavLst>
                                    </p:anim>
                                    <p:anim calcmode="lin" valueType="num">
                                      <p:cBhvr additive="base">
                                        <p:cTn dur="500" fill="hold" id="8"/>
                                        <p:tgtEl>
                                          <p:spTgt spid="1048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16"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pic>
        <p:nvPicPr>
          <p:cNvPr id="2097173" name="图片 1"/>
          <p:cNvPicPr>
            <a:picLocks noChangeAspect="1"/>
          </p:cNvPicPr>
          <p:nvPr/>
        </p:nvPicPr>
        <p:blipFill>
          <a:blip xmlns:r="http://schemas.openxmlformats.org/officeDocument/2006/relationships" r:embed="rId1"/>
          <a:stretch>
            <a:fillRect/>
          </a:stretch>
        </p:blipFill>
        <p:spPr>
          <a:xfrm>
            <a:off x="2524125" y="3519170"/>
            <a:ext cx="8688070" cy="2525395"/>
          </a:xfrm>
          <a:prstGeom prst="rect"/>
        </p:spPr>
      </p:pic>
      <p:pic>
        <p:nvPicPr>
          <p:cNvPr id="2097174" name="图片 3"/>
          <p:cNvPicPr>
            <a:picLocks noChangeAspect="1"/>
          </p:cNvPicPr>
          <p:nvPr/>
        </p:nvPicPr>
        <p:blipFill>
          <a:blip xmlns:r="http://schemas.openxmlformats.org/officeDocument/2006/relationships" r:embed="rId2"/>
          <a:stretch>
            <a:fillRect/>
          </a:stretch>
        </p:blipFill>
        <p:spPr>
          <a:xfrm>
            <a:off x="2524125" y="1126490"/>
            <a:ext cx="8688070" cy="2392680"/>
          </a:xfrm>
          <a:prstGeom prst="rect"/>
        </p:spPr>
      </p:pic>
      <p:sp>
        <p:nvSpPr>
          <p:cNvPr id="1048717" name="文本框 4"/>
          <p:cNvSpPr txBox="1"/>
          <p:nvPr/>
        </p:nvSpPr>
        <p:spPr>
          <a:xfrm>
            <a:off x="2524125" y="542925"/>
            <a:ext cx="2285365" cy="583565"/>
          </a:xfrm>
          <a:prstGeom prst="rect"/>
          <a:noFill/>
        </p:spPr>
        <p:txBody>
          <a:bodyPr rtlCol="0" wrap="square">
            <a:spAutoFit/>
          </a:bodyPr>
          <a:p>
            <a:r>
              <a:rPr altLang="en-US" sz="3200" lang="zh-CN">
                <a:solidFill>
                  <a:srgbClr val="62FDFE"/>
                </a:solidFill>
              </a:rPr>
              <a:t>结果</a:t>
            </a:r>
            <a:endParaRPr altLang="en-US" sz="3200"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4">
                                  <p:stCondLst>
                                    <p:cond delay="0"/>
                                  </p:stCondLst>
                                  <p:childTnLst>
                                    <p:set>
                                      <p:cBhvr>
                                        <p:cTn dur="1" fill="hold" id="6">
                                          <p:stCondLst>
                                            <p:cond delay="0"/>
                                          </p:stCondLst>
                                        </p:cTn>
                                        <p:tgtEl>
                                          <p:spTgt spid="2097174"/>
                                        </p:tgtEl>
                                        <p:attrNameLst>
                                          <p:attrName>style.visibility</p:attrName>
                                        </p:attrNameLst>
                                      </p:cBhvr>
                                      <p:to>
                                        <p:strVal val="visible"/>
                                      </p:to>
                                    </p:set>
                                    <p:anim calcmode="lin" valueType="num">
                                      <p:cBhvr additive="base">
                                        <p:cTn dur="500" fill="hold" id="7"/>
                                        <p:tgtEl>
                                          <p:spTgt spid="2097174"/>
                                        </p:tgtEl>
                                        <p:attrNameLst>
                                          <p:attrName>ppt_x</p:attrName>
                                        </p:attrNameLst>
                                      </p:cBhvr>
                                      <p:tavLst>
                                        <p:tav tm="0">
                                          <p:val>
                                            <p:strVal val="#ppt_x"/>
                                          </p:val>
                                        </p:tav>
                                        <p:tav tm="100000">
                                          <p:val>
                                            <p:strVal val="#ppt_x"/>
                                          </p:val>
                                        </p:tav>
                                      </p:tavLst>
                                    </p:anim>
                                    <p:anim calcmode="lin" valueType="num">
                                      <p:cBhvr additive="base">
                                        <p:cTn dur="500" fill="hold" id="8"/>
                                        <p:tgtEl>
                                          <p:spTgt spid="2097174"/>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2" presetSubtype="4">
                                  <p:stCondLst>
                                    <p:cond delay="0"/>
                                  </p:stCondLst>
                                  <p:childTnLst>
                                    <p:set>
                                      <p:cBhvr>
                                        <p:cTn dur="1" fill="hold" id="12">
                                          <p:stCondLst>
                                            <p:cond delay="0"/>
                                          </p:stCondLst>
                                        </p:cTn>
                                        <p:tgtEl>
                                          <p:spTgt spid="2097173"/>
                                        </p:tgtEl>
                                        <p:attrNameLst>
                                          <p:attrName>style.visibility</p:attrName>
                                        </p:attrNameLst>
                                      </p:cBhvr>
                                      <p:to>
                                        <p:strVal val="visible"/>
                                      </p:to>
                                    </p:set>
                                    <p:anim calcmode="lin" valueType="num">
                                      <p:cBhvr additive="base">
                                        <p:cTn dur="500" fill="hold" id="13"/>
                                        <p:tgtEl>
                                          <p:spTgt spid="2097173"/>
                                        </p:tgtEl>
                                        <p:attrNameLst>
                                          <p:attrName>ppt_x</p:attrName>
                                        </p:attrNameLst>
                                      </p:cBhvr>
                                      <p:tavLst>
                                        <p:tav tm="0">
                                          <p:val>
                                            <p:strVal val="#ppt_x"/>
                                          </p:val>
                                        </p:tav>
                                        <p:tav tm="100000">
                                          <p:val>
                                            <p:strVal val="#ppt_x"/>
                                          </p:val>
                                        </p:tav>
                                      </p:tavLst>
                                    </p:anim>
                                    <p:anim calcmode="lin" valueType="num">
                                      <p:cBhvr additive="base">
                                        <p:cTn dur="500" fill="hold" id="14"/>
                                        <p:tgtEl>
                                          <p:spTgt spid="209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21"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22" name="文本框 1"/>
          <p:cNvSpPr txBox="1"/>
          <p:nvPr/>
        </p:nvSpPr>
        <p:spPr>
          <a:xfrm>
            <a:off x="2755900" y="1153160"/>
            <a:ext cx="459740" cy="5325745"/>
          </a:xfrm>
          <a:prstGeom prst="rect"/>
          <a:noFill/>
        </p:spPr>
        <p:txBody>
          <a:bodyPr rtlCol="0" vert="eaVert" wrap="square">
            <a:spAutoFit/>
          </a:bodyPr>
          <a:p>
            <a:endParaRPr altLang="en-US" lang="zh-CN"/>
          </a:p>
        </p:txBody>
      </p:sp>
      <p:sp>
        <p:nvSpPr>
          <p:cNvPr id="1048723" name="文本框 3"/>
          <p:cNvSpPr txBox="1"/>
          <p:nvPr/>
        </p:nvSpPr>
        <p:spPr>
          <a:xfrm>
            <a:off x="1214755" y="3277870"/>
            <a:ext cx="9348470" cy="1076325"/>
          </a:xfrm>
          <a:prstGeom prst="rect"/>
          <a:noFill/>
        </p:spPr>
        <p:txBody>
          <a:bodyPr rtlCol="0" wrap="square">
            <a:spAutoFit/>
          </a:bodyPr>
          <a:p>
            <a:r>
              <a:rPr altLang="zh-CN" sz="3200" lang="en-US">
                <a:solidFill>
                  <a:srgbClr val="62FDFE"/>
                </a:solidFill>
              </a:rPr>
              <a:t>2</a:t>
            </a:r>
            <a:r>
              <a:rPr altLang="en-US" sz="3200" lang="zh-CN">
                <a:solidFill>
                  <a:srgbClr val="62FDFE"/>
                </a:solidFill>
              </a:rPr>
              <a:t>、输入一个不大于五位数的数，输出该数字是几位数</a:t>
            </a:r>
            <a:endParaRPr altLang="en-US" sz="3200" lang="zh-CN">
              <a:solidFill>
                <a:srgbClr val="62FDFE"/>
              </a:solidFill>
            </a:endParaRPr>
          </a:p>
        </p:txBody>
      </p:sp>
      <p:sp>
        <p:nvSpPr>
          <p:cNvPr id="1048724" name="文本框 5"/>
          <p:cNvSpPr txBox="1"/>
          <p:nvPr/>
        </p:nvSpPr>
        <p:spPr>
          <a:xfrm>
            <a:off x="1214755" y="1087120"/>
            <a:ext cx="9349105" cy="1076325"/>
          </a:xfrm>
          <a:prstGeom prst="rect"/>
          <a:noFill/>
        </p:spPr>
        <p:txBody>
          <a:bodyPr rtlCol="0" wrap="square">
            <a:spAutoFit/>
          </a:bodyPr>
          <a:p>
            <a:r>
              <a:rPr altLang="zh-CN" sz="3200" lang="en-US">
                <a:solidFill>
                  <a:srgbClr val="62FDFE"/>
                </a:solidFill>
              </a:rPr>
              <a:t>1</a:t>
            </a:r>
            <a:r>
              <a:rPr altLang="en-US" sz="3200" lang="zh-CN">
                <a:solidFill>
                  <a:srgbClr val="62FDFE"/>
                </a:solidFill>
              </a:rPr>
              <a:t>、不使用系统的函数，编写程序求一个实数的绝对值</a:t>
            </a:r>
            <a:endParaRPr altLang="en-US" sz="3200" lang="zh-CN">
              <a:solidFill>
                <a:srgbClr val="62FDFE"/>
              </a:solidFill>
            </a:endParaRPr>
          </a:p>
        </p:txBody>
      </p:sp>
    </p:spTree>
  </p:cSld>
  <p:clrMapOvr>
    <a:masterClrMapping/>
  </p:clrMapOvr>
  <p:transition spd="slow" advClick="0" advTm="3000">
    <p:random/>
  </p:transition>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28"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pic>
        <p:nvPicPr>
          <p:cNvPr id="2097175" name="图片 5"/>
          <p:cNvPicPr>
            <a:picLocks noChangeAspect="1"/>
          </p:cNvPicPr>
          <p:nvPr/>
        </p:nvPicPr>
        <p:blipFill>
          <a:blip xmlns:r="http://schemas.openxmlformats.org/officeDocument/2006/relationships" r:embed="rId1"/>
          <a:stretch>
            <a:fillRect/>
          </a:stretch>
        </p:blipFill>
        <p:spPr>
          <a:xfrm>
            <a:off x="6719570" y="593725"/>
            <a:ext cx="5448300" cy="2498725"/>
          </a:xfrm>
          <a:prstGeom prst="rect"/>
        </p:spPr>
      </p:pic>
      <p:pic>
        <p:nvPicPr>
          <p:cNvPr id="2097176" name="图片 6"/>
          <p:cNvPicPr>
            <a:picLocks noChangeAspect="1"/>
          </p:cNvPicPr>
          <p:nvPr/>
        </p:nvPicPr>
        <p:blipFill>
          <a:blip xmlns:r="http://schemas.openxmlformats.org/officeDocument/2006/relationships" r:embed="rId2"/>
          <a:stretch>
            <a:fillRect/>
          </a:stretch>
        </p:blipFill>
        <p:spPr>
          <a:xfrm>
            <a:off x="6719570" y="3193415"/>
            <a:ext cx="5939790" cy="2343785"/>
          </a:xfrm>
          <a:prstGeom prst="rect"/>
        </p:spPr>
      </p:pic>
      <p:sp>
        <p:nvSpPr>
          <p:cNvPr id="1048729" name="文本框 1"/>
          <p:cNvSpPr txBox="1"/>
          <p:nvPr/>
        </p:nvSpPr>
        <p:spPr>
          <a:xfrm>
            <a:off x="38735" y="274955"/>
            <a:ext cx="6520815" cy="5120640"/>
          </a:xfrm>
          <a:prstGeom prst="rect"/>
          <a:noFill/>
        </p:spPr>
        <p:txBody>
          <a:bodyPr anchor="t" rtlCol="0" wrap="square">
            <a:spAutoFit/>
          </a:bodyPr>
          <a:p>
            <a:r>
              <a:rPr altLang="en-US" sz="2800" lang="zh-CN">
                <a:solidFill>
                  <a:srgbClr val="62FDFE"/>
                </a:solidFill>
              </a:rPr>
              <a:t>#include&lt;iostream&gt;</a:t>
            </a:r>
            <a:endParaRPr altLang="en-US" sz="2800" lang="zh-CN">
              <a:solidFill>
                <a:srgbClr val="62FDFE"/>
              </a:solidFill>
            </a:endParaRPr>
          </a:p>
          <a:p>
            <a:r>
              <a:rPr altLang="en-US" sz="2800" lang="zh-CN">
                <a:solidFill>
                  <a:srgbClr val="62FDFE"/>
                </a:solidFill>
              </a:rPr>
              <a:t>using namespace std;</a:t>
            </a:r>
            <a:endParaRPr altLang="en-US" sz="2800" lang="zh-CN">
              <a:solidFill>
                <a:srgbClr val="62FDFE"/>
              </a:solidFill>
            </a:endParaRPr>
          </a:p>
          <a:p>
            <a:r>
              <a:rPr altLang="en-US" sz="2800" lang="zh-CN">
                <a:solidFill>
                  <a:srgbClr val="62FDFE"/>
                </a:solidFill>
              </a:rPr>
              <a:t>int main(){</a:t>
            </a:r>
            <a:endParaRPr altLang="en-US" sz="2800" lang="zh-CN">
              <a:solidFill>
                <a:srgbClr val="62FDFE"/>
              </a:solidFill>
            </a:endParaRPr>
          </a:p>
          <a:p>
            <a:r>
              <a:rPr altLang="en-US" sz="2800" lang="zh-CN">
                <a:solidFill>
                  <a:srgbClr val="62FDFE"/>
                </a:solidFill>
              </a:rPr>
              <a:t>	float a, s;</a:t>
            </a:r>
            <a:endParaRPr altLang="en-US" sz="2800" lang="zh-CN">
              <a:solidFill>
                <a:srgbClr val="62FDFE"/>
              </a:solidFill>
            </a:endParaRPr>
          </a:p>
          <a:p>
            <a:r>
              <a:rPr altLang="en-US" sz="2800" lang="zh-CN">
                <a:solidFill>
                  <a:srgbClr val="62FDFE"/>
                </a:solidFill>
              </a:rPr>
              <a:t>	cout &lt;&lt; "输入一个实数" &lt;&lt; endl;</a:t>
            </a:r>
            <a:endParaRPr altLang="en-US" sz="2800" lang="zh-CN">
              <a:solidFill>
                <a:srgbClr val="62FDFE"/>
              </a:solidFill>
            </a:endParaRPr>
          </a:p>
          <a:p>
            <a:r>
              <a:rPr altLang="en-US" sz="2800" lang="zh-CN">
                <a:solidFill>
                  <a:srgbClr val="62FDFE"/>
                </a:solidFill>
              </a:rPr>
              <a:t>	cin &gt;&gt; a;</a:t>
            </a:r>
            <a:endParaRPr altLang="en-US" sz="2800" lang="zh-CN">
              <a:solidFill>
                <a:srgbClr val="62FDFE"/>
              </a:solidFill>
            </a:endParaRPr>
          </a:p>
          <a:p>
            <a:r>
              <a:rPr altLang="en-US" sz="2800" lang="zh-CN">
                <a:solidFill>
                  <a:srgbClr val="62FDFE"/>
                </a:solidFill>
              </a:rPr>
              <a:t>	if (a &lt; 0)</a:t>
            </a:r>
            <a:endParaRPr altLang="en-US" sz="2800" lang="zh-CN">
              <a:solidFill>
                <a:srgbClr val="62FDFE"/>
              </a:solidFill>
            </a:endParaRPr>
          </a:p>
          <a:p>
            <a:r>
              <a:rPr altLang="en-US" sz="2800" lang="zh-CN">
                <a:solidFill>
                  <a:srgbClr val="62FDFE"/>
                </a:solidFill>
              </a:rPr>
              <a:t>	s = -a;</a:t>
            </a:r>
            <a:endParaRPr altLang="en-US" sz="2800" lang="zh-CN">
              <a:solidFill>
                <a:srgbClr val="62FDFE"/>
              </a:solidFill>
            </a:endParaRPr>
          </a:p>
          <a:p>
            <a:r>
              <a:rPr altLang="en-US" sz="2800" lang="zh-CN">
                <a:solidFill>
                  <a:srgbClr val="62FDFE"/>
                </a:solidFill>
              </a:rPr>
              <a:t>	else </a:t>
            </a:r>
            <a:endParaRPr altLang="en-US" sz="2800" lang="zh-CN">
              <a:solidFill>
                <a:srgbClr val="62FDFE"/>
              </a:solidFill>
            </a:endParaRPr>
          </a:p>
          <a:p>
            <a:r>
              <a:rPr altLang="en-US" sz="2800" lang="zh-CN">
                <a:solidFill>
                  <a:srgbClr val="62FDFE"/>
                </a:solidFill>
              </a:rPr>
              <a:t>	s = a;</a:t>
            </a:r>
            <a:endParaRPr altLang="en-US" sz="2800" lang="zh-CN">
              <a:solidFill>
                <a:srgbClr val="62FDFE"/>
              </a:solidFill>
            </a:endParaRPr>
          </a:p>
          <a:p>
            <a:r>
              <a:rPr altLang="en-US" sz="2800" lang="zh-CN">
                <a:solidFill>
                  <a:srgbClr val="62FDFE"/>
                </a:solidFill>
              </a:rPr>
              <a:t>	cout &lt;&lt; "其绝对值是" &lt;&lt; endl &lt;&lt; s; </a:t>
            </a:r>
            <a:endParaRPr altLang="en-US" sz="2800" lang="zh-CN">
              <a:solidFill>
                <a:srgbClr val="62FDFE"/>
              </a:solidFill>
            </a:endParaRPr>
          </a:p>
          <a:p>
            <a:r>
              <a:rPr altLang="en-US" sz="2800" lang="zh-CN">
                <a:solidFill>
                  <a:srgbClr val="62FDFE"/>
                </a:solidFill>
              </a:rPr>
              <a:t>}</a:t>
            </a:r>
            <a:endParaRPr altLang="en-US" sz="2800" lang="zh-CN">
              <a:solidFill>
                <a:srgbClr val="62FDFE"/>
              </a:solidFill>
            </a:endParaRPr>
          </a:p>
        </p:txBody>
      </p:sp>
      <p:sp>
        <p:nvSpPr>
          <p:cNvPr id="1048730" name="文本框 3"/>
          <p:cNvSpPr txBox="1"/>
          <p:nvPr/>
        </p:nvSpPr>
        <p:spPr>
          <a:xfrm>
            <a:off x="4384040" y="444500"/>
            <a:ext cx="1581785" cy="368300"/>
          </a:xfrm>
          <a:prstGeom prst="rect"/>
          <a:noFill/>
        </p:spPr>
        <p:txBody>
          <a:bodyPr rtlCol="0" wrap="square">
            <a:spAutoFit/>
          </a:bodyPr>
          <a:p>
            <a:r>
              <a:rPr altLang="en-US" lang="zh-CN">
                <a:solidFill>
                  <a:srgbClr val="62FDFE"/>
                </a:solidFill>
              </a:rPr>
              <a:t>绝对值代码</a:t>
            </a:r>
            <a:endParaRPr altLang="en-US"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729"/>
                                        </p:tgtEl>
                                        <p:attrNameLst>
                                          <p:attrName>style.visibility</p:attrName>
                                        </p:attrNameLst>
                                      </p:cBhvr>
                                      <p:to>
                                        <p:strVal val="visible"/>
                                      </p:to>
                                    </p:set>
                                    <p:anim calcmode="lin" valueType="num">
                                      <p:cBhvr additive="base">
                                        <p:cTn dur="500" id="7"/>
                                        <p:tgtEl>
                                          <p:spTgt spid="1048729"/>
                                        </p:tgtEl>
                                        <p:attrNameLst>
                                          <p:attrName>ppt_y</p:attrName>
                                        </p:attrNameLst>
                                      </p:cBhvr>
                                      <p:tavLst>
                                        <p:tav tm="0">
                                          <p:val>
                                            <p:strVal val="#ppt_y+#ppt_h*1.125000"/>
                                          </p:val>
                                        </p:tav>
                                        <p:tav tm="100000">
                                          <p:val>
                                            <p:strVal val="#ppt_y"/>
                                          </p:val>
                                        </p:tav>
                                      </p:tavLst>
                                    </p:anim>
                                    <p:animEffect transition="in" filter="wipe(up)">
                                      <p:cBhvr>
                                        <p:cTn dur="500" id="8"/>
                                        <p:tgtEl>
                                          <p:spTgt spid="1048729"/>
                                        </p:tgtEl>
                                      </p:cBhvr>
                                    </p:animEffect>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2" presetSubtype="4">
                                  <p:stCondLst>
                                    <p:cond delay="0"/>
                                  </p:stCondLst>
                                  <p:childTnLst>
                                    <p:set>
                                      <p:cBhvr>
                                        <p:cTn dur="1" fill="hold" id="12">
                                          <p:stCondLst>
                                            <p:cond delay="0"/>
                                          </p:stCondLst>
                                        </p:cTn>
                                        <p:tgtEl>
                                          <p:spTgt spid="2097175"/>
                                        </p:tgtEl>
                                        <p:attrNameLst>
                                          <p:attrName>style.visibility</p:attrName>
                                        </p:attrNameLst>
                                      </p:cBhvr>
                                      <p:to>
                                        <p:strVal val="visible"/>
                                      </p:to>
                                    </p:set>
                                    <p:anim calcmode="lin" valueType="num">
                                      <p:cBhvr additive="base">
                                        <p:cTn dur="500" id="13"/>
                                        <p:tgtEl>
                                          <p:spTgt spid="2097175"/>
                                        </p:tgtEl>
                                        <p:attrNameLst>
                                          <p:attrName>ppt_y</p:attrName>
                                        </p:attrNameLst>
                                      </p:cBhvr>
                                      <p:tavLst>
                                        <p:tav tm="0">
                                          <p:val>
                                            <p:strVal val="#ppt_y+#ppt_h*1.125000"/>
                                          </p:val>
                                        </p:tav>
                                        <p:tav tm="100000">
                                          <p:val>
                                            <p:strVal val="#ppt_y"/>
                                          </p:val>
                                        </p:tav>
                                      </p:tavLst>
                                    </p:anim>
                                    <p:animEffect transition="in" filter="wipe(up)">
                                      <p:cBhvr>
                                        <p:cTn dur="500" id="14"/>
                                        <p:tgtEl>
                                          <p:spTgt spid="2097175"/>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2" presetSubtype="4">
                                  <p:stCondLst>
                                    <p:cond delay="0"/>
                                  </p:stCondLst>
                                  <p:childTnLst>
                                    <p:set>
                                      <p:cBhvr>
                                        <p:cTn dur="1" fill="hold" id="18">
                                          <p:stCondLst>
                                            <p:cond delay="0"/>
                                          </p:stCondLst>
                                        </p:cTn>
                                        <p:tgtEl>
                                          <p:spTgt spid="2097176"/>
                                        </p:tgtEl>
                                        <p:attrNameLst>
                                          <p:attrName>style.visibility</p:attrName>
                                        </p:attrNameLst>
                                      </p:cBhvr>
                                      <p:to>
                                        <p:strVal val="visible"/>
                                      </p:to>
                                    </p:set>
                                    <p:anim calcmode="lin" valueType="num">
                                      <p:cBhvr additive="base">
                                        <p:cTn dur="500" id="19"/>
                                        <p:tgtEl>
                                          <p:spTgt spid="2097176"/>
                                        </p:tgtEl>
                                        <p:attrNameLst>
                                          <p:attrName>ppt_y</p:attrName>
                                        </p:attrNameLst>
                                      </p:cBhvr>
                                      <p:tavLst>
                                        <p:tav tm="0">
                                          <p:val>
                                            <p:strVal val="#ppt_y+#ppt_h*1.125000"/>
                                          </p:val>
                                        </p:tav>
                                        <p:tav tm="100000">
                                          <p:val>
                                            <p:strVal val="#ppt_y"/>
                                          </p:val>
                                        </p:tav>
                                      </p:tavLst>
                                    </p:anim>
                                    <p:animEffect transition="in" filter="wipe(up)">
                                      <p:cBhvr>
                                        <p:cTn dur="500" id="20"/>
                                        <p:tgtEl>
                                          <p:spTgt spid="209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3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35" name="文本框 1"/>
          <p:cNvSpPr txBox="1"/>
          <p:nvPr/>
        </p:nvSpPr>
        <p:spPr>
          <a:xfrm>
            <a:off x="89535" y="36830"/>
            <a:ext cx="6443345" cy="5120640"/>
          </a:xfrm>
          <a:prstGeom prst="rect"/>
          <a:noFill/>
        </p:spPr>
        <p:txBody>
          <a:bodyPr anchor="t" rtlCol="0" wrap="square">
            <a:spAutoFit/>
          </a:bodyPr>
          <a:p>
            <a:r>
              <a:rPr altLang="en-US" sz="2800" lang="zh-CN">
                <a:solidFill>
                  <a:srgbClr val="62FDFE"/>
                </a:solidFill>
                <a:sym typeface="+mn-ea"/>
              </a:rPr>
              <a:t>#include&lt;iostream&gt;</a:t>
            </a:r>
            <a:endParaRPr altLang="en-US" sz="2800" lang="zh-CN">
              <a:solidFill>
                <a:srgbClr val="62FDFE"/>
              </a:solidFill>
            </a:endParaRPr>
          </a:p>
          <a:p>
            <a:r>
              <a:rPr altLang="en-US" sz="2800" lang="zh-CN">
                <a:solidFill>
                  <a:srgbClr val="62FDFE"/>
                </a:solidFill>
                <a:sym typeface="+mn-ea"/>
              </a:rPr>
              <a:t>using namespace std;</a:t>
            </a:r>
            <a:endParaRPr altLang="en-US" sz="2800" lang="zh-CN">
              <a:solidFill>
                <a:srgbClr val="62FDFE"/>
              </a:solidFill>
            </a:endParaRPr>
          </a:p>
          <a:p>
            <a:r>
              <a:rPr altLang="en-US" sz="2800" lang="zh-CN">
                <a:solidFill>
                  <a:srgbClr val="62FDFE"/>
                </a:solidFill>
                <a:sym typeface="+mn-ea"/>
              </a:rPr>
              <a:t>int main(){</a:t>
            </a:r>
            <a:endParaRPr altLang="en-US" sz="2800" lang="zh-CN">
              <a:solidFill>
                <a:srgbClr val="62FDFE"/>
              </a:solidFill>
            </a:endParaRPr>
          </a:p>
          <a:p>
            <a:r>
              <a:rPr altLang="en-US" sz="2800" lang="zh-CN">
                <a:solidFill>
                  <a:srgbClr val="62FDFE"/>
                </a:solidFill>
                <a:sym typeface="+mn-ea"/>
              </a:rPr>
              <a:t>	int x, n;</a:t>
            </a:r>
            <a:endParaRPr altLang="en-US" sz="2800" lang="zh-CN">
              <a:solidFill>
                <a:srgbClr val="62FDFE"/>
              </a:solidFill>
            </a:endParaRPr>
          </a:p>
          <a:p>
            <a:r>
              <a:rPr altLang="en-US" sz="2800" lang="zh-CN">
                <a:solidFill>
                  <a:srgbClr val="62FDFE"/>
                </a:solidFill>
                <a:sym typeface="+mn-ea"/>
              </a:rPr>
              <a:t>	cout &lt;&lt; "输入一个不多于五位数的正整数" &lt;&lt; endl; </a:t>
            </a:r>
            <a:endParaRPr altLang="en-US" sz="2800" lang="zh-CN">
              <a:solidFill>
                <a:srgbClr val="62FDFE"/>
              </a:solidFill>
            </a:endParaRPr>
          </a:p>
          <a:p>
            <a:r>
              <a:rPr altLang="en-US" sz="2800" lang="zh-CN">
                <a:solidFill>
                  <a:srgbClr val="62FDFE"/>
                </a:solidFill>
                <a:sym typeface="+mn-ea"/>
              </a:rPr>
              <a:t>	cin &gt;&gt; x ;</a:t>
            </a:r>
            <a:endParaRPr altLang="en-US" sz="2800" lang="zh-CN">
              <a:solidFill>
                <a:srgbClr val="62FDFE"/>
              </a:solidFill>
            </a:endParaRPr>
          </a:p>
          <a:p>
            <a:r>
              <a:rPr altLang="en-US" sz="2800" lang="zh-CN">
                <a:solidFill>
                  <a:srgbClr val="62FDFE"/>
                </a:solidFill>
                <a:sym typeface="+mn-ea"/>
              </a:rPr>
              <a:t>	if (x &lt;</a:t>
            </a:r>
            <a:r>
              <a:rPr altLang="zh-CN" sz="2800" lang="en-US">
                <a:solidFill>
                  <a:srgbClr val="62FDFE"/>
                </a:solidFill>
                <a:sym typeface="+mn-ea"/>
              </a:rPr>
              <a:t>=</a:t>
            </a:r>
            <a:r>
              <a:rPr altLang="zh-CN" sz="2800" lang="en-US">
                <a:solidFill>
                  <a:srgbClr val="62FDFE"/>
                </a:solidFill>
                <a:sym typeface="+mn-ea"/>
              </a:rPr>
              <a:t> </a:t>
            </a:r>
            <a:r>
              <a:rPr altLang="en-US" sz="2800" lang="zh-CN">
                <a:solidFill>
                  <a:srgbClr val="62FDFE"/>
                </a:solidFill>
                <a:sym typeface="+mn-ea"/>
              </a:rPr>
              <a:t>9 )</a:t>
            </a:r>
            <a:endParaRPr altLang="en-US" sz="2800" lang="zh-CN">
              <a:solidFill>
                <a:srgbClr val="62FDFE"/>
              </a:solidFill>
            </a:endParaRPr>
          </a:p>
          <a:p>
            <a:r>
              <a:rPr altLang="en-US" sz="2800" lang="zh-CN">
                <a:solidFill>
                  <a:srgbClr val="62FDFE"/>
                </a:solidFill>
                <a:sym typeface="+mn-ea"/>
              </a:rPr>
              <a:t>	n = 1;</a:t>
            </a:r>
            <a:endParaRPr altLang="en-US" sz="2800" lang="zh-CN">
              <a:solidFill>
                <a:srgbClr val="62FDFE"/>
              </a:solidFill>
            </a:endParaRPr>
          </a:p>
          <a:p>
            <a:r>
              <a:rPr altLang="en-US" sz="2800" lang="zh-CN">
                <a:solidFill>
                  <a:srgbClr val="62FDFE"/>
                </a:solidFill>
                <a:sym typeface="+mn-ea"/>
              </a:rPr>
              <a:t>	else if (x &lt;</a:t>
            </a:r>
            <a:r>
              <a:rPr altLang="zh-CN" sz="2800" lang="en-US">
                <a:solidFill>
                  <a:srgbClr val="62FDFE"/>
                </a:solidFill>
                <a:sym typeface="+mn-ea"/>
              </a:rPr>
              <a:t>=</a:t>
            </a:r>
            <a:r>
              <a:rPr altLang="en-US" sz="2800" lang="zh-CN">
                <a:solidFill>
                  <a:srgbClr val="62FDFE"/>
                </a:solidFill>
                <a:sym typeface="+mn-ea"/>
              </a:rPr>
              <a:t> 9</a:t>
            </a:r>
            <a:r>
              <a:rPr altLang="en-US" sz="2800" lang="zh-CN">
                <a:solidFill>
                  <a:srgbClr val="62FDFE"/>
                </a:solidFill>
                <a:sym typeface="+mn-ea"/>
              </a:rPr>
              <a:t>9)</a:t>
            </a:r>
            <a:endParaRPr altLang="en-US" sz="2800" lang="zh-CN">
              <a:solidFill>
                <a:srgbClr val="62FDFE"/>
              </a:solidFill>
            </a:endParaRPr>
          </a:p>
          <a:p>
            <a:r>
              <a:rPr altLang="en-US" sz="2800" lang="zh-CN">
                <a:solidFill>
                  <a:srgbClr val="62FDFE"/>
                </a:solidFill>
                <a:sym typeface="+mn-ea"/>
              </a:rPr>
              <a:t>	n = 2;</a:t>
            </a:r>
            <a:endParaRPr altLang="en-US" sz="2800" lang="zh-CN">
              <a:solidFill>
                <a:srgbClr val="62FDFE"/>
              </a:solidFill>
            </a:endParaRPr>
          </a:p>
          <a:p>
            <a:r>
              <a:rPr altLang="en-US" sz="2800" lang="zh-CN">
                <a:solidFill>
                  <a:srgbClr val="62FDFE"/>
                </a:solidFill>
                <a:sym typeface="+mn-ea"/>
              </a:rPr>
              <a:t>	</a:t>
            </a:r>
            <a:r>
              <a:rPr altLang="en-US" sz="2800" lang="zh-CN">
                <a:sym typeface="+mn-ea"/>
              </a:rPr>
              <a:t>	</a:t>
            </a:r>
            <a:r>
              <a:rPr altLang="en-US" lang="zh-CN">
                <a:sym typeface="+mn-ea"/>
              </a:rPr>
              <a:t> </a:t>
            </a:r>
            <a:endParaRPr altLang="en-US" lang="zh-CN"/>
          </a:p>
        </p:txBody>
      </p:sp>
      <p:sp>
        <p:nvSpPr>
          <p:cNvPr id="1048736" name="文本框 3"/>
          <p:cNvSpPr txBox="1"/>
          <p:nvPr/>
        </p:nvSpPr>
        <p:spPr>
          <a:xfrm>
            <a:off x="6624955" y="109220"/>
            <a:ext cx="5320030" cy="3444240"/>
          </a:xfrm>
          <a:prstGeom prst="rect"/>
          <a:noFill/>
        </p:spPr>
        <p:txBody>
          <a:bodyPr anchor="t" rtlCol="0" wrap="square">
            <a:spAutoFit/>
          </a:bodyPr>
          <a:p>
            <a:r>
              <a:rPr altLang="en-US" sz="2800" lang="zh-CN">
                <a:solidFill>
                  <a:srgbClr val="62FDFE"/>
                </a:solidFill>
                <a:sym typeface="+mn-ea"/>
              </a:rPr>
              <a:t>else if (x &lt;</a:t>
            </a:r>
            <a:r>
              <a:rPr altLang="zh-CN" sz="2800" lang="en-US">
                <a:solidFill>
                  <a:srgbClr val="62FDFE"/>
                </a:solidFill>
                <a:sym typeface="+mn-ea"/>
              </a:rPr>
              <a:t>=</a:t>
            </a:r>
            <a:r>
              <a:rPr altLang="en-US" sz="2800" lang="zh-CN">
                <a:solidFill>
                  <a:srgbClr val="62FDFE"/>
                </a:solidFill>
                <a:sym typeface="+mn-ea"/>
              </a:rPr>
              <a:t> 999)</a:t>
            </a:r>
            <a:endParaRPr altLang="en-US" sz="2800" lang="zh-CN">
              <a:solidFill>
                <a:srgbClr val="62FDFE"/>
              </a:solidFill>
            </a:endParaRPr>
          </a:p>
          <a:p>
            <a:r>
              <a:rPr altLang="en-US" sz="2800" lang="zh-CN">
                <a:solidFill>
                  <a:srgbClr val="62FDFE"/>
                </a:solidFill>
                <a:sym typeface="+mn-ea"/>
              </a:rPr>
              <a:t>	n = 3;</a:t>
            </a:r>
            <a:endParaRPr altLang="en-US" sz="2800" lang="zh-CN">
              <a:solidFill>
                <a:srgbClr val="62FDFE"/>
              </a:solidFill>
            </a:endParaRPr>
          </a:p>
          <a:p>
            <a:r>
              <a:rPr altLang="en-US" sz="2800" lang="zh-CN">
                <a:solidFill>
                  <a:srgbClr val="62FDFE"/>
                </a:solidFill>
                <a:sym typeface="+mn-ea"/>
              </a:rPr>
              <a:t>	else if (x &lt;</a:t>
            </a:r>
            <a:r>
              <a:rPr altLang="zh-CN" sz="2800" lang="en-US">
                <a:solidFill>
                  <a:srgbClr val="62FDFE"/>
                </a:solidFill>
                <a:sym typeface="+mn-ea"/>
              </a:rPr>
              <a:t>=</a:t>
            </a:r>
            <a:r>
              <a:rPr altLang="en-US" sz="2800" lang="zh-CN">
                <a:solidFill>
                  <a:srgbClr val="62FDFE"/>
                </a:solidFill>
                <a:sym typeface="+mn-ea"/>
              </a:rPr>
              <a:t> 9999)</a:t>
            </a:r>
            <a:endParaRPr altLang="en-US" sz="2800" lang="zh-CN">
              <a:solidFill>
                <a:srgbClr val="62FDFE"/>
              </a:solidFill>
            </a:endParaRPr>
          </a:p>
          <a:p>
            <a:r>
              <a:rPr altLang="en-US" sz="2800" lang="zh-CN">
                <a:solidFill>
                  <a:srgbClr val="62FDFE"/>
                </a:solidFill>
                <a:sym typeface="+mn-ea"/>
              </a:rPr>
              <a:t>	n = 4;</a:t>
            </a:r>
            <a:endParaRPr altLang="en-US" sz="2800" lang="zh-CN">
              <a:solidFill>
                <a:srgbClr val="62FDFE"/>
              </a:solidFill>
            </a:endParaRPr>
          </a:p>
          <a:p>
            <a:r>
              <a:rPr altLang="en-US" sz="2800" lang="zh-CN">
                <a:solidFill>
                  <a:srgbClr val="62FDFE"/>
                </a:solidFill>
                <a:sym typeface="+mn-ea"/>
              </a:rPr>
              <a:t>	else</a:t>
            </a:r>
            <a:endParaRPr altLang="en-US" sz="2800" lang="zh-CN">
              <a:solidFill>
                <a:srgbClr val="62FDFE"/>
              </a:solidFill>
            </a:endParaRPr>
          </a:p>
          <a:p>
            <a:r>
              <a:rPr altLang="en-US" sz="2800" lang="zh-CN">
                <a:solidFill>
                  <a:srgbClr val="62FDFE"/>
                </a:solidFill>
                <a:sym typeface="+mn-ea"/>
              </a:rPr>
              <a:t>	n = 5;</a:t>
            </a:r>
            <a:endParaRPr altLang="en-US" sz="2800" lang="zh-CN">
              <a:solidFill>
                <a:srgbClr val="62FDFE"/>
              </a:solidFill>
            </a:endParaRPr>
          </a:p>
          <a:p>
            <a:r>
              <a:rPr altLang="en-US" sz="2800" lang="zh-CN">
                <a:solidFill>
                  <a:srgbClr val="62FDFE"/>
                </a:solidFill>
                <a:sym typeface="+mn-ea"/>
              </a:rPr>
              <a:t>	cout &lt;&lt; n &lt;&lt; endl; </a:t>
            </a:r>
            <a:endParaRPr altLang="en-US" sz="2800" lang="zh-CN">
              <a:solidFill>
                <a:srgbClr val="62FDFE"/>
              </a:solidFill>
            </a:endParaRPr>
          </a:p>
          <a:p>
            <a:r>
              <a:rPr altLang="en-US" sz="2800" lang="zh-CN">
                <a:solidFill>
                  <a:srgbClr val="62FDFE"/>
                </a:solidFill>
                <a:sym typeface="+mn-ea"/>
              </a:rPr>
              <a:t>}  </a:t>
            </a:r>
            <a:endParaRPr altLang="en-US" sz="2800" lang="zh-CN"/>
          </a:p>
        </p:txBody>
      </p:sp>
      <p:pic>
        <p:nvPicPr>
          <p:cNvPr id="2097177" name="图片 7"/>
          <p:cNvPicPr>
            <a:picLocks noChangeAspect="1"/>
          </p:cNvPicPr>
          <p:nvPr/>
        </p:nvPicPr>
        <p:blipFill>
          <a:blip xmlns:r="http://schemas.openxmlformats.org/officeDocument/2006/relationships" r:embed="rId1"/>
          <a:stretch>
            <a:fillRect/>
          </a:stretch>
        </p:blipFill>
        <p:spPr>
          <a:xfrm>
            <a:off x="2266315" y="4498340"/>
            <a:ext cx="8536940" cy="2245995"/>
          </a:xfrm>
          <a:prstGeom prst="rect"/>
        </p:spPr>
      </p:pic>
      <p:sp>
        <p:nvSpPr>
          <p:cNvPr id="1048737" name="文本框 9"/>
          <p:cNvSpPr txBox="1"/>
          <p:nvPr/>
        </p:nvSpPr>
        <p:spPr>
          <a:xfrm>
            <a:off x="4053205" y="403225"/>
            <a:ext cx="2004060" cy="368300"/>
          </a:xfrm>
          <a:prstGeom prst="rect"/>
          <a:noFill/>
        </p:spPr>
        <p:txBody>
          <a:bodyPr rtlCol="0" wrap="square">
            <a:spAutoFit/>
          </a:bodyPr>
          <a:p>
            <a:r>
              <a:rPr altLang="en-US" lang="zh-CN">
                <a:solidFill>
                  <a:srgbClr val="62FDFE"/>
                </a:solidFill>
              </a:rPr>
              <a:t>几位数代码</a:t>
            </a:r>
            <a:endParaRPr altLang="en-US"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2" presetSubtype="4">
                                  <p:stCondLst>
                                    <p:cond delay="0"/>
                                  </p:stCondLst>
                                  <p:childTnLst>
                                    <p:set>
                                      <p:cBhvr>
                                        <p:cTn dur="1" fill="hold" id="6">
                                          <p:stCondLst>
                                            <p:cond delay="0"/>
                                          </p:stCondLst>
                                        </p:cTn>
                                        <p:tgtEl>
                                          <p:spTgt spid="1048735"/>
                                        </p:tgtEl>
                                        <p:attrNameLst>
                                          <p:attrName>style.visibility</p:attrName>
                                        </p:attrNameLst>
                                      </p:cBhvr>
                                      <p:to>
                                        <p:strVal val="visible"/>
                                      </p:to>
                                    </p:set>
                                    <p:anim calcmode="lin" valueType="num">
                                      <p:cBhvr additive="base">
                                        <p:cTn dur="500" id="7"/>
                                        <p:tgtEl>
                                          <p:spTgt spid="1048735"/>
                                        </p:tgtEl>
                                        <p:attrNameLst>
                                          <p:attrName>ppt_y</p:attrName>
                                        </p:attrNameLst>
                                      </p:cBhvr>
                                      <p:tavLst>
                                        <p:tav tm="0">
                                          <p:val>
                                            <p:strVal val="#ppt_y+#ppt_h*1.125000"/>
                                          </p:val>
                                        </p:tav>
                                        <p:tav tm="100000">
                                          <p:val>
                                            <p:strVal val="#ppt_y"/>
                                          </p:val>
                                        </p:tav>
                                      </p:tavLst>
                                    </p:anim>
                                    <p:animEffect transition="in" filter="wipe(up)">
                                      <p:cBhvr>
                                        <p:cTn dur="500" id="8"/>
                                        <p:tgtEl>
                                          <p:spTgt spid="1048735"/>
                                        </p:tgtEl>
                                      </p:cBhvr>
                                    </p:animEffect>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2" presetSubtype="4">
                                  <p:stCondLst>
                                    <p:cond delay="0"/>
                                  </p:stCondLst>
                                  <p:childTnLst>
                                    <p:set>
                                      <p:cBhvr>
                                        <p:cTn dur="1" fill="hold" id="12">
                                          <p:stCondLst>
                                            <p:cond delay="0"/>
                                          </p:stCondLst>
                                        </p:cTn>
                                        <p:tgtEl>
                                          <p:spTgt spid="1048736"/>
                                        </p:tgtEl>
                                        <p:attrNameLst>
                                          <p:attrName>style.visibility</p:attrName>
                                        </p:attrNameLst>
                                      </p:cBhvr>
                                      <p:to>
                                        <p:strVal val="visible"/>
                                      </p:to>
                                    </p:set>
                                    <p:anim calcmode="lin" valueType="num">
                                      <p:cBhvr additive="base">
                                        <p:cTn dur="500" id="13"/>
                                        <p:tgtEl>
                                          <p:spTgt spid="1048736"/>
                                        </p:tgtEl>
                                        <p:attrNameLst>
                                          <p:attrName>ppt_y</p:attrName>
                                        </p:attrNameLst>
                                      </p:cBhvr>
                                      <p:tavLst>
                                        <p:tav tm="0">
                                          <p:val>
                                            <p:strVal val="#ppt_y+#ppt_h*1.125000"/>
                                          </p:val>
                                        </p:tav>
                                        <p:tav tm="100000">
                                          <p:val>
                                            <p:strVal val="#ppt_y"/>
                                          </p:val>
                                        </p:tav>
                                      </p:tavLst>
                                    </p:anim>
                                    <p:animEffect transition="in" filter="wipe(up)">
                                      <p:cBhvr>
                                        <p:cTn dur="500" id="14"/>
                                        <p:tgtEl>
                                          <p:spTgt spid="1048736"/>
                                        </p:tgtEl>
                                      </p:cBhvr>
                                    </p:animEffec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2" presetSubtype="4">
                                  <p:stCondLst>
                                    <p:cond delay="0"/>
                                  </p:stCondLst>
                                  <p:childTnLst>
                                    <p:set>
                                      <p:cBhvr>
                                        <p:cTn dur="1" fill="hold" id="18">
                                          <p:stCondLst>
                                            <p:cond delay="0"/>
                                          </p:stCondLst>
                                        </p:cTn>
                                        <p:tgtEl>
                                          <p:spTgt spid="2097177"/>
                                        </p:tgtEl>
                                        <p:attrNameLst>
                                          <p:attrName>style.visibility</p:attrName>
                                        </p:attrNameLst>
                                      </p:cBhvr>
                                      <p:to>
                                        <p:strVal val="visible"/>
                                      </p:to>
                                    </p:set>
                                    <p:anim calcmode="lin" valueType="num">
                                      <p:cBhvr additive="base">
                                        <p:cTn dur="500" id="19"/>
                                        <p:tgtEl>
                                          <p:spTgt spid="2097177"/>
                                        </p:tgtEl>
                                        <p:attrNameLst>
                                          <p:attrName>ppt_y</p:attrName>
                                        </p:attrNameLst>
                                      </p:cBhvr>
                                      <p:tavLst>
                                        <p:tav tm="0">
                                          <p:val>
                                            <p:strVal val="#ppt_y+#ppt_h*1.125000"/>
                                          </p:val>
                                        </p:tav>
                                        <p:tav tm="100000">
                                          <p:val>
                                            <p:strVal val="#ppt_y"/>
                                          </p:val>
                                        </p:tav>
                                      </p:tavLst>
                                    </p:anim>
                                    <p:animEffect transition="in" filter="wipe(up)">
                                      <p:cBhvr>
                                        <p:cTn dur="500" id="20"/>
                                        <p:tgtEl>
                                          <p:spTgt spid="209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5" grpId="0"/>
      <p:bldP spid="10487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5" name="图片 12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a:stretch>
            <a:fillRect/>
          </a:stretch>
        </p:blipFill>
        <p:spPr>
          <a:xfrm>
            <a:off x="4435662" y="260494"/>
            <a:ext cx="3278073" cy="3278073"/>
          </a:xfrm>
          <a:prstGeom prst="rect"/>
        </p:spPr>
      </p:pic>
      <p:pic>
        <p:nvPicPr>
          <p:cNvPr id="2097156" name="图片 11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cstate="print"/>
          <a:stretch>
            <a:fillRect/>
          </a:stretch>
        </p:blipFill>
        <p:spPr>
          <a:xfrm>
            <a:off x="4987455" y="4412066"/>
            <a:ext cx="2617373" cy="4011797"/>
          </a:xfrm>
          <a:prstGeom prst="rect"/>
        </p:spPr>
      </p:pic>
      <p:pic>
        <p:nvPicPr>
          <p:cNvPr id="2097157" name="图片 6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3" cstate="print"/>
          <a:srcRect l="29304" t="1747" r="28355" b="3844"/>
          <a:stretch>
            <a:fillRect/>
          </a:stretch>
        </p:blipFill>
        <p:spPr>
          <a:xfrm rot="17100000">
            <a:off x="3915845" y="-421818"/>
            <a:ext cx="4146398" cy="4622014"/>
          </a:xfrm>
          <a:prstGeom prst="rect"/>
        </p:spPr>
      </p:pic>
      <p:pic>
        <p:nvPicPr>
          <p:cNvPr id="2097158" name="图片 7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4" cstate="print"/>
          <a:srcRect l="34994" t="19317" r="34744" b="20898"/>
          <a:stretch>
            <a:fillRect/>
          </a:stretch>
        </p:blipFill>
        <p:spPr>
          <a:xfrm>
            <a:off x="4581975" y="424419"/>
            <a:ext cx="3023826" cy="2986498"/>
          </a:xfrm>
          <a:prstGeom prst="rect"/>
        </p:spPr>
      </p:pic>
      <p:sp>
        <p:nvSpPr>
          <p:cNvPr id="1048593" name="椭圆 6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4649523" y="483357"/>
            <a:ext cx="2812252" cy="2812252"/>
          </a:xfrm>
          <a:prstGeom prst="ellipse"/>
          <a:noFill/>
          <a:ln>
            <a:solidFill>
              <a:srgbClr val="64CAD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prstClr val="white"/>
              </a:solidFill>
            </a:endParaRPr>
          </a:p>
        </p:txBody>
      </p:sp>
      <p:sp>
        <p:nvSpPr>
          <p:cNvPr id="1048594" name="矩形 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4987170" y="1350540"/>
            <a:ext cx="2057666" cy="954107"/>
          </a:xfrm>
          <a:prstGeom prst="rect"/>
          <a:ln>
            <a:noFill/>
          </a:ln>
        </p:spPr>
        <p:txBody>
          <a:bodyPr wrap="square">
            <a:spAutoFit/>
          </a:bodyPr>
          <a:p>
            <a:pPr algn="ctr"/>
            <a:r>
              <a:rPr altLang="en-US" b="1" dirty="0" sz="5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目 录</a:t>
            </a:r>
            <a:endParaRPr altLang="en-US" b="1" dirty="0" sz="5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595" name="矩形 96"/>
          <p:cNvSpPr/>
          <p:nvPr/>
        </p:nvSpPr>
        <p:spPr>
          <a:xfrm>
            <a:off x="121285" y="2997835"/>
            <a:ext cx="265938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选择结构和条件判断</a:t>
            </a:r>
            <a:endPar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grpSp>
        <p:nvGrpSpPr>
          <p:cNvPr id="53" name="组合 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902031" y="2025770"/>
            <a:ext cx="901284" cy="901284"/>
            <a:chOff x="1413324" y="1664562"/>
            <a:chExt cx="1381545" cy="1381544"/>
          </a:xfrm>
        </p:grpSpPr>
        <p:sp>
          <p:nvSpPr>
            <p:cNvPr id="1048596" name="椭圆 12"/>
            <p:cNvSpPr/>
            <p:nvPr/>
          </p:nvSpPr>
          <p:spPr>
            <a:xfrm>
              <a:off x="1413324" y="1664562"/>
              <a:ext cx="1381545" cy="1381544"/>
            </a:xfrm>
            <a:prstGeom prst="ellipse"/>
            <a:solidFill>
              <a:srgbClr val="64CAD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597" name="椭圆 13"/>
            <p:cNvSpPr/>
            <p:nvPr/>
          </p:nvSpPr>
          <p:spPr>
            <a:xfrm>
              <a:off x="1516201" y="1767441"/>
              <a:ext cx="1175791" cy="1175790"/>
            </a:xfrm>
            <a:prstGeom prst="ellipse"/>
            <a:noFill/>
            <a:ln>
              <a:solidFill>
                <a:srgbClr val="64CADE"/>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nvGrpSpPr>
            <p:cNvPr id="54" name="组合 14"/>
            <p:cNvGrpSpPr/>
            <p:nvPr/>
          </p:nvGrpSpPr>
          <p:grpSpPr>
            <a:xfrm>
              <a:off x="1600082" y="1814734"/>
              <a:ext cx="1008029" cy="1081197"/>
              <a:chOff x="4981968" y="4909761"/>
              <a:chExt cx="561350" cy="602097"/>
            </a:xfrm>
            <a:solidFill>
              <a:schemeClr val="bg1"/>
            </a:solidFill>
            <a:effectLst>
              <a:glow rad="50800">
                <a:schemeClr val="bg1">
                  <a:alpha val="10000"/>
                </a:schemeClr>
              </a:glow>
            </a:effectLst>
          </p:grpSpPr>
          <p:sp>
            <p:nvSpPr>
              <p:cNvPr id="1048598" name="任意多边形 16"/>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599" name="任意多边形 17"/>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00" name="任意多边形 18"/>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sp>
          <p:nvSpPr>
            <p:cNvPr id="1048601" name="文本框 15"/>
            <p:cNvSpPr txBox="1"/>
            <p:nvPr/>
          </p:nvSpPr>
          <p:spPr>
            <a:xfrm>
              <a:off x="1682444" y="1959788"/>
              <a:ext cx="843306" cy="802024"/>
            </a:xfrm>
            <a:prstGeom prst="rect"/>
            <a:noFill/>
          </p:spPr>
          <p:txBody>
            <a:bodyPr rtlCol="0" wrap="none">
              <a:spAutoFit/>
            </a:bodyPr>
            <a:p>
              <a:r>
                <a:rPr altLang="zh-CN" b="1" dirty="0" sz="2800" lang="en-US">
                  <a:solidFill>
                    <a:srgbClr val="A0DAE4"/>
                  </a:solidFill>
                  <a:ea typeface="锐字锐线俏皮简1.0" panose="02010604000000000000" pitchFamily="2" charset="-122"/>
                  <a:cs typeface="Arial" panose="020B0604020202020204" pitchFamily="34" charset="0"/>
                </a:rPr>
                <a:t>01</a:t>
              </a:r>
              <a:endParaRPr altLang="en-US" b="1" dirty="0" sz="2800" lang="zh-CN">
                <a:solidFill>
                  <a:srgbClr val="A0DAE4"/>
                </a:solidFill>
                <a:ea typeface="锐字锐线俏皮简1.0" panose="02010604000000000000" pitchFamily="2" charset="-122"/>
                <a:cs typeface="Arial" panose="020B0604020202020204" pitchFamily="34" charset="0"/>
              </a:endParaRPr>
            </a:p>
          </p:txBody>
        </p:sp>
      </p:grpSp>
      <p:grpSp>
        <p:nvGrpSpPr>
          <p:cNvPr id="55" name="组合 7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5564847" y="3972045"/>
            <a:ext cx="901284" cy="901284"/>
            <a:chOff x="1413324" y="1664562"/>
            <a:chExt cx="1381545" cy="1381544"/>
          </a:xfrm>
        </p:grpSpPr>
        <p:sp>
          <p:nvSpPr>
            <p:cNvPr id="1048602" name="椭圆 72"/>
            <p:cNvSpPr/>
            <p:nvPr/>
          </p:nvSpPr>
          <p:spPr>
            <a:xfrm>
              <a:off x="1413324" y="1664562"/>
              <a:ext cx="1381545" cy="1381544"/>
            </a:xfrm>
            <a:prstGeom prst="ellipse"/>
            <a:solidFill>
              <a:srgbClr val="64CAD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03" name="椭圆 73"/>
            <p:cNvSpPr/>
            <p:nvPr/>
          </p:nvSpPr>
          <p:spPr>
            <a:xfrm>
              <a:off x="1516201" y="1767441"/>
              <a:ext cx="1175791" cy="1175790"/>
            </a:xfrm>
            <a:prstGeom prst="ellipse"/>
            <a:noFill/>
            <a:ln>
              <a:solidFill>
                <a:srgbClr val="64CADE"/>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nvGrpSpPr>
            <p:cNvPr id="56" name="组合 74"/>
            <p:cNvGrpSpPr/>
            <p:nvPr/>
          </p:nvGrpSpPr>
          <p:grpSpPr>
            <a:xfrm>
              <a:off x="1600082" y="1814734"/>
              <a:ext cx="1008029" cy="1081197"/>
              <a:chOff x="4981968" y="4909761"/>
              <a:chExt cx="561350" cy="602097"/>
            </a:xfrm>
            <a:solidFill>
              <a:schemeClr val="bg1"/>
            </a:solidFill>
            <a:effectLst>
              <a:glow rad="50800">
                <a:schemeClr val="bg1">
                  <a:alpha val="10000"/>
                </a:schemeClr>
              </a:glow>
            </a:effectLst>
          </p:grpSpPr>
          <p:sp>
            <p:nvSpPr>
              <p:cNvPr id="1048604" name="任意多边形 76"/>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05" name="任意多边形 77"/>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06" name="任意多边形 78"/>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sp>
          <p:nvSpPr>
            <p:cNvPr id="1048607" name="文本框 75"/>
            <p:cNvSpPr txBox="1"/>
            <p:nvPr/>
          </p:nvSpPr>
          <p:spPr>
            <a:xfrm>
              <a:off x="1682444" y="1959788"/>
              <a:ext cx="843306" cy="802024"/>
            </a:xfrm>
            <a:prstGeom prst="rect"/>
            <a:noFill/>
          </p:spPr>
          <p:txBody>
            <a:bodyPr rtlCol="0" wrap="none">
              <a:spAutoFit/>
            </a:bodyPr>
            <a:p>
              <a:r>
                <a:rPr altLang="zh-CN" b="1" dirty="0" sz="2800" lang="en-US">
                  <a:solidFill>
                    <a:srgbClr val="A0DAE4"/>
                  </a:solidFill>
                  <a:ea typeface="锐字锐线俏皮简1.0" panose="02010604000000000000" pitchFamily="2" charset="-122"/>
                  <a:cs typeface="Arial" panose="020B0604020202020204" pitchFamily="34" charset="0"/>
                </a:rPr>
                <a:t>03</a:t>
              </a:r>
              <a:endParaRPr altLang="en-US" b="1" dirty="0" sz="2800" lang="zh-CN">
                <a:solidFill>
                  <a:srgbClr val="A0DAE4"/>
                </a:solidFill>
                <a:ea typeface="锐字锐线俏皮简1.0" panose="02010604000000000000" pitchFamily="2" charset="-122"/>
                <a:cs typeface="Arial" panose="020B0604020202020204" pitchFamily="34" charset="0"/>
              </a:endParaRPr>
            </a:p>
          </p:txBody>
        </p:sp>
      </p:grpSp>
      <p:grpSp>
        <p:nvGrpSpPr>
          <p:cNvPr id="57" name="组合 7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2680989" y="3979665"/>
            <a:ext cx="901284" cy="901284"/>
            <a:chOff x="1413324" y="1664562"/>
            <a:chExt cx="1381545" cy="1381544"/>
          </a:xfrm>
        </p:grpSpPr>
        <p:sp>
          <p:nvSpPr>
            <p:cNvPr id="1048608" name="椭圆 80"/>
            <p:cNvSpPr/>
            <p:nvPr/>
          </p:nvSpPr>
          <p:spPr>
            <a:xfrm>
              <a:off x="1413324" y="1664562"/>
              <a:ext cx="1381545" cy="1381544"/>
            </a:xfrm>
            <a:prstGeom prst="ellipse"/>
            <a:solidFill>
              <a:srgbClr val="64CAD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09" name="椭圆 81"/>
            <p:cNvSpPr/>
            <p:nvPr/>
          </p:nvSpPr>
          <p:spPr>
            <a:xfrm>
              <a:off x="1516201" y="1767441"/>
              <a:ext cx="1175791" cy="1175790"/>
            </a:xfrm>
            <a:prstGeom prst="ellipse"/>
            <a:noFill/>
            <a:ln>
              <a:solidFill>
                <a:srgbClr val="64CADE"/>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nvGrpSpPr>
            <p:cNvPr id="58" name="组合 82"/>
            <p:cNvGrpSpPr/>
            <p:nvPr/>
          </p:nvGrpSpPr>
          <p:grpSpPr>
            <a:xfrm>
              <a:off x="1600082" y="1814734"/>
              <a:ext cx="1008029" cy="1081197"/>
              <a:chOff x="4981968" y="4909761"/>
              <a:chExt cx="561350" cy="602097"/>
            </a:xfrm>
            <a:solidFill>
              <a:schemeClr val="bg1"/>
            </a:solidFill>
            <a:effectLst>
              <a:glow rad="50800">
                <a:schemeClr val="bg1">
                  <a:alpha val="10000"/>
                </a:schemeClr>
              </a:glow>
            </a:effectLst>
          </p:grpSpPr>
          <p:sp>
            <p:nvSpPr>
              <p:cNvPr id="1048610" name="任意多边形 84"/>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11" name="任意多边形 85"/>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12" name="任意多边形 86"/>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sp>
          <p:nvSpPr>
            <p:cNvPr id="1048613" name="文本框 83"/>
            <p:cNvSpPr txBox="1"/>
            <p:nvPr/>
          </p:nvSpPr>
          <p:spPr>
            <a:xfrm>
              <a:off x="1682444" y="1959788"/>
              <a:ext cx="843306" cy="802024"/>
            </a:xfrm>
            <a:prstGeom prst="rect"/>
            <a:noFill/>
          </p:spPr>
          <p:txBody>
            <a:bodyPr rtlCol="0" wrap="none">
              <a:spAutoFit/>
            </a:bodyPr>
            <a:p>
              <a:r>
                <a:rPr altLang="zh-CN" b="1" dirty="0" sz="2800" lang="en-US">
                  <a:solidFill>
                    <a:srgbClr val="A0DAE4"/>
                  </a:solidFill>
                  <a:ea typeface="锐字锐线俏皮简1.0" panose="02010604000000000000" pitchFamily="2" charset="-122"/>
                  <a:cs typeface="Arial" panose="020B0604020202020204" pitchFamily="34" charset="0"/>
                </a:rPr>
                <a:t>02</a:t>
              </a:r>
              <a:endParaRPr altLang="en-US" b="1" dirty="0" sz="2800" lang="zh-CN">
                <a:solidFill>
                  <a:srgbClr val="A0DAE4"/>
                </a:solidFill>
                <a:ea typeface="锐字锐线俏皮简1.0" panose="02010604000000000000" pitchFamily="2" charset="-122"/>
                <a:cs typeface="Arial" panose="020B0604020202020204" pitchFamily="34" charset="0"/>
              </a:endParaRPr>
            </a:p>
          </p:txBody>
        </p:sp>
      </p:grpSp>
      <p:grpSp>
        <p:nvGrpSpPr>
          <p:cNvPr id="59" name="组合 8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8660795" y="3975855"/>
            <a:ext cx="901284" cy="901284"/>
            <a:chOff x="1413324" y="1664562"/>
            <a:chExt cx="1381545" cy="1381544"/>
          </a:xfrm>
        </p:grpSpPr>
        <p:sp>
          <p:nvSpPr>
            <p:cNvPr id="1048614" name="椭圆 88"/>
            <p:cNvSpPr/>
            <p:nvPr/>
          </p:nvSpPr>
          <p:spPr>
            <a:xfrm>
              <a:off x="1413324" y="1664562"/>
              <a:ext cx="1381545" cy="1381544"/>
            </a:xfrm>
            <a:prstGeom prst="ellipse"/>
            <a:solidFill>
              <a:srgbClr val="64CAD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15" name="椭圆 89"/>
            <p:cNvSpPr/>
            <p:nvPr/>
          </p:nvSpPr>
          <p:spPr>
            <a:xfrm>
              <a:off x="1516201" y="1767441"/>
              <a:ext cx="1175791" cy="1175790"/>
            </a:xfrm>
            <a:prstGeom prst="ellipse"/>
            <a:noFill/>
            <a:ln>
              <a:solidFill>
                <a:srgbClr val="64CADE"/>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nvGrpSpPr>
            <p:cNvPr id="60" name="组合 90"/>
            <p:cNvGrpSpPr/>
            <p:nvPr/>
          </p:nvGrpSpPr>
          <p:grpSpPr>
            <a:xfrm>
              <a:off x="1600082" y="1814734"/>
              <a:ext cx="1008029" cy="1081197"/>
              <a:chOff x="4981968" y="4909761"/>
              <a:chExt cx="561350" cy="602097"/>
            </a:xfrm>
            <a:solidFill>
              <a:schemeClr val="bg1"/>
            </a:solidFill>
            <a:effectLst>
              <a:glow rad="50800">
                <a:schemeClr val="bg1">
                  <a:alpha val="10000"/>
                </a:schemeClr>
              </a:glow>
            </a:effectLst>
          </p:grpSpPr>
          <p:sp>
            <p:nvSpPr>
              <p:cNvPr id="1048616" name="任意多边形 92"/>
              <p:cNvSpPr/>
              <p:nvPr/>
            </p:nvSpPr>
            <p:spPr>
              <a:xfrm>
                <a:off x="4981968" y="490976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17" name="任意多边形 93"/>
              <p:cNvSpPr/>
              <p:nvPr/>
            </p:nvSpPr>
            <p:spPr>
              <a:xfrm>
                <a:off x="5028091" y="539741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18" name="任意多边形 94"/>
              <p:cNvSpPr/>
              <p:nvPr/>
            </p:nvSpPr>
            <p:spPr>
              <a:xfrm>
                <a:off x="5195981" y="5397408"/>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sp>
          <p:nvSpPr>
            <p:cNvPr id="1048619" name="文本框 91"/>
            <p:cNvSpPr txBox="1"/>
            <p:nvPr/>
          </p:nvSpPr>
          <p:spPr>
            <a:xfrm>
              <a:off x="1682444" y="1959788"/>
              <a:ext cx="843306" cy="802024"/>
            </a:xfrm>
            <a:prstGeom prst="rect"/>
            <a:noFill/>
          </p:spPr>
          <p:txBody>
            <a:bodyPr rtlCol="0" wrap="none">
              <a:spAutoFit/>
            </a:bodyPr>
            <a:p>
              <a:r>
                <a:rPr altLang="zh-CN" b="1" dirty="0" sz="2800" lang="en-US">
                  <a:solidFill>
                    <a:srgbClr val="A0DAE4"/>
                  </a:solidFill>
                  <a:ea typeface="锐字锐线俏皮简1.0" panose="02010604000000000000" pitchFamily="2" charset="-122"/>
                  <a:cs typeface="Arial" panose="020B0604020202020204" pitchFamily="34" charset="0"/>
                </a:rPr>
                <a:t>04</a:t>
              </a:r>
              <a:endParaRPr altLang="en-US" b="1" dirty="0" sz="2800" lang="zh-CN">
                <a:solidFill>
                  <a:srgbClr val="A0DAE4"/>
                </a:solidFill>
                <a:ea typeface="锐字锐线俏皮简1.0" panose="02010604000000000000" pitchFamily="2" charset="-122"/>
                <a:cs typeface="Arial" panose="020B0604020202020204" pitchFamily="34" charset="0"/>
              </a:endParaRPr>
            </a:p>
          </p:txBody>
        </p:sp>
      </p:grpSp>
      <p:sp>
        <p:nvSpPr>
          <p:cNvPr id="1048620" name="矩形 111"/>
          <p:cNvSpPr/>
          <p:nvPr/>
        </p:nvSpPr>
        <p:spPr>
          <a:xfrm>
            <a:off x="1538605" y="5104765"/>
            <a:ext cx="265938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用if 语句实现选择结构</a:t>
            </a:r>
            <a:endPar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621" name="矩形 114"/>
          <p:cNvSpPr/>
          <p:nvPr/>
        </p:nvSpPr>
        <p:spPr>
          <a:xfrm>
            <a:off x="4766310" y="5104765"/>
            <a:ext cx="265938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关系运算符和关系表达式</a:t>
            </a:r>
            <a:endPar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622" name="矩形 117"/>
          <p:cNvSpPr/>
          <p:nvPr/>
        </p:nvSpPr>
        <p:spPr>
          <a:xfrm>
            <a:off x="7934960" y="5192395"/>
            <a:ext cx="265938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逻辑运算符和逻辑表达式</a:t>
            </a:r>
            <a:endPar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623"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grpSp>
        <p:nvGrpSpPr>
          <p:cNvPr id="61" name="组合 2"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GrpSpPr/>
          <p:nvPr/>
        </p:nvGrpSpPr>
        <p:grpSpPr>
          <a:xfrm>
            <a:off x="10419099" y="2096890"/>
            <a:ext cx="901284" cy="1141923"/>
            <a:chOff x="11704745" y="1525370"/>
            <a:chExt cx="1381545" cy="1750410"/>
          </a:xfrm>
        </p:grpSpPr>
        <p:sp>
          <p:nvSpPr>
            <p:cNvPr id="1048624" name="椭圆 3"/>
            <p:cNvSpPr/>
            <p:nvPr/>
          </p:nvSpPr>
          <p:spPr>
            <a:xfrm>
              <a:off x="11704745" y="1525370"/>
              <a:ext cx="1381545" cy="1381544"/>
            </a:xfrm>
            <a:prstGeom prst="ellipse"/>
            <a:solidFill>
              <a:srgbClr val="64CADE">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25" name="椭圆 4"/>
            <p:cNvSpPr/>
            <p:nvPr/>
          </p:nvSpPr>
          <p:spPr>
            <a:xfrm>
              <a:off x="11806648" y="1619489"/>
              <a:ext cx="1175791" cy="1175790"/>
            </a:xfrm>
            <a:prstGeom prst="ellipse"/>
            <a:noFill/>
            <a:ln>
              <a:solidFill>
                <a:srgbClr val="64CADE"/>
              </a:solidFill>
            </a:ln>
            <a:effectLst>
              <a:glow rad="38100">
                <a:srgbClr val="01E2BC">
                  <a:alpha val="1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nvGrpSpPr>
            <p:cNvPr id="62" name="组合 5"/>
            <p:cNvGrpSpPr/>
            <p:nvPr/>
          </p:nvGrpSpPr>
          <p:grpSpPr>
            <a:xfrm>
              <a:off x="11891502" y="1620060"/>
              <a:ext cx="1008029" cy="1175614"/>
              <a:chOff x="10713042" y="4801351"/>
              <a:chExt cx="561350" cy="654676"/>
            </a:xfrm>
            <a:solidFill>
              <a:schemeClr val="bg1"/>
            </a:solidFill>
            <a:effectLst>
              <a:glow rad="50800">
                <a:schemeClr val="bg1">
                  <a:alpha val="10000"/>
                </a:schemeClr>
              </a:glow>
            </a:effectLst>
          </p:grpSpPr>
          <p:sp>
            <p:nvSpPr>
              <p:cNvPr id="1048626" name="任意多边形 6"/>
              <p:cNvSpPr/>
              <p:nvPr/>
            </p:nvSpPr>
            <p:spPr>
              <a:xfrm>
                <a:off x="10713042" y="4801351"/>
                <a:ext cx="561350" cy="194436"/>
              </a:xfrm>
              <a:custGeom>
                <a:avLst/>
                <a:gdLst>
                  <a:gd name="connsiteX0" fmla="*/ 280675 w 561350"/>
                  <a:gd name="connsiteY0" fmla="*/ 0 h 194436"/>
                  <a:gd name="connsiteX1" fmla="*/ 558070 w 561350"/>
                  <a:gd name="connsiteY1" fmla="*/ 183869 h 194436"/>
                  <a:gd name="connsiteX2" fmla="*/ 561350 w 561350"/>
                  <a:gd name="connsiteY2" fmla="*/ 194436 h 194436"/>
                  <a:gd name="connsiteX3" fmla="*/ 528660 w 561350"/>
                  <a:gd name="connsiteY3" fmla="*/ 194436 h 194436"/>
                  <a:gd name="connsiteX4" fmla="*/ 504584 w 561350"/>
                  <a:gd name="connsiteY4" fmla="*/ 150079 h 194436"/>
                  <a:gd name="connsiteX5" fmla="*/ 280675 w 561350"/>
                  <a:gd name="connsiteY5" fmla="*/ 31028 h 194436"/>
                  <a:gd name="connsiteX6" fmla="*/ 56766 w 561350"/>
                  <a:gd name="connsiteY6" fmla="*/ 150079 h 194436"/>
                  <a:gd name="connsiteX7" fmla="*/ 32690 w 561350"/>
                  <a:gd name="connsiteY7" fmla="*/ 194436 h 194436"/>
                  <a:gd name="connsiteX8" fmla="*/ 0 w 561350"/>
                  <a:gd name="connsiteY8" fmla="*/ 194436 h 194436"/>
                  <a:gd name="connsiteX9" fmla="*/ 3280 w 561350"/>
                  <a:gd name="connsiteY9" fmla="*/ 183869 h 194436"/>
                  <a:gd name="connsiteX10" fmla="*/ 280675 w 561350"/>
                  <a:gd name="connsiteY10" fmla="*/ 0 h 19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350" h="194436">
                    <a:moveTo>
                      <a:pt x="280675" y="0"/>
                    </a:moveTo>
                    <a:cubicBezTo>
                      <a:pt x="405375" y="0"/>
                      <a:pt x="512368" y="75817"/>
                      <a:pt x="558070" y="183869"/>
                    </a:cubicBezTo>
                    <a:lnTo>
                      <a:pt x="561350" y="194436"/>
                    </a:lnTo>
                    <a:lnTo>
                      <a:pt x="528660" y="194436"/>
                    </a:lnTo>
                    <a:lnTo>
                      <a:pt x="504584" y="150079"/>
                    </a:lnTo>
                    <a:cubicBezTo>
                      <a:pt x="456059" y="78252"/>
                      <a:pt x="373882" y="31028"/>
                      <a:pt x="280675" y="31028"/>
                    </a:cubicBezTo>
                    <a:cubicBezTo>
                      <a:pt x="187468" y="31028"/>
                      <a:pt x="105292" y="78252"/>
                      <a:pt x="56766" y="150079"/>
                    </a:cubicBezTo>
                    <a:lnTo>
                      <a:pt x="32690" y="194436"/>
                    </a:lnTo>
                    <a:lnTo>
                      <a:pt x="0" y="194436"/>
                    </a:lnTo>
                    <a:lnTo>
                      <a:pt x="3280" y="183869"/>
                    </a:lnTo>
                    <a:cubicBezTo>
                      <a:pt x="48983" y="75817"/>
                      <a:pt x="155975" y="0"/>
                      <a:pt x="280675" y="0"/>
                    </a:cubicBez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27" name="任意多边形 9"/>
              <p:cNvSpPr/>
              <p:nvPr/>
            </p:nvSpPr>
            <p:spPr>
              <a:xfrm>
                <a:off x="10758623" y="5289007"/>
                <a:ext cx="132191" cy="92909"/>
              </a:xfrm>
              <a:custGeom>
                <a:avLst/>
                <a:gdLst>
                  <a:gd name="connsiteX0" fmla="*/ 0 w 132191"/>
                  <a:gd name="connsiteY0" fmla="*/ 0 h 92909"/>
                  <a:gd name="connsiteX1" fmla="*/ 40042 w 132191"/>
                  <a:gd name="connsiteY1" fmla="*/ 0 h 92909"/>
                  <a:gd name="connsiteX2" fmla="*/ 43618 w 132191"/>
                  <a:gd name="connsiteY2" fmla="*/ 4334 h 92909"/>
                  <a:gd name="connsiteX3" fmla="*/ 129449 w 132191"/>
                  <a:gd name="connsiteY3" fmla="*/ 62202 h 92909"/>
                  <a:gd name="connsiteX4" fmla="*/ 132191 w 132191"/>
                  <a:gd name="connsiteY4" fmla="*/ 63053 h 92909"/>
                  <a:gd name="connsiteX5" fmla="*/ 124191 w 132191"/>
                  <a:gd name="connsiteY5" fmla="*/ 92909 h 92909"/>
                  <a:gd name="connsiteX6" fmla="*/ 117372 w 132191"/>
                  <a:gd name="connsiteY6" fmla="*/ 90792 h 92909"/>
                  <a:gd name="connsiteX7" fmla="*/ 21678 w 132191"/>
                  <a:gd name="connsiteY7" fmla="*/ 26274 h 92909"/>
                  <a:gd name="connsiteX8" fmla="*/ 0 w 132191"/>
                  <a:gd name="connsiteY8" fmla="*/ 0 h 92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191" h="92909">
                    <a:moveTo>
                      <a:pt x="0" y="0"/>
                    </a:moveTo>
                    <a:lnTo>
                      <a:pt x="40042" y="0"/>
                    </a:lnTo>
                    <a:lnTo>
                      <a:pt x="43618" y="4334"/>
                    </a:lnTo>
                    <a:cubicBezTo>
                      <a:pt x="68051" y="28767"/>
                      <a:pt x="97144" y="48539"/>
                      <a:pt x="129449" y="62202"/>
                    </a:cubicBezTo>
                    <a:lnTo>
                      <a:pt x="132191" y="63053"/>
                    </a:lnTo>
                    <a:lnTo>
                      <a:pt x="124191" y="92909"/>
                    </a:lnTo>
                    <a:lnTo>
                      <a:pt x="117372" y="90792"/>
                    </a:lnTo>
                    <a:cubicBezTo>
                      <a:pt x="81354" y="75558"/>
                      <a:pt x="48918" y="53514"/>
                      <a:pt x="21678" y="26274"/>
                    </a:cubicBezTo>
                    <a:lnTo>
                      <a:pt x="0"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sp>
            <p:nvSpPr>
              <p:cNvPr id="1048628" name="任意多边形 10"/>
              <p:cNvSpPr/>
              <p:nvPr/>
            </p:nvSpPr>
            <p:spPr>
              <a:xfrm>
                <a:off x="10926513" y="5341577"/>
                <a:ext cx="301221" cy="114450"/>
              </a:xfrm>
              <a:custGeom>
                <a:avLst/>
                <a:gdLst>
                  <a:gd name="connsiteX0" fmla="*/ 261179 w 301221"/>
                  <a:gd name="connsiteY0" fmla="*/ 0 h 114450"/>
                  <a:gd name="connsiteX1" fmla="*/ 301221 w 301221"/>
                  <a:gd name="connsiteY1" fmla="*/ 0 h 114450"/>
                  <a:gd name="connsiteX2" fmla="*/ 279543 w 301221"/>
                  <a:gd name="connsiteY2" fmla="*/ 26274 h 114450"/>
                  <a:gd name="connsiteX3" fmla="*/ 66666 w 301221"/>
                  <a:gd name="connsiteY3" fmla="*/ 114450 h 114450"/>
                  <a:gd name="connsiteX4" fmla="*/ 5993 w 301221"/>
                  <a:gd name="connsiteY4" fmla="*/ 108334 h 114450"/>
                  <a:gd name="connsiteX5" fmla="*/ 0 w 301221"/>
                  <a:gd name="connsiteY5" fmla="*/ 106474 h 114450"/>
                  <a:gd name="connsiteX6" fmla="*/ 8000 w 301221"/>
                  <a:gd name="connsiteY6" fmla="*/ 76618 h 114450"/>
                  <a:gd name="connsiteX7" fmla="*/ 12247 w 301221"/>
                  <a:gd name="connsiteY7" fmla="*/ 77936 h 114450"/>
                  <a:gd name="connsiteX8" fmla="*/ 66666 w 301221"/>
                  <a:gd name="connsiteY8" fmla="*/ 83422 h 114450"/>
                  <a:gd name="connsiteX9" fmla="*/ 257603 w 301221"/>
                  <a:gd name="connsiteY9" fmla="*/ 4334 h 114450"/>
                  <a:gd name="connsiteX10" fmla="*/ 261179 w 301221"/>
                  <a:gd name="connsiteY10" fmla="*/ 0 h 11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221" h="114450">
                    <a:moveTo>
                      <a:pt x="261179" y="0"/>
                    </a:moveTo>
                    <a:lnTo>
                      <a:pt x="301221" y="0"/>
                    </a:lnTo>
                    <a:lnTo>
                      <a:pt x="279543" y="26274"/>
                    </a:lnTo>
                    <a:cubicBezTo>
                      <a:pt x="225063" y="80754"/>
                      <a:pt x="149800" y="114450"/>
                      <a:pt x="66666" y="114450"/>
                    </a:cubicBezTo>
                    <a:cubicBezTo>
                      <a:pt x="45883" y="114450"/>
                      <a:pt x="25592" y="112344"/>
                      <a:pt x="5993" y="108334"/>
                    </a:cubicBezTo>
                    <a:lnTo>
                      <a:pt x="0" y="106474"/>
                    </a:lnTo>
                    <a:lnTo>
                      <a:pt x="8000" y="76618"/>
                    </a:lnTo>
                    <a:lnTo>
                      <a:pt x="12247" y="77936"/>
                    </a:lnTo>
                    <a:cubicBezTo>
                      <a:pt x="29825" y="81533"/>
                      <a:pt x="48025" y="83422"/>
                      <a:pt x="66666" y="83422"/>
                    </a:cubicBezTo>
                    <a:cubicBezTo>
                      <a:pt x="141232" y="83422"/>
                      <a:pt x="208738" y="53199"/>
                      <a:pt x="257603" y="4334"/>
                    </a:cubicBezTo>
                    <a:lnTo>
                      <a:pt x="261179" y="0"/>
                    </a:lnTo>
                    <a:close/>
                  </a:path>
                </a:pathLst>
              </a:custGeom>
              <a:solidFill>
                <a:srgbClr val="64CA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b="1" sz="1400" lang="zh-CN">
                  <a:solidFill>
                    <a:srgbClr val="A0DAE4"/>
                  </a:solidFill>
                </a:endParaRPr>
              </a:p>
            </p:txBody>
          </p:sp>
        </p:grpSp>
        <p:sp>
          <p:nvSpPr>
            <p:cNvPr id="1048629" name="文本框 11"/>
            <p:cNvSpPr txBox="1"/>
            <p:nvPr/>
          </p:nvSpPr>
          <p:spPr>
            <a:xfrm>
              <a:off x="11972891" y="1814756"/>
              <a:ext cx="833203" cy="1461024"/>
            </a:xfrm>
            <a:prstGeom prst="rect"/>
            <a:noFill/>
          </p:spPr>
          <p:txBody>
            <a:bodyPr rtlCol="0" wrap="none">
              <a:spAutoFit/>
            </a:bodyPr>
            <a:p>
              <a:r>
                <a:rPr altLang="zh-CN" b="1" dirty="0" sz="2800" lang="en-US">
                  <a:solidFill>
                    <a:srgbClr val="A0DAE4"/>
                  </a:solidFill>
                  <a:ea typeface="锐字锐线俏皮简1.0" panose="02010604000000000000" pitchFamily="2" charset="-122"/>
                  <a:cs typeface="Arial" panose="020B0604020202020204" pitchFamily="34" charset="0"/>
                </a:rPr>
                <a:t>05</a:t>
              </a:r>
              <a:endParaRPr altLang="zh-CN" b="1" dirty="0" sz="2800" lang="en-US">
                <a:solidFill>
                  <a:srgbClr val="A0DAE4"/>
                </a:solidFill>
                <a:ea typeface="锐字锐线俏皮简1.0" panose="02010604000000000000" pitchFamily="2" charset="-122"/>
                <a:cs typeface="Arial" panose="020B0604020202020204" pitchFamily="34" charset="0"/>
              </a:endParaRPr>
            </a:p>
            <a:p>
              <a:endParaRPr altLang="en-US" b="1" dirty="0" sz="2800" lang="zh-CN">
                <a:solidFill>
                  <a:srgbClr val="A0DAE4"/>
                </a:solidFill>
                <a:ea typeface="锐字锐线俏皮简1.0" panose="02010604000000000000" pitchFamily="2" charset="-122"/>
                <a:cs typeface="Arial" panose="020B0604020202020204" pitchFamily="34" charset="0"/>
              </a:endParaRPr>
            </a:p>
          </p:txBody>
        </p:sp>
      </p:grpSp>
      <p:sp>
        <p:nvSpPr>
          <p:cNvPr id="1048630" name="矩形 27"/>
          <p:cNvSpPr/>
          <p:nvPr/>
        </p:nvSpPr>
        <p:spPr>
          <a:xfrm>
            <a:off x="9638030" y="2997835"/>
            <a:ext cx="265938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条件运算符和条件表达式</a:t>
            </a:r>
            <a:endParaRPr altLang="en-US" b="1" dirty="0" sz="2000" lang="zh-CN">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2097157"/>
                                        </p:tgtEl>
                                        <p:attrNameLst>
                                          <p:attrName>style.visibility</p:attrName>
                                        </p:attrNameLst>
                                      </p:cBhvr>
                                      <p:to>
                                        <p:strVal val="visible"/>
                                      </p:to>
                                    </p:set>
                                    <p:anim calcmode="lin" valueType="num">
                                      <p:cBhvr>
                                        <p:cTn dur="500" fill="hold" id="7"/>
                                        <p:tgtEl>
                                          <p:spTgt spid="2097157"/>
                                        </p:tgtEl>
                                        <p:attrNameLst>
                                          <p:attrName>ppt_w</p:attrName>
                                        </p:attrNameLst>
                                      </p:cBhvr>
                                      <p:tavLst>
                                        <p:tav tm="0">
                                          <p:val>
                                            <p:fltVal val="0.0"/>
                                          </p:val>
                                        </p:tav>
                                        <p:tav tm="100000">
                                          <p:val>
                                            <p:strVal val="#ppt_w"/>
                                          </p:val>
                                        </p:tav>
                                      </p:tavLst>
                                    </p:anim>
                                    <p:anim calcmode="lin" valueType="num">
                                      <p:cBhvr>
                                        <p:cTn dur="500" fill="hold" id="8"/>
                                        <p:tgtEl>
                                          <p:spTgt spid="2097157"/>
                                        </p:tgtEl>
                                        <p:attrNameLst>
                                          <p:attrName>ppt_h</p:attrName>
                                        </p:attrNameLst>
                                      </p:cBhvr>
                                      <p:tavLst>
                                        <p:tav tm="0">
                                          <p:val>
                                            <p:fltVal val="0.0"/>
                                          </p:val>
                                        </p:tav>
                                        <p:tav tm="100000">
                                          <p:val>
                                            <p:strVal val="#ppt_h"/>
                                          </p:val>
                                        </p:tav>
                                      </p:tavLst>
                                    </p:anim>
                                    <p:animEffect transition="in" filter="fade">
                                      <p:cBhvr>
                                        <p:cTn dur="500" id="9"/>
                                        <p:tgtEl>
                                          <p:spTgt spid="2097157"/>
                                        </p:tgtEl>
                                      </p:cBhvr>
                                    </p:animEffect>
                                  </p:childTnLst>
                                </p:cTn>
                              </p:par>
                              <p:par>
                                <p:cTn fill="hold" id="10" nodeType="withEffect" presetClass="emph" presetID="26" presetSubtype="0">
                                  <p:stCondLst>
                                    <p:cond delay="500"/>
                                  </p:stCondLst>
                                  <p:childTnLst>
                                    <p:animEffect transition="out" filter="fade">
                                      <p:cBhvr>
                                        <p:cTn dur="500" id="11" tmFilter="0, 0; .2, .5; .8, .5; 1, 0"/>
                                        <p:tgtEl>
                                          <p:spTgt spid="2097157"/>
                                        </p:tgtEl>
                                      </p:cBhvr>
                                    </p:animEffect>
                                    <p:animScale>
                                      <p:cBhvr>
                                        <p:cTn autoRev="1" dur="250" fill="hold" id="12"/>
                                        <p:tgtEl>
                                          <p:spTgt spid="2097157"/>
                                        </p:tgtEl>
                                      </p:cBhvr>
                                      <p:by x="105000" y="105000"/>
                                    </p:animScale>
                                  </p:childTnLst>
                                </p:cTn>
                              </p:par>
                              <p:par>
                                <p:cTn fill="hold" grpId="0" id="13" nodeType="withEffect" presetClass="entr" presetID="53" presetSubtype="16">
                                  <p:stCondLst>
                                    <p:cond delay="1000"/>
                                  </p:stCondLst>
                                  <p:childTnLst>
                                    <p:set>
                                      <p:cBhvr>
                                        <p:cTn dur="1" fill="hold" id="14">
                                          <p:stCondLst>
                                            <p:cond delay="0"/>
                                          </p:stCondLst>
                                        </p:cTn>
                                        <p:tgtEl>
                                          <p:spTgt spid="1048593"/>
                                        </p:tgtEl>
                                        <p:attrNameLst>
                                          <p:attrName>style.visibility</p:attrName>
                                        </p:attrNameLst>
                                      </p:cBhvr>
                                      <p:to>
                                        <p:strVal val="visible"/>
                                      </p:to>
                                    </p:set>
                                    <p:anim calcmode="lin" valueType="num">
                                      <p:cBhvr>
                                        <p:cTn dur="500" fill="hold" id="15"/>
                                        <p:tgtEl>
                                          <p:spTgt spid="1048593"/>
                                        </p:tgtEl>
                                        <p:attrNameLst>
                                          <p:attrName>ppt_w</p:attrName>
                                        </p:attrNameLst>
                                      </p:cBhvr>
                                      <p:tavLst>
                                        <p:tav tm="0">
                                          <p:val>
                                            <p:fltVal val="0.0"/>
                                          </p:val>
                                        </p:tav>
                                        <p:tav tm="100000">
                                          <p:val>
                                            <p:strVal val="#ppt_w"/>
                                          </p:val>
                                        </p:tav>
                                      </p:tavLst>
                                    </p:anim>
                                    <p:anim calcmode="lin" valueType="num">
                                      <p:cBhvr>
                                        <p:cTn dur="500" fill="hold" id="16"/>
                                        <p:tgtEl>
                                          <p:spTgt spid="1048593"/>
                                        </p:tgtEl>
                                        <p:attrNameLst>
                                          <p:attrName>ppt_h</p:attrName>
                                        </p:attrNameLst>
                                      </p:cBhvr>
                                      <p:tavLst>
                                        <p:tav tm="0">
                                          <p:val>
                                            <p:fltVal val="0.0"/>
                                          </p:val>
                                        </p:tav>
                                        <p:tav tm="100000">
                                          <p:val>
                                            <p:strVal val="#ppt_h"/>
                                          </p:val>
                                        </p:tav>
                                      </p:tavLst>
                                    </p:anim>
                                    <p:animEffect transition="in" filter="fade">
                                      <p:cBhvr>
                                        <p:cTn dur="500" id="17"/>
                                        <p:tgtEl>
                                          <p:spTgt spid="1048593"/>
                                        </p:tgtEl>
                                      </p:cBhvr>
                                    </p:animEffect>
                                  </p:childTnLst>
                                </p:cTn>
                              </p:par>
                              <p:par>
                                <p:cTn fill="hold" id="18" nodeType="withEffect" presetClass="entr" presetID="53" presetSubtype="16">
                                  <p:stCondLst>
                                    <p:cond delay="1500"/>
                                  </p:stCondLst>
                                  <p:childTnLst>
                                    <p:set>
                                      <p:cBhvr>
                                        <p:cTn dur="1" fill="hold" id="19">
                                          <p:stCondLst>
                                            <p:cond delay="0"/>
                                          </p:stCondLst>
                                        </p:cTn>
                                        <p:tgtEl>
                                          <p:spTgt spid="2097158"/>
                                        </p:tgtEl>
                                        <p:attrNameLst>
                                          <p:attrName>style.visibility</p:attrName>
                                        </p:attrNameLst>
                                      </p:cBhvr>
                                      <p:to>
                                        <p:strVal val="visible"/>
                                      </p:to>
                                    </p:set>
                                    <p:anim calcmode="lin" valueType="num">
                                      <p:cBhvr>
                                        <p:cTn dur="500" fill="hold" id="20"/>
                                        <p:tgtEl>
                                          <p:spTgt spid="2097158"/>
                                        </p:tgtEl>
                                        <p:attrNameLst>
                                          <p:attrName>ppt_w</p:attrName>
                                        </p:attrNameLst>
                                      </p:cBhvr>
                                      <p:tavLst>
                                        <p:tav tm="0">
                                          <p:val>
                                            <p:fltVal val="0.0"/>
                                          </p:val>
                                        </p:tav>
                                        <p:tav tm="100000">
                                          <p:val>
                                            <p:strVal val="#ppt_w"/>
                                          </p:val>
                                        </p:tav>
                                      </p:tavLst>
                                    </p:anim>
                                    <p:anim calcmode="lin" valueType="num">
                                      <p:cBhvr>
                                        <p:cTn dur="500" fill="hold" id="21"/>
                                        <p:tgtEl>
                                          <p:spTgt spid="2097158"/>
                                        </p:tgtEl>
                                        <p:attrNameLst>
                                          <p:attrName>ppt_h</p:attrName>
                                        </p:attrNameLst>
                                      </p:cBhvr>
                                      <p:tavLst>
                                        <p:tav tm="0">
                                          <p:val>
                                            <p:fltVal val="0.0"/>
                                          </p:val>
                                        </p:tav>
                                        <p:tav tm="100000">
                                          <p:val>
                                            <p:strVal val="#ppt_h"/>
                                          </p:val>
                                        </p:tav>
                                      </p:tavLst>
                                    </p:anim>
                                    <p:animEffect transition="in" filter="fade">
                                      <p:cBhvr>
                                        <p:cTn dur="500" id="22"/>
                                        <p:tgtEl>
                                          <p:spTgt spid="2097158"/>
                                        </p:tgtEl>
                                      </p:cBhvr>
                                    </p:animEffect>
                                  </p:childTnLst>
                                </p:cTn>
                              </p:par>
                              <p:par>
                                <p:cTn fill="hold" id="23" nodeType="withEffect" presetClass="emph" presetID="8" presetSubtype="0" repeatCount="indefinite">
                                  <p:stCondLst>
                                    <p:cond delay="2000"/>
                                  </p:stCondLst>
                                  <p:childTnLst>
                                    <p:animRot by="21600000">
                                      <p:cBhvr>
                                        <p:cTn dur="6000" fill="hold" id="24"/>
                                        <p:tgtEl>
                                          <p:spTgt spid="2097158"/>
                                        </p:tgtEl>
                                        <p:attrNameLst>
                                          <p:attrName>r</p:attrName>
                                        </p:attrNameLst>
                                      </p:cBhvr>
                                    </p:animRot>
                                  </p:childTnLst>
                                </p:cTn>
                              </p:par>
                              <p:par>
                                <p:cTn fill="hold" grpId="0" id="25" nodeType="withEffect" presetClass="entr" presetID="53" presetSubtype="16">
                                  <p:stCondLst>
                                    <p:cond delay="2000"/>
                                  </p:stCondLst>
                                  <p:childTnLst>
                                    <p:set>
                                      <p:cBhvr>
                                        <p:cTn dur="1" fill="hold" id="26">
                                          <p:stCondLst>
                                            <p:cond delay="0"/>
                                          </p:stCondLst>
                                        </p:cTn>
                                        <p:tgtEl>
                                          <p:spTgt spid="1048594"/>
                                        </p:tgtEl>
                                        <p:attrNameLst>
                                          <p:attrName>style.visibility</p:attrName>
                                        </p:attrNameLst>
                                      </p:cBhvr>
                                      <p:to>
                                        <p:strVal val="visible"/>
                                      </p:to>
                                    </p:set>
                                    <p:anim calcmode="lin" valueType="num">
                                      <p:cBhvr>
                                        <p:cTn dur="500" fill="hold" id="27"/>
                                        <p:tgtEl>
                                          <p:spTgt spid="1048594"/>
                                        </p:tgtEl>
                                        <p:attrNameLst>
                                          <p:attrName>ppt_w</p:attrName>
                                        </p:attrNameLst>
                                      </p:cBhvr>
                                      <p:tavLst>
                                        <p:tav tm="0">
                                          <p:val>
                                            <p:fltVal val="0.0"/>
                                          </p:val>
                                        </p:tav>
                                        <p:tav tm="100000">
                                          <p:val>
                                            <p:strVal val="#ppt_w"/>
                                          </p:val>
                                        </p:tav>
                                      </p:tavLst>
                                    </p:anim>
                                    <p:anim calcmode="lin" valueType="num">
                                      <p:cBhvr>
                                        <p:cTn dur="500" fill="hold" id="28"/>
                                        <p:tgtEl>
                                          <p:spTgt spid="1048594"/>
                                        </p:tgtEl>
                                        <p:attrNameLst>
                                          <p:attrName>ppt_h</p:attrName>
                                        </p:attrNameLst>
                                      </p:cBhvr>
                                      <p:tavLst>
                                        <p:tav tm="0">
                                          <p:val>
                                            <p:fltVal val="0.0"/>
                                          </p:val>
                                        </p:tav>
                                        <p:tav tm="100000">
                                          <p:val>
                                            <p:strVal val="#ppt_h"/>
                                          </p:val>
                                        </p:tav>
                                      </p:tavLst>
                                    </p:anim>
                                    <p:animEffect transition="in" filter="fade">
                                      <p:cBhvr>
                                        <p:cTn dur="500" id="29"/>
                                        <p:tgtEl>
                                          <p:spTgt spid="1048594"/>
                                        </p:tgtEl>
                                      </p:cBhvr>
                                    </p:animEffect>
                                  </p:childTnLst>
                                </p:cTn>
                              </p:par>
                              <p:par>
                                <p:cTn accel="50000" decel="50000" fill="hold" grpId="1" id="30" nodeType="withEffect" presetClass="path" presetID="42" presetSubtype="0">
                                  <p:stCondLst>
                                    <p:cond delay="2000"/>
                                  </p:stCondLst>
                                  <p:childTnLst>
                                    <p:animMotion origin="layout" path="M 4.16667E-7 0.13842 L 4.16667E-7 4.81481E-6 " pathEditMode="relative" rAng="0" ptsTypes="AA">
                                      <p:cBhvr>
                                        <p:cTn dur="1000" fill="hold" id="31"/>
                                        <p:tgtEl>
                                          <p:spTgt spid="1048594"/>
                                        </p:tgtEl>
                                        <p:attrNameLst>
                                          <p:attrName>ppt_x</p:attrName>
                                          <p:attrName>ppt_y</p:attrName>
                                        </p:attrNameLst>
                                      </p:cBhvr>
                                      <p:rCtr x="0" y="-6921"/>
                                    </p:animMotion>
                                  </p:childTnLst>
                                </p:cTn>
                              </p:par>
                              <p:par>
                                <p:cTn fill="hold" id="32" nodeType="withEffect" presetClass="entr" presetID="53" presetSubtype="16">
                                  <p:stCondLst>
                                    <p:cond delay="1250"/>
                                  </p:stCondLst>
                                  <p:childTnLst>
                                    <p:set>
                                      <p:cBhvr>
                                        <p:cTn dur="1" fill="hold" id="33">
                                          <p:stCondLst>
                                            <p:cond delay="0"/>
                                          </p:stCondLst>
                                        </p:cTn>
                                        <p:tgtEl>
                                          <p:spTgt spid="2097156"/>
                                        </p:tgtEl>
                                        <p:attrNameLst>
                                          <p:attrName>style.visibility</p:attrName>
                                        </p:attrNameLst>
                                      </p:cBhvr>
                                      <p:to>
                                        <p:strVal val="visible"/>
                                      </p:to>
                                    </p:set>
                                    <p:anim calcmode="lin" valueType="num">
                                      <p:cBhvr>
                                        <p:cTn dur="500" fill="hold" id="34"/>
                                        <p:tgtEl>
                                          <p:spTgt spid="2097156"/>
                                        </p:tgtEl>
                                        <p:attrNameLst>
                                          <p:attrName>ppt_w</p:attrName>
                                        </p:attrNameLst>
                                      </p:cBhvr>
                                      <p:tavLst>
                                        <p:tav tm="0">
                                          <p:val>
                                            <p:fltVal val="0.0"/>
                                          </p:val>
                                        </p:tav>
                                        <p:tav tm="100000">
                                          <p:val>
                                            <p:strVal val="#ppt_w"/>
                                          </p:val>
                                        </p:tav>
                                      </p:tavLst>
                                    </p:anim>
                                    <p:anim calcmode="lin" valueType="num">
                                      <p:cBhvr>
                                        <p:cTn dur="500" fill="hold" id="35"/>
                                        <p:tgtEl>
                                          <p:spTgt spid="2097156"/>
                                        </p:tgtEl>
                                        <p:attrNameLst>
                                          <p:attrName>ppt_h</p:attrName>
                                        </p:attrNameLst>
                                      </p:cBhvr>
                                      <p:tavLst>
                                        <p:tav tm="0">
                                          <p:val>
                                            <p:fltVal val="0.0"/>
                                          </p:val>
                                        </p:tav>
                                        <p:tav tm="100000">
                                          <p:val>
                                            <p:strVal val="#ppt_h"/>
                                          </p:val>
                                        </p:tav>
                                      </p:tavLst>
                                    </p:anim>
                                    <p:animEffect transition="in" filter="fade">
                                      <p:cBhvr>
                                        <p:cTn dur="500" id="36"/>
                                        <p:tgtEl>
                                          <p:spTgt spid="2097156"/>
                                        </p:tgtEl>
                                      </p:cBhvr>
                                    </p:animEffect>
                                  </p:childTnLst>
                                </p:cTn>
                              </p:par>
                              <p:par>
                                <p:cTn accel="50000" decel="50000" fill="hold" id="37" nodeType="withEffect" presetClass="path" presetID="63" presetSubtype="0">
                                  <p:stCondLst>
                                    <p:cond delay="2000"/>
                                  </p:stCondLst>
                                  <p:childTnLst>
                                    <p:animMotion origin="layout" path="M -2.5E-6 -3.7037E-6 L 0.9638 -3.7037E-6 " pathEditMode="relative" rAng="0" ptsTypes="AA">
                                      <p:cBhvr>
                                        <p:cTn dur="2000" fill="hold" id="38"/>
                                        <p:tgtEl>
                                          <p:spTgt spid="2097156"/>
                                        </p:tgtEl>
                                        <p:attrNameLst>
                                          <p:attrName>ppt_x</p:attrName>
                                          <p:attrName>ppt_y</p:attrName>
                                        </p:attrNameLst>
                                      </p:cBhvr>
                                      <p:rCtr x="48190" y="0"/>
                                    </p:animMotion>
                                  </p:childTnLst>
                                </p:cTn>
                              </p:par>
                              <p:par>
                                <p:cTn fill="hold" id="39" nodeType="withEffect" presetClass="entr" presetID="53" presetSubtype="16">
                                  <p:stCondLst>
                                    <p:cond delay="2000"/>
                                  </p:stCondLst>
                                  <p:childTnLst>
                                    <p:set>
                                      <p:cBhvr>
                                        <p:cTn dur="1" fill="hold" id="40">
                                          <p:stCondLst>
                                            <p:cond delay="0"/>
                                          </p:stCondLst>
                                        </p:cTn>
                                        <p:tgtEl>
                                          <p:spTgt spid="53"/>
                                        </p:tgtEl>
                                        <p:attrNameLst>
                                          <p:attrName>style.visibility</p:attrName>
                                        </p:attrNameLst>
                                      </p:cBhvr>
                                      <p:to>
                                        <p:strVal val="visible"/>
                                      </p:to>
                                    </p:set>
                                    <p:anim calcmode="lin" valueType="num">
                                      <p:cBhvr>
                                        <p:cTn dur="500" fill="hold" id="41"/>
                                        <p:tgtEl>
                                          <p:spTgt spid="53"/>
                                        </p:tgtEl>
                                        <p:attrNameLst>
                                          <p:attrName>ppt_w</p:attrName>
                                        </p:attrNameLst>
                                      </p:cBhvr>
                                      <p:tavLst>
                                        <p:tav tm="0">
                                          <p:val>
                                            <p:fltVal val="0.0"/>
                                          </p:val>
                                        </p:tav>
                                        <p:tav tm="100000">
                                          <p:val>
                                            <p:strVal val="#ppt_w"/>
                                          </p:val>
                                        </p:tav>
                                      </p:tavLst>
                                    </p:anim>
                                    <p:anim calcmode="lin" valueType="num">
                                      <p:cBhvr>
                                        <p:cTn dur="500" fill="hold" id="42"/>
                                        <p:tgtEl>
                                          <p:spTgt spid="53"/>
                                        </p:tgtEl>
                                        <p:attrNameLst>
                                          <p:attrName>ppt_h</p:attrName>
                                        </p:attrNameLst>
                                      </p:cBhvr>
                                      <p:tavLst>
                                        <p:tav tm="0">
                                          <p:val>
                                            <p:fltVal val="0.0"/>
                                          </p:val>
                                        </p:tav>
                                        <p:tav tm="100000">
                                          <p:val>
                                            <p:strVal val="#ppt_h"/>
                                          </p:val>
                                        </p:tav>
                                      </p:tavLst>
                                    </p:anim>
                                    <p:animEffect transition="in" filter="fade">
                                      <p:cBhvr>
                                        <p:cTn dur="500" id="43"/>
                                        <p:tgtEl>
                                          <p:spTgt spid="53"/>
                                        </p:tgtEl>
                                      </p:cBhvr>
                                    </p:animEffect>
                                  </p:childTnLst>
                                </p:cTn>
                              </p:par>
                              <p:par>
                                <p:cTn decel="100000" fill="hold" id="44" nodeType="withEffect" presetClass="entr" presetID="49" presetSubtype="0">
                                  <p:stCondLst>
                                    <p:cond delay="2000"/>
                                  </p:stCondLst>
                                  <p:childTnLst>
                                    <p:set>
                                      <p:cBhvr>
                                        <p:cTn dur="1" fill="hold" id="45">
                                          <p:stCondLst>
                                            <p:cond delay="0"/>
                                          </p:stCondLst>
                                        </p:cTn>
                                        <p:tgtEl>
                                          <p:spTgt spid="53"/>
                                        </p:tgtEl>
                                        <p:attrNameLst>
                                          <p:attrName>style.visibility</p:attrName>
                                        </p:attrNameLst>
                                      </p:cBhvr>
                                      <p:to>
                                        <p:strVal val="visible"/>
                                      </p:to>
                                    </p:set>
                                    <p:anim calcmode="lin" valueType="num">
                                      <p:cBhvr>
                                        <p:cTn dur="500" fill="hold" id="46"/>
                                        <p:tgtEl>
                                          <p:spTgt spid="53"/>
                                        </p:tgtEl>
                                        <p:attrNameLst>
                                          <p:attrName>ppt_w</p:attrName>
                                        </p:attrNameLst>
                                      </p:cBhvr>
                                      <p:tavLst>
                                        <p:tav tm="0">
                                          <p:val>
                                            <p:fltVal val="0.0"/>
                                          </p:val>
                                        </p:tav>
                                        <p:tav tm="100000">
                                          <p:val>
                                            <p:strVal val="#ppt_w"/>
                                          </p:val>
                                        </p:tav>
                                      </p:tavLst>
                                    </p:anim>
                                    <p:anim calcmode="lin" valueType="num">
                                      <p:cBhvr>
                                        <p:cTn dur="500" fill="hold" id="47"/>
                                        <p:tgtEl>
                                          <p:spTgt spid="53"/>
                                        </p:tgtEl>
                                        <p:attrNameLst>
                                          <p:attrName>ppt_h</p:attrName>
                                        </p:attrNameLst>
                                      </p:cBhvr>
                                      <p:tavLst>
                                        <p:tav tm="0">
                                          <p:val>
                                            <p:fltVal val="0.0"/>
                                          </p:val>
                                        </p:tav>
                                        <p:tav tm="100000">
                                          <p:val>
                                            <p:strVal val="#ppt_h"/>
                                          </p:val>
                                        </p:tav>
                                      </p:tavLst>
                                    </p:anim>
                                    <p:anim calcmode="lin" valueType="num">
                                      <p:cBhvr>
                                        <p:cTn dur="500" fill="hold" id="48"/>
                                        <p:tgtEl>
                                          <p:spTgt spid="53"/>
                                        </p:tgtEl>
                                        <p:attrNameLst>
                                          <p:attrName>style.rotation</p:attrName>
                                        </p:attrNameLst>
                                      </p:cBhvr>
                                      <p:tavLst>
                                        <p:tav tm="0">
                                          <p:val>
                                            <p:fltVal val="360.0"/>
                                          </p:val>
                                        </p:tav>
                                        <p:tav tm="100000">
                                          <p:val>
                                            <p:fltVal val="0.0"/>
                                          </p:val>
                                        </p:tav>
                                      </p:tavLst>
                                    </p:anim>
                                    <p:animEffect transition="in" filter="fade">
                                      <p:cBhvr>
                                        <p:cTn dur="500" id="49"/>
                                        <p:tgtEl>
                                          <p:spTgt spid="53"/>
                                        </p:tgtEl>
                                      </p:cBhvr>
                                    </p:animEffect>
                                  </p:childTnLst>
                                </p:cTn>
                              </p:par>
                              <p:par>
                                <p:cTn fill="hold" id="50" nodeType="withEffect" presetClass="entr" presetID="53" presetSubtype="16">
                                  <p:stCondLst>
                                    <p:cond delay="2250"/>
                                  </p:stCondLst>
                                  <p:childTnLst>
                                    <p:set>
                                      <p:cBhvr>
                                        <p:cTn dur="1" fill="hold" id="51">
                                          <p:stCondLst>
                                            <p:cond delay="0"/>
                                          </p:stCondLst>
                                        </p:cTn>
                                        <p:tgtEl>
                                          <p:spTgt spid="57"/>
                                        </p:tgtEl>
                                        <p:attrNameLst>
                                          <p:attrName>style.visibility</p:attrName>
                                        </p:attrNameLst>
                                      </p:cBhvr>
                                      <p:to>
                                        <p:strVal val="visible"/>
                                      </p:to>
                                    </p:set>
                                    <p:anim calcmode="lin" valueType="num">
                                      <p:cBhvr>
                                        <p:cTn dur="500" fill="hold" id="52"/>
                                        <p:tgtEl>
                                          <p:spTgt spid="57"/>
                                        </p:tgtEl>
                                        <p:attrNameLst>
                                          <p:attrName>ppt_w</p:attrName>
                                        </p:attrNameLst>
                                      </p:cBhvr>
                                      <p:tavLst>
                                        <p:tav tm="0">
                                          <p:val>
                                            <p:fltVal val="0.0"/>
                                          </p:val>
                                        </p:tav>
                                        <p:tav tm="100000">
                                          <p:val>
                                            <p:strVal val="#ppt_w"/>
                                          </p:val>
                                        </p:tav>
                                      </p:tavLst>
                                    </p:anim>
                                    <p:anim calcmode="lin" valueType="num">
                                      <p:cBhvr>
                                        <p:cTn dur="500" fill="hold" id="53"/>
                                        <p:tgtEl>
                                          <p:spTgt spid="57"/>
                                        </p:tgtEl>
                                        <p:attrNameLst>
                                          <p:attrName>ppt_h</p:attrName>
                                        </p:attrNameLst>
                                      </p:cBhvr>
                                      <p:tavLst>
                                        <p:tav tm="0">
                                          <p:val>
                                            <p:fltVal val="0.0"/>
                                          </p:val>
                                        </p:tav>
                                        <p:tav tm="100000">
                                          <p:val>
                                            <p:strVal val="#ppt_h"/>
                                          </p:val>
                                        </p:tav>
                                      </p:tavLst>
                                    </p:anim>
                                    <p:animEffect transition="in" filter="fade">
                                      <p:cBhvr>
                                        <p:cTn dur="500" id="54"/>
                                        <p:tgtEl>
                                          <p:spTgt spid="57"/>
                                        </p:tgtEl>
                                      </p:cBhvr>
                                    </p:animEffect>
                                  </p:childTnLst>
                                </p:cTn>
                              </p:par>
                              <p:par>
                                <p:cTn decel="100000" fill="hold" id="55" nodeType="withEffect" presetClass="entr" presetID="49" presetSubtype="0">
                                  <p:stCondLst>
                                    <p:cond delay="2250"/>
                                  </p:stCondLst>
                                  <p:childTnLst>
                                    <p:set>
                                      <p:cBhvr>
                                        <p:cTn dur="1" fill="hold" id="56">
                                          <p:stCondLst>
                                            <p:cond delay="0"/>
                                          </p:stCondLst>
                                        </p:cTn>
                                        <p:tgtEl>
                                          <p:spTgt spid="57"/>
                                        </p:tgtEl>
                                        <p:attrNameLst>
                                          <p:attrName>style.visibility</p:attrName>
                                        </p:attrNameLst>
                                      </p:cBhvr>
                                      <p:to>
                                        <p:strVal val="visible"/>
                                      </p:to>
                                    </p:set>
                                    <p:anim calcmode="lin" valueType="num">
                                      <p:cBhvr>
                                        <p:cTn dur="500" fill="hold" id="57"/>
                                        <p:tgtEl>
                                          <p:spTgt spid="57"/>
                                        </p:tgtEl>
                                        <p:attrNameLst>
                                          <p:attrName>ppt_w</p:attrName>
                                        </p:attrNameLst>
                                      </p:cBhvr>
                                      <p:tavLst>
                                        <p:tav tm="0">
                                          <p:val>
                                            <p:fltVal val="0.0"/>
                                          </p:val>
                                        </p:tav>
                                        <p:tav tm="100000">
                                          <p:val>
                                            <p:strVal val="#ppt_w"/>
                                          </p:val>
                                        </p:tav>
                                      </p:tavLst>
                                    </p:anim>
                                    <p:anim calcmode="lin" valueType="num">
                                      <p:cBhvr>
                                        <p:cTn dur="500" fill="hold" id="58"/>
                                        <p:tgtEl>
                                          <p:spTgt spid="57"/>
                                        </p:tgtEl>
                                        <p:attrNameLst>
                                          <p:attrName>ppt_h</p:attrName>
                                        </p:attrNameLst>
                                      </p:cBhvr>
                                      <p:tavLst>
                                        <p:tav tm="0">
                                          <p:val>
                                            <p:fltVal val="0.0"/>
                                          </p:val>
                                        </p:tav>
                                        <p:tav tm="100000">
                                          <p:val>
                                            <p:strVal val="#ppt_h"/>
                                          </p:val>
                                        </p:tav>
                                      </p:tavLst>
                                    </p:anim>
                                    <p:anim calcmode="lin" valueType="num">
                                      <p:cBhvr>
                                        <p:cTn dur="500" fill="hold" id="59"/>
                                        <p:tgtEl>
                                          <p:spTgt spid="57"/>
                                        </p:tgtEl>
                                        <p:attrNameLst>
                                          <p:attrName>style.rotation</p:attrName>
                                        </p:attrNameLst>
                                      </p:cBhvr>
                                      <p:tavLst>
                                        <p:tav tm="0">
                                          <p:val>
                                            <p:fltVal val="360.0"/>
                                          </p:val>
                                        </p:tav>
                                        <p:tav tm="100000">
                                          <p:val>
                                            <p:fltVal val="0.0"/>
                                          </p:val>
                                        </p:tav>
                                      </p:tavLst>
                                    </p:anim>
                                    <p:animEffect transition="in" filter="fade">
                                      <p:cBhvr>
                                        <p:cTn dur="500" id="60"/>
                                        <p:tgtEl>
                                          <p:spTgt spid="57"/>
                                        </p:tgtEl>
                                      </p:cBhvr>
                                    </p:animEffect>
                                  </p:childTnLst>
                                </p:cTn>
                              </p:par>
                              <p:par>
                                <p:cTn accel="50000" decel="50000" fill="hold" id="61" nodeType="withEffect" presetClass="path" presetID="63" presetSubtype="0">
                                  <p:stCondLst>
                                    <p:cond delay="2250"/>
                                  </p:stCondLst>
                                  <p:childTnLst>
                                    <p:animMotion origin="layout" path="M -0.22578 4.07407E-6 L -3.75E-6 4.07407E-6 " pathEditMode="relative" rAng="0" ptsTypes="AA">
                                      <p:cBhvr>
                                        <p:cTn dur="1000" fill="hold" id="62"/>
                                        <p:tgtEl>
                                          <p:spTgt spid="57"/>
                                        </p:tgtEl>
                                        <p:attrNameLst>
                                          <p:attrName>ppt_x</p:attrName>
                                          <p:attrName>ppt_y</p:attrName>
                                        </p:attrNameLst>
                                      </p:cBhvr>
                                      <p:rCtr x="11289" y="0"/>
                                    </p:animMotion>
                                  </p:childTnLst>
                                </p:cTn>
                              </p:par>
                              <p:par>
                                <p:cTn fill="hold" id="63" nodeType="withEffect" presetClass="entr" presetID="53" presetSubtype="16">
                                  <p:stCondLst>
                                    <p:cond delay="2500"/>
                                  </p:stCondLst>
                                  <p:childTnLst>
                                    <p:set>
                                      <p:cBhvr>
                                        <p:cTn dur="1" fill="hold" id="64">
                                          <p:stCondLst>
                                            <p:cond delay="0"/>
                                          </p:stCondLst>
                                        </p:cTn>
                                        <p:tgtEl>
                                          <p:spTgt spid="55"/>
                                        </p:tgtEl>
                                        <p:attrNameLst>
                                          <p:attrName>style.visibility</p:attrName>
                                        </p:attrNameLst>
                                      </p:cBhvr>
                                      <p:to>
                                        <p:strVal val="visible"/>
                                      </p:to>
                                    </p:set>
                                    <p:anim calcmode="lin" valueType="num">
                                      <p:cBhvr>
                                        <p:cTn dur="500" fill="hold" id="65"/>
                                        <p:tgtEl>
                                          <p:spTgt spid="55"/>
                                        </p:tgtEl>
                                        <p:attrNameLst>
                                          <p:attrName>ppt_w</p:attrName>
                                        </p:attrNameLst>
                                      </p:cBhvr>
                                      <p:tavLst>
                                        <p:tav tm="0">
                                          <p:val>
                                            <p:fltVal val="0.0"/>
                                          </p:val>
                                        </p:tav>
                                        <p:tav tm="100000">
                                          <p:val>
                                            <p:strVal val="#ppt_w"/>
                                          </p:val>
                                        </p:tav>
                                      </p:tavLst>
                                    </p:anim>
                                    <p:anim calcmode="lin" valueType="num">
                                      <p:cBhvr>
                                        <p:cTn dur="500" fill="hold" id="66"/>
                                        <p:tgtEl>
                                          <p:spTgt spid="55"/>
                                        </p:tgtEl>
                                        <p:attrNameLst>
                                          <p:attrName>ppt_h</p:attrName>
                                        </p:attrNameLst>
                                      </p:cBhvr>
                                      <p:tavLst>
                                        <p:tav tm="0">
                                          <p:val>
                                            <p:fltVal val="0.0"/>
                                          </p:val>
                                        </p:tav>
                                        <p:tav tm="100000">
                                          <p:val>
                                            <p:strVal val="#ppt_h"/>
                                          </p:val>
                                        </p:tav>
                                      </p:tavLst>
                                    </p:anim>
                                    <p:animEffect transition="in" filter="fade">
                                      <p:cBhvr>
                                        <p:cTn dur="500" id="67"/>
                                        <p:tgtEl>
                                          <p:spTgt spid="55"/>
                                        </p:tgtEl>
                                      </p:cBhvr>
                                    </p:animEffect>
                                  </p:childTnLst>
                                </p:cTn>
                              </p:par>
                              <p:par>
                                <p:cTn decel="100000" fill="hold" id="68" nodeType="withEffect" presetClass="entr" presetID="49" presetSubtype="0">
                                  <p:stCondLst>
                                    <p:cond delay="2500"/>
                                  </p:stCondLst>
                                  <p:childTnLst>
                                    <p:set>
                                      <p:cBhvr>
                                        <p:cTn dur="1" fill="hold" id="69">
                                          <p:stCondLst>
                                            <p:cond delay="0"/>
                                          </p:stCondLst>
                                        </p:cTn>
                                        <p:tgtEl>
                                          <p:spTgt spid="55"/>
                                        </p:tgtEl>
                                        <p:attrNameLst>
                                          <p:attrName>style.visibility</p:attrName>
                                        </p:attrNameLst>
                                      </p:cBhvr>
                                      <p:to>
                                        <p:strVal val="visible"/>
                                      </p:to>
                                    </p:set>
                                    <p:anim calcmode="lin" valueType="num">
                                      <p:cBhvr>
                                        <p:cTn dur="500" fill="hold" id="70"/>
                                        <p:tgtEl>
                                          <p:spTgt spid="55"/>
                                        </p:tgtEl>
                                        <p:attrNameLst>
                                          <p:attrName>ppt_w</p:attrName>
                                        </p:attrNameLst>
                                      </p:cBhvr>
                                      <p:tavLst>
                                        <p:tav tm="0">
                                          <p:val>
                                            <p:fltVal val="0.0"/>
                                          </p:val>
                                        </p:tav>
                                        <p:tav tm="100000">
                                          <p:val>
                                            <p:strVal val="#ppt_w"/>
                                          </p:val>
                                        </p:tav>
                                      </p:tavLst>
                                    </p:anim>
                                    <p:anim calcmode="lin" valueType="num">
                                      <p:cBhvr>
                                        <p:cTn dur="500" fill="hold" id="71"/>
                                        <p:tgtEl>
                                          <p:spTgt spid="55"/>
                                        </p:tgtEl>
                                        <p:attrNameLst>
                                          <p:attrName>ppt_h</p:attrName>
                                        </p:attrNameLst>
                                      </p:cBhvr>
                                      <p:tavLst>
                                        <p:tav tm="0">
                                          <p:val>
                                            <p:fltVal val="0.0"/>
                                          </p:val>
                                        </p:tav>
                                        <p:tav tm="100000">
                                          <p:val>
                                            <p:strVal val="#ppt_h"/>
                                          </p:val>
                                        </p:tav>
                                      </p:tavLst>
                                    </p:anim>
                                    <p:anim calcmode="lin" valueType="num">
                                      <p:cBhvr>
                                        <p:cTn dur="500" fill="hold" id="72"/>
                                        <p:tgtEl>
                                          <p:spTgt spid="55"/>
                                        </p:tgtEl>
                                        <p:attrNameLst>
                                          <p:attrName>style.rotation</p:attrName>
                                        </p:attrNameLst>
                                      </p:cBhvr>
                                      <p:tavLst>
                                        <p:tav tm="0">
                                          <p:val>
                                            <p:fltVal val="360.0"/>
                                          </p:val>
                                        </p:tav>
                                        <p:tav tm="100000">
                                          <p:val>
                                            <p:fltVal val="0.0"/>
                                          </p:val>
                                        </p:tav>
                                      </p:tavLst>
                                    </p:anim>
                                    <p:animEffect transition="in" filter="fade">
                                      <p:cBhvr>
                                        <p:cTn dur="500" id="73"/>
                                        <p:tgtEl>
                                          <p:spTgt spid="55"/>
                                        </p:tgtEl>
                                      </p:cBhvr>
                                    </p:animEffect>
                                  </p:childTnLst>
                                </p:cTn>
                              </p:par>
                              <p:par>
                                <p:cTn accel="50000" decel="50000" fill="hold" id="74" nodeType="withEffect" presetClass="path" presetID="63" presetSubtype="0">
                                  <p:stCondLst>
                                    <p:cond delay="2500"/>
                                  </p:stCondLst>
                                  <p:childTnLst>
                                    <p:animMotion origin="layout" path="M -0.22578 4.07407E-6 L -4.79167E-6 4.07407E-6 " pathEditMode="relative" rAng="0" ptsTypes="AA">
                                      <p:cBhvr>
                                        <p:cTn dur="1000" fill="hold" id="75"/>
                                        <p:tgtEl>
                                          <p:spTgt spid="55"/>
                                        </p:tgtEl>
                                        <p:attrNameLst>
                                          <p:attrName>ppt_x</p:attrName>
                                          <p:attrName>ppt_y</p:attrName>
                                        </p:attrNameLst>
                                      </p:cBhvr>
                                      <p:rCtr x="11289" y="0"/>
                                    </p:animMotion>
                                  </p:childTnLst>
                                </p:cTn>
                              </p:par>
                              <p:par>
                                <p:cTn fill="hold" id="76" nodeType="withEffect" presetClass="entr" presetID="53" presetSubtype="16">
                                  <p:stCondLst>
                                    <p:cond delay="2750"/>
                                  </p:stCondLst>
                                  <p:childTnLst>
                                    <p:set>
                                      <p:cBhvr>
                                        <p:cTn dur="1" fill="hold" id="77">
                                          <p:stCondLst>
                                            <p:cond delay="0"/>
                                          </p:stCondLst>
                                        </p:cTn>
                                        <p:tgtEl>
                                          <p:spTgt spid="59"/>
                                        </p:tgtEl>
                                        <p:attrNameLst>
                                          <p:attrName>style.visibility</p:attrName>
                                        </p:attrNameLst>
                                      </p:cBhvr>
                                      <p:to>
                                        <p:strVal val="visible"/>
                                      </p:to>
                                    </p:set>
                                    <p:anim calcmode="lin" valueType="num">
                                      <p:cBhvr>
                                        <p:cTn dur="500" fill="hold" id="78"/>
                                        <p:tgtEl>
                                          <p:spTgt spid="59"/>
                                        </p:tgtEl>
                                        <p:attrNameLst>
                                          <p:attrName>ppt_w</p:attrName>
                                        </p:attrNameLst>
                                      </p:cBhvr>
                                      <p:tavLst>
                                        <p:tav tm="0">
                                          <p:val>
                                            <p:fltVal val="0.0"/>
                                          </p:val>
                                        </p:tav>
                                        <p:tav tm="100000">
                                          <p:val>
                                            <p:strVal val="#ppt_w"/>
                                          </p:val>
                                        </p:tav>
                                      </p:tavLst>
                                    </p:anim>
                                    <p:anim calcmode="lin" valueType="num">
                                      <p:cBhvr>
                                        <p:cTn dur="500" fill="hold" id="79"/>
                                        <p:tgtEl>
                                          <p:spTgt spid="59"/>
                                        </p:tgtEl>
                                        <p:attrNameLst>
                                          <p:attrName>ppt_h</p:attrName>
                                        </p:attrNameLst>
                                      </p:cBhvr>
                                      <p:tavLst>
                                        <p:tav tm="0">
                                          <p:val>
                                            <p:fltVal val="0.0"/>
                                          </p:val>
                                        </p:tav>
                                        <p:tav tm="100000">
                                          <p:val>
                                            <p:strVal val="#ppt_h"/>
                                          </p:val>
                                        </p:tav>
                                      </p:tavLst>
                                    </p:anim>
                                    <p:animEffect transition="in" filter="fade">
                                      <p:cBhvr>
                                        <p:cTn dur="500" id="80"/>
                                        <p:tgtEl>
                                          <p:spTgt spid="59"/>
                                        </p:tgtEl>
                                      </p:cBhvr>
                                    </p:animEffect>
                                  </p:childTnLst>
                                </p:cTn>
                              </p:par>
                              <p:par>
                                <p:cTn decel="100000" fill="hold" id="81" nodeType="withEffect" presetClass="entr" presetID="49" presetSubtype="0">
                                  <p:stCondLst>
                                    <p:cond delay="2750"/>
                                  </p:stCondLst>
                                  <p:childTnLst>
                                    <p:set>
                                      <p:cBhvr>
                                        <p:cTn dur="1" fill="hold" id="82">
                                          <p:stCondLst>
                                            <p:cond delay="0"/>
                                          </p:stCondLst>
                                        </p:cTn>
                                        <p:tgtEl>
                                          <p:spTgt spid="59"/>
                                        </p:tgtEl>
                                        <p:attrNameLst>
                                          <p:attrName>style.visibility</p:attrName>
                                        </p:attrNameLst>
                                      </p:cBhvr>
                                      <p:to>
                                        <p:strVal val="visible"/>
                                      </p:to>
                                    </p:set>
                                    <p:anim calcmode="lin" valueType="num">
                                      <p:cBhvr>
                                        <p:cTn dur="500" fill="hold" id="83"/>
                                        <p:tgtEl>
                                          <p:spTgt spid="59"/>
                                        </p:tgtEl>
                                        <p:attrNameLst>
                                          <p:attrName>ppt_w</p:attrName>
                                        </p:attrNameLst>
                                      </p:cBhvr>
                                      <p:tavLst>
                                        <p:tav tm="0">
                                          <p:val>
                                            <p:fltVal val="0.0"/>
                                          </p:val>
                                        </p:tav>
                                        <p:tav tm="100000">
                                          <p:val>
                                            <p:strVal val="#ppt_w"/>
                                          </p:val>
                                        </p:tav>
                                      </p:tavLst>
                                    </p:anim>
                                    <p:anim calcmode="lin" valueType="num">
                                      <p:cBhvr>
                                        <p:cTn dur="500" fill="hold" id="84"/>
                                        <p:tgtEl>
                                          <p:spTgt spid="59"/>
                                        </p:tgtEl>
                                        <p:attrNameLst>
                                          <p:attrName>ppt_h</p:attrName>
                                        </p:attrNameLst>
                                      </p:cBhvr>
                                      <p:tavLst>
                                        <p:tav tm="0">
                                          <p:val>
                                            <p:fltVal val="0.0"/>
                                          </p:val>
                                        </p:tav>
                                        <p:tav tm="100000">
                                          <p:val>
                                            <p:strVal val="#ppt_h"/>
                                          </p:val>
                                        </p:tav>
                                      </p:tavLst>
                                    </p:anim>
                                    <p:anim calcmode="lin" valueType="num">
                                      <p:cBhvr>
                                        <p:cTn dur="500" fill="hold" id="85"/>
                                        <p:tgtEl>
                                          <p:spTgt spid="59"/>
                                        </p:tgtEl>
                                        <p:attrNameLst>
                                          <p:attrName>style.rotation</p:attrName>
                                        </p:attrNameLst>
                                      </p:cBhvr>
                                      <p:tavLst>
                                        <p:tav tm="0">
                                          <p:val>
                                            <p:fltVal val="360.0"/>
                                          </p:val>
                                        </p:tav>
                                        <p:tav tm="100000">
                                          <p:val>
                                            <p:fltVal val="0.0"/>
                                          </p:val>
                                        </p:tav>
                                      </p:tavLst>
                                    </p:anim>
                                    <p:animEffect transition="in" filter="fade">
                                      <p:cBhvr>
                                        <p:cTn dur="500" id="86"/>
                                        <p:tgtEl>
                                          <p:spTgt spid="59"/>
                                        </p:tgtEl>
                                      </p:cBhvr>
                                    </p:animEffect>
                                  </p:childTnLst>
                                </p:cTn>
                              </p:par>
                              <p:par>
                                <p:cTn accel="50000" decel="50000" fill="hold" id="87" nodeType="withEffect" presetClass="path" presetID="63" presetSubtype="0">
                                  <p:stCondLst>
                                    <p:cond delay="2750"/>
                                  </p:stCondLst>
                                  <p:childTnLst>
                                    <p:animMotion origin="layout" path="M -0.22579 4.07407E-6 L 3.95833E-6 4.07407E-6 " pathEditMode="relative" rAng="0" ptsTypes="AA">
                                      <p:cBhvr>
                                        <p:cTn dur="1000" fill="hold" id="88"/>
                                        <p:tgtEl>
                                          <p:spTgt spid="59"/>
                                        </p:tgtEl>
                                        <p:attrNameLst>
                                          <p:attrName>ppt_x</p:attrName>
                                          <p:attrName>ppt_y</p:attrName>
                                        </p:attrNameLst>
                                      </p:cBhvr>
                                      <p:rCtr x="11289" y="0"/>
                                    </p:animMotion>
                                  </p:childTnLst>
                                </p:cTn>
                              </p:par>
                              <p:par>
                                <p:cTn fill="hold" id="89" nodeType="withEffect" presetClass="entr" presetID="53" presetSubtype="16">
                                  <p:stCondLst>
                                    <p:cond delay="750"/>
                                  </p:stCondLst>
                                  <p:childTnLst>
                                    <p:set>
                                      <p:cBhvr>
                                        <p:cTn dur="1" fill="hold" id="90">
                                          <p:stCondLst>
                                            <p:cond delay="0"/>
                                          </p:stCondLst>
                                        </p:cTn>
                                        <p:tgtEl>
                                          <p:spTgt spid="2097155"/>
                                        </p:tgtEl>
                                        <p:attrNameLst>
                                          <p:attrName>style.visibility</p:attrName>
                                        </p:attrNameLst>
                                      </p:cBhvr>
                                      <p:to>
                                        <p:strVal val="visible"/>
                                      </p:to>
                                    </p:set>
                                    <p:anim calcmode="lin" valueType="num">
                                      <p:cBhvr>
                                        <p:cTn dur="500" fill="hold" id="91"/>
                                        <p:tgtEl>
                                          <p:spTgt spid="2097155"/>
                                        </p:tgtEl>
                                        <p:attrNameLst>
                                          <p:attrName>ppt_w</p:attrName>
                                        </p:attrNameLst>
                                      </p:cBhvr>
                                      <p:tavLst>
                                        <p:tav tm="0">
                                          <p:val>
                                            <p:fltVal val="0.0"/>
                                          </p:val>
                                        </p:tav>
                                        <p:tav tm="100000">
                                          <p:val>
                                            <p:strVal val="#ppt_w"/>
                                          </p:val>
                                        </p:tav>
                                      </p:tavLst>
                                    </p:anim>
                                    <p:anim calcmode="lin" valueType="num">
                                      <p:cBhvr>
                                        <p:cTn dur="500" fill="hold" id="92"/>
                                        <p:tgtEl>
                                          <p:spTgt spid="2097155"/>
                                        </p:tgtEl>
                                        <p:attrNameLst>
                                          <p:attrName>ppt_h</p:attrName>
                                        </p:attrNameLst>
                                      </p:cBhvr>
                                      <p:tavLst>
                                        <p:tav tm="0">
                                          <p:val>
                                            <p:fltVal val="0.0"/>
                                          </p:val>
                                        </p:tav>
                                        <p:tav tm="100000">
                                          <p:val>
                                            <p:strVal val="#ppt_h"/>
                                          </p:val>
                                        </p:tav>
                                      </p:tavLst>
                                    </p:anim>
                                    <p:animEffect transition="in" filter="fade">
                                      <p:cBhvr>
                                        <p:cTn dur="500" id="93"/>
                                        <p:tgtEl>
                                          <p:spTgt spid="2097155"/>
                                        </p:tgtEl>
                                      </p:cBhvr>
                                    </p:animEffect>
                                  </p:childTnLst>
                                </p:cTn>
                              </p:par>
                              <p:par>
                                <p:cTn fill="hold" id="94" nodeType="withEffect" presetClass="emph" presetID="8" presetSubtype="0" repeatCount="indefinite">
                                  <p:stCondLst>
                                    <p:cond delay="750"/>
                                  </p:stCondLst>
                                  <p:childTnLst>
                                    <p:animRot by="-21600000">
                                      <p:cBhvr>
                                        <p:cTn dur="5000" fill="hold" id="95"/>
                                        <p:tgtEl>
                                          <p:spTgt spid="2097155"/>
                                        </p:tgtEl>
                                        <p:attrNameLst>
                                          <p:attrName>r</p:attrName>
                                        </p:attrNameLst>
                                      </p:cBhvr>
                                    </p:animRot>
                                  </p:childTnLst>
                                </p:cTn>
                              </p:par>
                              <p:par>
                                <p:cTn fill="hold" id="96" nodeType="withEffect" presetClass="entr" presetID="53" presetSubtype="16">
                                  <p:stCondLst>
                                    <p:cond delay="2250"/>
                                  </p:stCondLst>
                                  <p:childTnLst>
                                    <p:set>
                                      <p:cBhvr>
                                        <p:cTn dur="1" fill="hold" id="97">
                                          <p:stCondLst>
                                            <p:cond delay="0"/>
                                          </p:stCondLst>
                                        </p:cTn>
                                        <p:tgtEl>
                                          <p:spTgt spid="61"/>
                                        </p:tgtEl>
                                        <p:attrNameLst>
                                          <p:attrName>style.visibility</p:attrName>
                                        </p:attrNameLst>
                                      </p:cBhvr>
                                      <p:to>
                                        <p:strVal val="visible"/>
                                      </p:to>
                                    </p:set>
                                    <p:anim calcmode="lin" valueType="num">
                                      <p:cBhvr>
                                        <p:cTn dur="500" fill="hold" id="98"/>
                                        <p:tgtEl>
                                          <p:spTgt spid="61"/>
                                        </p:tgtEl>
                                        <p:attrNameLst>
                                          <p:attrName>ppt_w</p:attrName>
                                        </p:attrNameLst>
                                      </p:cBhvr>
                                      <p:tavLst>
                                        <p:tav tm="0">
                                          <p:val>
                                            <p:fltVal val="0.0"/>
                                          </p:val>
                                        </p:tav>
                                        <p:tav tm="100000">
                                          <p:val>
                                            <p:strVal val="#ppt_w"/>
                                          </p:val>
                                        </p:tav>
                                      </p:tavLst>
                                    </p:anim>
                                    <p:anim calcmode="lin" valueType="num">
                                      <p:cBhvr>
                                        <p:cTn dur="500" fill="hold" id="99"/>
                                        <p:tgtEl>
                                          <p:spTgt spid="61"/>
                                        </p:tgtEl>
                                        <p:attrNameLst>
                                          <p:attrName>ppt_h</p:attrName>
                                        </p:attrNameLst>
                                      </p:cBhvr>
                                      <p:tavLst>
                                        <p:tav tm="0">
                                          <p:val>
                                            <p:fltVal val="0.0"/>
                                          </p:val>
                                        </p:tav>
                                        <p:tav tm="100000">
                                          <p:val>
                                            <p:strVal val="#ppt_h"/>
                                          </p:val>
                                        </p:tav>
                                      </p:tavLst>
                                    </p:anim>
                                    <p:animEffect transition="in" filter="fade">
                                      <p:cBhvr>
                                        <p:cTn dur="500" id="100"/>
                                        <p:tgtEl>
                                          <p:spTgt spid="61"/>
                                        </p:tgtEl>
                                      </p:cBhvr>
                                    </p:animEffect>
                                  </p:childTnLst>
                                </p:cTn>
                              </p:par>
                              <p:par>
                                <p:cTn decel="100000" fill="hold" id="101" nodeType="withEffect" presetClass="entr" presetID="49" presetSubtype="0">
                                  <p:stCondLst>
                                    <p:cond delay="2250"/>
                                  </p:stCondLst>
                                  <p:childTnLst>
                                    <p:set>
                                      <p:cBhvr>
                                        <p:cTn dur="1" fill="hold" id="102">
                                          <p:stCondLst>
                                            <p:cond delay="0"/>
                                          </p:stCondLst>
                                        </p:cTn>
                                        <p:tgtEl>
                                          <p:spTgt spid="61"/>
                                        </p:tgtEl>
                                        <p:attrNameLst>
                                          <p:attrName>style.visibility</p:attrName>
                                        </p:attrNameLst>
                                      </p:cBhvr>
                                      <p:to>
                                        <p:strVal val="visible"/>
                                      </p:to>
                                    </p:set>
                                    <p:anim calcmode="lin" valueType="num">
                                      <p:cBhvr>
                                        <p:cTn dur="500" fill="hold" id="103"/>
                                        <p:tgtEl>
                                          <p:spTgt spid="61"/>
                                        </p:tgtEl>
                                        <p:attrNameLst>
                                          <p:attrName>ppt_w</p:attrName>
                                        </p:attrNameLst>
                                      </p:cBhvr>
                                      <p:tavLst>
                                        <p:tav tm="0">
                                          <p:val>
                                            <p:fltVal val="0.0"/>
                                          </p:val>
                                        </p:tav>
                                        <p:tav tm="100000">
                                          <p:val>
                                            <p:strVal val="#ppt_w"/>
                                          </p:val>
                                        </p:tav>
                                      </p:tavLst>
                                    </p:anim>
                                    <p:anim calcmode="lin" valueType="num">
                                      <p:cBhvr>
                                        <p:cTn dur="500" fill="hold" id="104"/>
                                        <p:tgtEl>
                                          <p:spTgt spid="61"/>
                                        </p:tgtEl>
                                        <p:attrNameLst>
                                          <p:attrName>ppt_h</p:attrName>
                                        </p:attrNameLst>
                                      </p:cBhvr>
                                      <p:tavLst>
                                        <p:tav tm="0">
                                          <p:val>
                                            <p:fltVal val="0.0"/>
                                          </p:val>
                                        </p:tav>
                                        <p:tav tm="100000">
                                          <p:val>
                                            <p:strVal val="#ppt_h"/>
                                          </p:val>
                                        </p:tav>
                                      </p:tavLst>
                                    </p:anim>
                                    <p:anim calcmode="lin" valueType="num">
                                      <p:cBhvr>
                                        <p:cTn dur="500" fill="hold" id="105"/>
                                        <p:tgtEl>
                                          <p:spTgt spid="61"/>
                                        </p:tgtEl>
                                        <p:attrNameLst>
                                          <p:attrName>style.rotation</p:attrName>
                                        </p:attrNameLst>
                                      </p:cBhvr>
                                      <p:tavLst>
                                        <p:tav tm="0">
                                          <p:val>
                                            <p:fltVal val="360.0"/>
                                          </p:val>
                                        </p:tav>
                                        <p:tav tm="100000">
                                          <p:val>
                                            <p:fltVal val="0.0"/>
                                          </p:val>
                                        </p:tav>
                                      </p:tavLst>
                                    </p:anim>
                                    <p:animEffect transition="in" filter="fade">
                                      <p:cBhvr>
                                        <p:cTn dur="500" id="106"/>
                                        <p:tgtEl>
                                          <p:spTgt spid="61"/>
                                        </p:tgtEl>
                                      </p:cBhvr>
                                    </p:animEffect>
                                  </p:childTnLst>
                                </p:cTn>
                              </p:par>
                              <p:par>
                                <p:cTn accel="50000" decel="50000" fill="hold" id="107" nodeType="withEffect" presetClass="path" presetID="63" presetSubtype="0">
                                  <p:stCondLst>
                                    <p:cond delay="2250"/>
                                  </p:stCondLst>
                                  <p:childTnLst>
                                    <p:animMotion origin="layout" path="M -0.22578 4.07407E-6 L -3.75E-6 4.07407E-6 " pathEditMode="relative" rAng="0" ptsTypes="AA">
                                      <p:cBhvr>
                                        <p:cTn dur="1000" fill="hold" id="108"/>
                                        <p:tgtEl>
                                          <p:spTgt spid="61"/>
                                        </p:tgtEl>
                                        <p:attrNameLst>
                                          <p:attrName>ppt_x</p:attrName>
                                          <p:attrName>ppt_y</p:attrName>
                                        </p:attrNameLst>
                                      </p:cBhvr>
                                      <p:rCtr x="1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animBg="1"/>
      <p:bldP spid="1048594" grpId="0"/>
      <p:bldP spid="104859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pic>
        <p:nvPicPr>
          <p:cNvPr id="2097178"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cstate="print"/>
          <a:stretch>
            <a:fillRect/>
          </a:stretch>
        </p:blipFill>
        <p:spPr>
          <a:xfrm>
            <a:off x="1445428" y="3064061"/>
            <a:ext cx="3545672" cy="5434656"/>
          </a:xfrm>
          <a:prstGeom prst="rect"/>
        </p:spPr>
      </p:pic>
      <p:pic>
        <p:nvPicPr>
          <p:cNvPr id="2097179"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a:stretch>
            <a:fillRect/>
          </a:stretch>
        </p:blipFill>
        <p:spPr>
          <a:xfrm>
            <a:off x="1922282" y="2255924"/>
            <a:ext cx="2558982" cy="2558982"/>
          </a:xfrm>
          <a:prstGeom prst="rect"/>
        </p:spPr>
      </p:pic>
      <p:pic>
        <p:nvPicPr>
          <p:cNvPr id="2097180"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3" cstate="print"/>
          <a:stretch>
            <a:fillRect/>
          </a:stretch>
        </p:blipFill>
        <p:spPr>
          <a:xfrm>
            <a:off x="2037353" y="2370995"/>
            <a:ext cx="2328840" cy="2328840"/>
          </a:xfrm>
          <a:prstGeom prst="rect"/>
        </p:spPr>
      </p:pic>
      <p:sp>
        <p:nvSpPr>
          <p:cNvPr id="1048741"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742"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364044" y="2773332"/>
            <a:ext cx="1427480" cy="1399541"/>
          </a:xfrm>
          <a:prstGeom prst="rect"/>
          <a:ln>
            <a:noFill/>
          </a:ln>
        </p:spPr>
        <p:txBody>
          <a:bodyPr wrap="none">
            <a:spAutoFit/>
          </a:bodyPr>
          <a:p>
            <a:pPr algn="ctr"/>
            <a:r>
              <a:rPr altLang="zh-CN" b="1" dirty="0" sz="8800" lang="en-US">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03</a:t>
            </a:r>
            <a:endParaRPr altLang="en-US" b="1" dirty="0" sz="88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743" name="矩形 58"/>
          <p:cNvSpPr/>
          <p:nvPr/>
        </p:nvSpPr>
        <p:spPr>
          <a:xfrm>
            <a:off x="4881880" y="2813050"/>
            <a:ext cx="7167245" cy="144589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关系运算符和关系表达式</a:t>
            </a:r>
            <a:endPar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74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250"/>
                                  </p:stCondLst>
                                  <p:childTnLst>
                                    <p:set>
                                      <p:cBhvr>
                                        <p:cTn dur="1" fill="hold" id="6">
                                          <p:stCondLst>
                                            <p:cond delay="0"/>
                                          </p:stCondLst>
                                        </p:cTn>
                                        <p:tgtEl>
                                          <p:spTgt spid="2097180"/>
                                        </p:tgtEl>
                                        <p:attrNameLst>
                                          <p:attrName>style.visibility</p:attrName>
                                        </p:attrNameLst>
                                      </p:cBhvr>
                                      <p:to>
                                        <p:strVal val="visible"/>
                                      </p:to>
                                    </p:set>
                                    <p:anim calcmode="lin" valueType="num">
                                      <p:cBhvr>
                                        <p:cTn dur="500" fill="hold" id="7"/>
                                        <p:tgtEl>
                                          <p:spTgt spid="2097180"/>
                                        </p:tgtEl>
                                        <p:attrNameLst>
                                          <p:attrName>ppt_w</p:attrName>
                                        </p:attrNameLst>
                                      </p:cBhvr>
                                      <p:tavLst>
                                        <p:tav tm="0">
                                          <p:val>
                                            <p:fltVal val="0.0"/>
                                          </p:val>
                                        </p:tav>
                                        <p:tav tm="100000">
                                          <p:val>
                                            <p:strVal val="#ppt_w"/>
                                          </p:val>
                                        </p:tav>
                                      </p:tavLst>
                                    </p:anim>
                                    <p:anim calcmode="lin" valueType="num">
                                      <p:cBhvr>
                                        <p:cTn dur="500" fill="hold" id="8"/>
                                        <p:tgtEl>
                                          <p:spTgt spid="2097180"/>
                                        </p:tgtEl>
                                        <p:attrNameLst>
                                          <p:attrName>ppt_h</p:attrName>
                                        </p:attrNameLst>
                                      </p:cBhvr>
                                      <p:tavLst>
                                        <p:tav tm="0">
                                          <p:val>
                                            <p:fltVal val="0.0"/>
                                          </p:val>
                                        </p:tav>
                                        <p:tav tm="100000">
                                          <p:val>
                                            <p:strVal val="#ppt_h"/>
                                          </p:val>
                                        </p:tav>
                                      </p:tavLst>
                                    </p:anim>
                                    <p:animEffect transition="in" filter="fade">
                                      <p:cBhvr>
                                        <p:cTn dur="500" id="9"/>
                                        <p:tgtEl>
                                          <p:spTgt spid="2097180"/>
                                        </p:tgtEl>
                                      </p:cBhvr>
                                    </p:animEffect>
                                  </p:childTnLst>
                                </p:cTn>
                              </p:par>
                              <p:par>
                                <p:cTn fill="hold" id="10" nodeType="withEffect" presetClass="emph" presetID="8" presetSubtype="0" repeatCount="indefinite">
                                  <p:stCondLst>
                                    <p:cond delay="250"/>
                                  </p:stCondLst>
                                  <p:childTnLst>
                                    <p:animRot by="21600000">
                                      <p:cBhvr>
                                        <p:cTn dur="5000" fill="hold" id="11"/>
                                        <p:tgtEl>
                                          <p:spTgt spid="2097180"/>
                                        </p:tgtEl>
                                        <p:attrNameLst>
                                          <p:attrName>r</p:attrName>
                                        </p:attrNameLst>
                                      </p:cBhvr>
                                    </p:animRot>
                                  </p:childTnLst>
                                </p:cTn>
                              </p:par>
                              <p:par>
                                <p:cTn fill="hold" id="12" nodeType="withEffect" presetClass="entr" presetID="53" presetSubtype="16">
                                  <p:stCondLst>
                                    <p:cond delay="500"/>
                                  </p:stCondLst>
                                  <p:childTnLst>
                                    <p:set>
                                      <p:cBhvr>
                                        <p:cTn dur="1" fill="hold" id="13">
                                          <p:stCondLst>
                                            <p:cond delay="0"/>
                                          </p:stCondLst>
                                        </p:cTn>
                                        <p:tgtEl>
                                          <p:spTgt spid="2097179"/>
                                        </p:tgtEl>
                                        <p:attrNameLst>
                                          <p:attrName>style.visibility</p:attrName>
                                        </p:attrNameLst>
                                      </p:cBhvr>
                                      <p:to>
                                        <p:strVal val="visible"/>
                                      </p:to>
                                    </p:set>
                                    <p:anim calcmode="lin" valueType="num">
                                      <p:cBhvr>
                                        <p:cTn dur="500" fill="hold" id="14"/>
                                        <p:tgtEl>
                                          <p:spTgt spid="2097179"/>
                                        </p:tgtEl>
                                        <p:attrNameLst>
                                          <p:attrName>ppt_w</p:attrName>
                                        </p:attrNameLst>
                                      </p:cBhvr>
                                      <p:tavLst>
                                        <p:tav tm="0">
                                          <p:val>
                                            <p:fltVal val="0.0"/>
                                          </p:val>
                                        </p:tav>
                                        <p:tav tm="100000">
                                          <p:val>
                                            <p:strVal val="#ppt_w"/>
                                          </p:val>
                                        </p:tav>
                                      </p:tavLst>
                                    </p:anim>
                                    <p:anim calcmode="lin" valueType="num">
                                      <p:cBhvr>
                                        <p:cTn dur="500" fill="hold" id="15"/>
                                        <p:tgtEl>
                                          <p:spTgt spid="2097179"/>
                                        </p:tgtEl>
                                        <p:attrNameLst>
                                          <p:attrName>ppt_h</p:attrName>
                                        </p:attrNameLst>
                                      </p:cBhvr>
                                      <p:tavLst>
                                        <p:tav tm="0">
                                          <p:val>
                                            <p:fltVal val="0.0"/>
                                          </p:val>
                                        </p:tav>
                                        <p:tav tm="100000">
                                          <p:val>
                                            <p:strVal val="#ppt_h"/>
                                          </p:val>
                                        </p:tav>
                                      </p:tavLst>
                                    </p:anim>
                                    <p:animEffect transition="in" filter="fade">
                                      <p:cBhvr>
                                        <p:cTn dur="500" id="16"/>
                                        <p:tgtEl>
                                          <p:spTgt spid="2097179"/>
                                        </p:tgtEl>
                                      </p:cBhvr>
                                    </p:animEffect>
                                  </p:childTnLst>
                                </p:cTn>
                              </p:par>
                              <p:par>
                                <p:cTn fill="hold" id="17" nodeType="withEffect" presetClass="emph" presetID="8" presetSubtype="0" repeatCount="indefinite">
                                  <p:stCondLst>
                                    <p:cond delay="500"/>
                                  </p:stCondLst>
                                  <p:childTnLst>
                                    <p:animRot by="-21600000">
                                      <p:cBhvr>
                                        <p:cTn dur="5000" fill="hold" id="18"/>
                                        <p:tgtEl>
                                          <p:spTgt spid="2097179"/>
                                        </p:tgtEl>
                                        <p:attrNameLst>
                                          <p:attrName>r</p:attrName>
                                        </p:attrNameLst>
                                      </p:cBhvr>
                                    </p:animRot>
                                  </p:childTnLst>
                                </p:cTn>
                              </p:par>
                              <p:par>
                                <p:cTn fill="hold" grpId="0" id="19" nodeType="withEffect" presetClass="entr" presetID="53" presetSubtype="16">
                                  <p:stCondLst>
                                    <p:cond delay="500"/>
                                  </p:stCondLst>
                                  <p:childTnLst>
                                    <p:set>
                                      <p:cBhvr>
                                        <p:cTn dur="1" fill="hold" id="20">
                                          <p:stCondLst>
                                            <p:cond delay="0"/>
                                          </p:stCondLst>
                                        </p:cTn>
                                        <p:tgtEl>
                                          <p:spTgt spid="1048742"/>
                                        </p:tgtEl>
                                        <p:attrNameLst>
                                          <p:attrName>style.visibility</p:attrName>
                                        </p:attrNameLst>
                                      </p:cBhvr>
                                      <p:to>
                                        <p:strVal val="visible"/>
                                      </p:to>
                                    </p:set>
                                    <p:anim calcmode="lin" valueType="num">
                                      <p:cBhvr>
                                        <p:cTn dur="1000" fill="hold" id="21"/>
                                        <p:tgtEl>
                                          <p:spTgt spid="1048742"/>
                                        </p:tgtEl>
                                        <p:attrNameLst>
                                          <p:attrName>ppt_w</p:attrName>
                                        </p:attrNameLst>
                                      </p:cBhvr>
                                      <p:tavLst>
                                        <p:tav tm="0">
                                          <p:val>
                                            <p:fltVal val="0.0"/>
                                          </p:val>
                                        </p:tav>
                                        <p:tav tm="100000">
                                          <p:val>
                                            <p:strVal val="#ppt_w"/>
                                          </p:val>
                                        </p:tav>
                                      </p:tavLst>
                                    </p:anim>
                                    <p:anim calcmode="lin" valueType="num">
                                      <p:cBhvr>
                                        <p:cTn dur="1000" fill="hold" id="22"/>
                                        <p:tgtEl>
                                          <p:spTgt spid="1048742"/>
                                        </p:tgtEl>
                                        <p:attrNameLst>
                                          <p:attrName>ppt_h</p:attrName>
                                        </p:attrNameLst>
                                      </p:cBhvr>
                                      <p:tavLst>
                                        <p:tav tm="0">
                                          <p:val>
                                            <p:fltVal val="0.0"/>
                                          </p:val>
                                        </p:tav>
                                        <p:tav tm="100000">
                                          <p:val>
                                            <p:strVal val="#ppt_h"/>
                                          </p:val>
                                        </p:tav>
                                      </p:tavLst>
                                    </p:anim>
                                    <p:animEffect transition="in" filter="fade">
                                      <p:cBhvr>
                                        <p:cTn dur="1000" id="23"/>
                                        <p:tgtEl>
                                          <p:spTgt spid="1048742"/>
                                        </p:tgtEl>
                                      </p:cBhvr>
                                    </p:animEffect>
                                  </p:childTnLst>
                                </p:cTn>
                              </p:par>
                              <p:par>
                                <p:cTn fill="hold" id="24" nodeType="withEffect" presetClass="entr" presetID="53" presetSubtype="16">
                                  <p:stCondLst>
                                    <p:cond delay="0"/>
                                  </p:stCondLst>
                                  <p:childTnLst>
                                    <p:set>
                                      <p:cBhvr>
                                        <p:cTn dur="1" fill="hold" id="25">
                                          <p:stCondLst>
                                            <p:cond delay="0"/>
                                          </p:stCondLst>
                                        </p:cTn>
                                        <p:tgtEl>
                                          <p:spTgt spid="2097178"/>
                                        </p:tgtEl>
                                        <p:attrNameLst>
                                          <p:attrName>style.visibility</p:attrName>
                                        </p:attrNameLst>
                                      </p:cBhvr>
                                      <p:to>
                                        <p:strVal val="visible"/>
                                      </p:to>
                                    </p:set>
                                    <p:anim calcmode="lin" valueType="num">
                                      <p:cBhvr>
                                        <p:cTn dur="500" fill="hold" id="26"/>
                                        <p:tgtEl>
                                          <p:spTgt spid="2097178"/>
                                        </p:tgtEl>
                                        <p:attrNameLst>
                                          <p:attrName>ppt_w</p:attrName>
                                        </p:attrNameLst>
                                      </p:cBhvr>
                                      <p:tavLst>
                                        <p:tav tm="0">
                                          <p:val>
                                            <p:fltVal val="0.0"/>
                                          </p:val>
                                        </p:tav>
                                        <p:tav tm="100000">
                                          <p:val>
                                            <p:strVal val="#ppt_w"/>
                                          </p:val>
                                        </p:tav>
                                      </p:tavLst>
                                    </p:anim>
                                    <p:anim calcmode="lin" valueType="num">
                                      <p:cBhvr>
                                        <p:cTn dur="500" fill="hold" id="27"/>
                                        <p:tgtEl>
                                          <p:spTgt spid="2097178"/>
                                        </p:tgtEl>
                                        <p:attrNameLst>
                                          <p:attrName>ppt_h</p:attrName>
                                        </p:attrNameLst>
                                      </p:cBhvr>
                                      <p:tavLst>
                                        <p:tav tm="0">
                                          <p:val>
                                            <p:fltVal val="0.0"/>
                                          </p:val>
                                        </p:tav>
                                        <p:tav tm="100000">
                                          <p:val>
                                            <p:strVal val="#ppt_h"/>
                                          </p:val>
                                        </p:tav>
                                      </p:tavLst>
                                    </p:anim>
                                    <p:animEffect transition="in" filter="fade">
                                      <p:cBhvr>
                                        <p:cTn dur="500" id="28"/>
                                        <p:tgtEl>
                                          <p:spTgt spid="2097178"/>
                                        </p:tgtEl>
                                      </p:cBhvr>
                                    </p:animEffect>
                                  </p:childTnLst>
                                </p:cTn>
                              </p:par>
                              <p:par>
                                <p:cTn accel="50000" decel="50000" fill="hold" id="29" nodeType="withEffect" presetClass="path" presetID="42" presetSubtype="0">
                                  <p:stCondLst>
                                    <p:cond delay="1000"/>
                                  </p:stCondLst>
                                  <p:childTnLst>
                                    <p:animMotion origin="layout" path="M -2.29167E-6 4.44444E-6 L -2.29167E-6 0.63912 " pathEditMode="relative" rAng="0" ptsTypes="AA">
                                      <p:cBhvr>
                                        <p:cTn dur="500" fill="hold" id="30"/>
                                        <p:tgtEl>
                                          <p:spTgt spid="2097178"/>
                                        </p:tgtEl>
                                        <p:attrNameLst>
                                          <p:attrName>ppt_x</p:attrName>
                                          <p:attrName>ppt_y</p:attrName>
                                        </p:attrNameLst>
                                      </p:cBhvr>
                                      <p:rCtr x="0" y="31944"/>
                                    </p:animMotion>
                                  </p:childTnLst>
                                </p:cTn>
                              </p:par>
                              <p:par>
                                <p:cTn fill="hold" grpId="0" id="31" nodeType="withEffect" presetClass="entr" presetID="53" presetSubtype="16">
                                  <p:stCondLst>
                                    <p:cond delay="500"/>
                                  </p:stCondLst>
                                  <p:childTnLst>
                                    <p:set>
                                      <p:cBhvr>
                                        <p:cTn dur="1" fill="hold" id="32">
                                          <p:stCondLst>
                                            <p:cond delay="0"/>
                                          </p:stCondLst>
                                        </p:cTn>
                                        <p:tgtEl>
                                          <p:spTgt spid="1048741"/>
                                        </p:tgtEl>
                                        <p:attrNameLst>
                                          <p:attrName>style.visibility</p:attrName>
                                        </p:attrNameLst>
                                      </p:cBhvr>
                                      <p:to>
                                        <p:strVal val="visible"/>
                                      </p:to>
                                    </p:set>
                                    <p:anim calcmode="lin" valueType="num">
                                      <p:cBhvr>
                                        <p:cTn dur="500" fill="hold" id="33"/>
                                        <p:tgtEl>
                                          <p:spTgt spid="1048741"/>
                                        </p:tgtEl>
                                        <p:attrNameLst>
                                          <p:attrName>ppt_w</p:attrName>
                                        </p:attrNameLst>
                                      </p:cBhvr>
                                      <p:tavLst>
                                        <p:tav tm="0">
                                          <p:val>
                                            <p:fltVal val="0.0"/>
                                          </p:val>
                                        </p:tav>
                                        <p:tav tm="100000">
                                          <p:val>
                                            <p:strVal val="#ppt_w"/>
                                          </p:val>
                                        </p:tav>
                                      </p:tavLst>
                                    </p:anim>
                                    <p:anim calcmode="lin" valueType="num">
                                      <p:cBhvr>
                                        <p:cTn dur="500" fill="hold" id="34"/>
                                        <p:tgtEl>
                                          <p:spTgt spid="1048741"/>
                                        </p:tgtEl>
                                        <p:attrNameLst>
                                          <p:attrName>ppt_h</p:attrName>
                                        </p:attrNameLst>
                                      </p:cBhvr>
                                      <p:tavLst>
                                        <p:tav tm="0">
                                          <p:val>
                                            <p:fltVal val="0.0"/>
                                          </p:val>
                                        </p:tav>
                                        <p:tav tm="100000">
                                          <p:val>
                                            <p:strVal val="#ppt_h"/>
                                          </p:val>
                                        </p:tav>
                                      </p:tavLst>
                                    </p:anim>
                                    <p:animEffect transition="in" filter="fade">
                                      <p:cBhvr>
                                        <p:cTn dur="500" id="35"/>
                                        <p:tgtEl>
                                          <p:spTgt spid="1048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1" grpId="0" animBg="1"/>
      <p:bldP spid="10487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748"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49" name="文本框 99"/>
          <p:cNvSpPr txBox="1"/>
          <p:nvPr/>
        </p:nvSpPr>
        <p:spPr>
          <a:xfrm>
            <a:off x="1560195" y="1053465"/>
            <a:ext cx="7230745" cy="1539241"/>
          </a:xfrm>
          <a:prstGeom prst="rect"/>
          <a:noFill/>
          <a:ln w="9525">
            <a:noFill/>
          </a:ln>
        </p:spPr>
        <p:txBody>
          <a:bodyPr wrap="square">
            <a:spAutoFit/>
          </a:bodyPr>
          <a:p>
            <a:pPr indent="0"/>
            <a:r>
              <a:rPr b="0" sz="3200" lang="en-US">
                <a:solidFill>
                  <a:srgbClr val="62FDFE"/>
                </a:solidFill>
                <a:latin typeface="宋体" panose="02010600030101010101" pitchFamily="2" charset="-122"/>
                <a:ea typeface="宋体" panose="02010600030101010101" pitchFamily="2" charset="-122"/>
              </a:rPr>
              <a:t>1</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&lt;   2</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&lt;=  3</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&gt;  4</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&gt;=</a:t>
            </a:r>
            <a:r>
              <a:rPr b="0" sz="3200" lang="zh-CN">
                <a:solidFill>
                  <a:srgbClr val="62FDFE"/>
                </a:solidFill>
                <a:ea typeface="宋体" panose="02010600030101010101" pitchFamily="2" charset="-122"/>
              </a:rPr>
              <a:t>
优先级相同（高）</a:t>
            </a:r>
            <a:r>
              <a:rPr b="0" sz="3200" lang="en-US">
                <a:solidFill>
                  <a:srgbClr val="62FDFE"/>
                </a:solidFill>
                <a:latin typeface="宋体" panose="02010600030101010101" pitchFamily="2" charset="-122"/>
                <a:ea typeface="宋体" panose="02010600030101010101" pitchFamily="2" charset="-122"/>
              </a:rPr>
              <a:t>
5</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  6</a:t>
            </a:r>
            <a:r>
              <a:rPr sz="3200" lang="zh-CN">
                <a:solidFill>
                  <a:srgbClr val="62FDFE"/>
                </a:solidFill>
                <a:ea typeface="宋体" panose="02010600030101010101" pitchFamily="2" charset="-122"/>
                <a:sym typeface="+mn-ea"/>
              </a:rPr>
              <a:t>、</a:t>
            </a:r>
            <a:r>
              <a:rPr b="0" sz="3200" lang="en-US">
                <a:solidFill>
                  <a:srgbClr val="62FDFE"/>
                </a:solidFill>
                <a:latin typeface="宋体" panose="02010600030101010101" pitchFamily="2" charset="-122"/>
                <a:ea typeface="宋体" panose="02010600030101010101" pitchFamily="2" charset="-122"/>
              </a:rPr>
              <a:t>!=</a:t>
            </a:r>
            <a:r>
              <a:rPr b="0" sz="3200" lang="zh-CN">
                <a:solidFill>
                  <a:srgbClr val="62FDFE"/>
                </a:solidFill>
                <a:ea typeface="宋体" panose="02010600030101010101" pitchFamily="2" charset="-122"/>
              </a:rPr>
              <a:t>
优先级相同（低）</a:t>
            </a:r>
            <a:endParaRPr b="0" sz="3200" lang="zh-CN">
              <a:solidFill>
                <a:srgbClr val="62FDFE"/>
              </a:solidFill>
              <a:ea typeface="宋体" panose="02010600030101010101" pitchFamily="2" charset="-122"/>
            </a:endParaRPr>
          </a:p>
          <a:p>
            <a:pPr indent="0"/>
            <a:r>
              <a:rPr b="0" sz="3200" lang="zh-CN">
                <a:solidFill>
                  <a:srgbClr val="FF0000"/>
                </a:solidFill>
                <a:ea typeface="宋体" panose="02010600030101010101" pitchFamily="2" charset="-122"/>
              </a:rPr>
              <a:t>赋值运算符 &lt; 关系运算符 &lt; 算术运算符</a:t>
            </a:r>
            <a:endParaRPr altLang="en-US" b="0" sz="3200" lang="zh-CN">
              <a:solidFill>
                <a:srgbClr val="FF0000"/>
              </a:solidFill>
              <a:ea typeface="宋体" panose="02010600030101010101" pitchFamily="2" charset="-122"/>
            </a:endParaRPr>
          </a:p>
        </p:txBody>
      </p:sp>
      <p:sp>
        <p:nvSpPr>
          <p:cNvPr id="1048750" name="文本框 1"/>
          <p:cNvSpPr txBox="1"/>
          <p:nvPr/>
        </p:nvSpPr>
        <p:spPr>
          <a:xfrm>
            <a:off x="1560195" y="4620260"/>
            <a:ext cx="7137400" cy="1539240"/>
          </a:xfrm>
          <a:prstGeom prst="rect"/>
          <a:noFill/>
          <a:ln w="9525">
            <a:noFill/>
          </a:ln>
        </p:spPr>
        <p:txBody>
          <a:bodyPr wrap="square">
            <a:spAutoFit/>
          </a:bodyPr>
          <a:p>
            <a:pPr indent="0"/>
            <a:r>
              <a:rPr b="0" sz="3200" lang="zh-CN">
                <a:solidFill>
                  <a:srgbClr val="62FDFE"/>
                </a:solidFill>
                <a:ea typeface="宋体" panose="02010600030101010101" pitchFamily="2" charset="-122"/>
              </a:rPr>
              <a:t>优先级是计算机</a:t>
            </a:r>
            <a:r>
              <a:rPr b="0" sz="3200" lang="zh-CN" u="sng">
                <a:solidFill>
                  <a:srgbClr val="62FDFE"/>
                </a:solidFill>
                <a:ea typeface="宋体" panose="02010600030101010101" pitchFamily="2" charset="-122"/>
              </a:rPr>
              <a:t>分时操作系统</a:t>
            </a:r>
            <a:r>
              <a:rPr b="0" sz="3200" lang="zh-CN">
                <a:solidFill>
                  <a:srgbClr val="62FDFE"/>
                </a:solidFill>
                <a:ea typeface="宋体" panose="02010600030101010101" pitchFamily="2" charset="-122"/>
              </a:rPr>
              <a:t>在处理多个作业程序时，决定各个作业程序接受系统资源的优先等级的参数。</a:t>
            </a:r>
            <a:endParaRPr altLang="en-US" b="0" sz="3200" lang="zh-CN">
              <a:solidFill>
                <a:srgbClr val="62FDFE"/>
              </a:solidFill>
              <a:ea typeface="宋体" panose="02010600030101010101" pitchFamily="2" charset="-122"/>
            </a:endParaRPr>
          </a:p>
        </p:txBody>
      </p:sp>
      <p:sp>
        <p:nvSpPr>
          <p:cNvPr id="1048751" name="文本框 3"/>
          <p:cNvSpPr txBox="1"/>
          <p:nvPr/>
        </p:nvSpPr>
        <p:spPr>
          <a:xfrm>
            <a:off x="8897620" y="1187450"/>
            <a:ext cx="2680335" cy="2758441"/>
          </a:xfrm>
          <a:prstGeom prst="rect"/>
          <a:noFill/>
        </p:spPr>
        <p:txBody>
          <a:bodyPr anchor="t" rtlCol="0" wrap="square">
            <a:spAutoFit/>
          </a:bodyPr>
          <a:p>
            <a:pPr indent="0"/>
            <a:r>
              <a:rPr sz="3600" lang="zh-CN">
                <a:solidFill>
                  <a:srgbClr val="FF0000"/>
                </a:solidFill>
                <a:ea typeface="宋体" panose="02010600030101010101" pitchFamily="2" charset="-122"/>
                <a:sym typeface="+mn-ea"/>
              </a:rPr>
              <a:t>优先级是一种约定，优先级高的先执行，低的后执行。</a:t>
            </a:r>
            <a:endParaRPr altLang="en-US" sz="3600" lang="zh-CN">
              <a:solidFill>
                <a:srgbClr val="FF0000"/>
              </a:solidFill>
              <a:ea typeface="宋体" panose="02010600030101010101" pitchFamily="2" charset="-122"/>
              <a:sym typeface="+mn-ea"/>
            </a:endParaRPr>
          </a:p>
        </p:txBody>
      </p:sp>
      <p:sp>
        <p:nvSpPr>
          <p:cNvPr id="1048752" name="文本框 5"/>
          <p:cNvSpPr txBox="1"/>
          <p:nvPr/>
        </p:nvSpPr>
        <p:spPr>
          <a:xfrm>
            <a:off x="1703705" y="235585"/>
            <a:ext cx="3027680" cy="583565"/>
          </a:xfrm>
          <a:prstGeom prst="rect"/>
          <a:noFill/>
        </p:spPr>
        <p:txBody>
          <a:bodyPr anchor="t" rtlCol="0" wrap="none">
            <a:spAutoFit/>
          </a:bodyPr>
          <a:p>
            <a:r>
              <a:rPr sz="3200" lang="zh-CN">
                <a:solidFill>
                  <a:srgbClr val="62FDFE"/>
                </a:solidFill>
                <a:ea typeface="宋体" panose="02010600030101010101" pitchFamily="2" charset="-122"/>
                <a:sym typeface="+mn-ea"/>
              </a:rPr>
              <a:t>一、关系运算符</a:t>
            </a:r>
            <a:endParaRPr altLang="en-US" sz="3200" lang="zh-CN"/>
          </a:p>
        </p:txBody>
      </p:sp>
      <p:sp>
        <p:nvSpPr>
          <p:cNvPr id="1048753" name="文本框 4"/>
          <p:cNvSpPr txBox="1"/>
          <p:nvPr/>
        </p:nvSpPr>
        <p:spPr>
          <a:xfrm>
            <a:off x="1703705" y="3724275"/>
            <a:ext cx="4152900" cy="583565"/>
          </a:xfrm>
          <a:prstGeom prst="rect"/>
          <a:noFill/>
        </p:spPr>
        <p:txBody>
          <a:bodyPr anchor="t" rtlCol="0" wrap="square">
            <a:spAutoFit/>
          </a:bodyPr>
          <a:p>
            <a:r>
              <a:rPr sz="3200" lang="zh-CN">
                <a:solidFill>
                  <a:srgbClr val="62FDFE"/>
                </a:solidFill>
                <a:ea typeface="宋体" panose="02010600030101010101" pitchFamily="2" charset="-122"/>
                <a:sym typeface="+mn-ea"/>
              </a:rPr>
              <a:t>什么是优先级？</a:t>
            </a:r>
            <a:endParaRPr altLang="en-US" sz="32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3" presetSubtype="16">
                                  <p:stCondLst>
                                    <p:cond delay="0"/>
                                  </p:stCondLst>
                                  <p:childTnLst>
                                    <p:set>
                                      <p:cBhvr>
                                        <p:cTn dur="1" fill="hold" id="6">
                                          <p:stCondLst>
                                            <p:cond delay="0"/>
                                          </p:stCondLst>
                                        </p:cTn>
                                        <p:tgtEl>
                                          <p:spTgt spid="1048749"/>
                                        </p:tgtEl>
                                        <p:attrNameLst>
                                          <p:attrName>style.visibility</p:attrName>
                                        </p:attrNameLst>
                                      </p:cBhvr>
                                      <p:to>
                                        <p:strVal val="visible"/>
                                      </p:to>
                                    </p:set>
                                    <p:animEffect transition="in" filter="plus(in)">
                                      <p:cBhvr>
                                        <p:cTn dur="2000" id="7"/>
                                        <p:tgtEl>
                                          <p:spTgt spid="1048749"/>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8753"/>
                                        </p:tgtEl>
                                        <p:attrNameLst>
                                          <p:attrName>style.visibility</p:attrName>
                                        </p:attrNameLst>
                                      </p:cBhvr>
                                      <p:to>
                                        <p:strVal val="visible"/>
                                      </p:to>
                                    </p:set>
                                    <p:anim calcmode="lin" valueType="num">
                                      <p:cBhvr additive="base">
                                        <p:cTn dur="500" fill="hold" id="12"/>
                                        <p:tgtEl>
                                          <p:spTgt spid="1048753"/>
                                        </p:tgtEl>
                                        <p:attrNameLst>
                                          <p:attrName>ppt_x</p:attrName>
                                        </p:attrNameLst>
                                      </p:cBhvr>
                                      <p:tavLst>
                                        <p:tav tm="0">
                                          <p:val>
                                            <p:strVal val="#ppt_x"/>
                                          </p:val>
                                        </p:tav>
                                        <p:tav tm="100000">
                                          <p:val>
                                            <p:strVal val="#ppt_x"/>
                                          </p:val>
                                        </p:tav>
                                      </p:tavLst>
                                    </p:anim>
                                    <p:anim calcmode="lin" valueType="num">
                                      <p:cBhvr additive="base">
                                        <p:cTn dur="500" fill="hold" id="13"/>
                                        <p:tgtEl>
                                          <p:spTgt spid="1048753"/>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13" presetSubtype="16">
                                  <p:stCondLst>
                                    <p:cond delay="0"/>
                                  </p:stCondLst>
                                  <p:childTnLst>
                                    <p:set>
                                      <p:cBhvr>
                                        <p:cTn dur="1" fill="hold" id="17">
                                          <p:stCondLst>
                                            <p:cond delay="0"/>
                                          </p:stCondLst>
                                        </p:cTn>
                                        <p:tgtEl>
                                          <p:spTgt spid="1048750"/>
                                        </p:tgtEl>
                                        <p:attrNameLst>
                                          <p:attrName>style.visibility</p:attrName>
                                        </p:attrNameLst>
                                      </p:cBhvr>
                                      <p:to>
                                        <p:strVal val="visible"/>
                                      </p:to>
                                    </p:set>
                                    <p:animEffect transition="in" filter="plus(in)">
                                      <p:cBhvr>
                                        <p:cTn dur="2000" id="18"/>
                                        <p:tgtEl>
                                          <p:spTgt spid="1048750"/>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751"/>
                                        </p:tgtEl>
                                        <p:attrNameLst>
                                          <p:attrName>style.visibility</p:attrName>
                                        </p:attrNameLst>
                                      </p:cBhvr>
                                      <p:to>
                                        <p:strVal val="visible"/>
                                      </p:to>
                                    </p:set>
                                    <p:anim calcmode="lin" valueType="num">
                                      <p:cBhvr additive="base">
                                        <p:cTn dur="500" fill="hold" id="23"/>
                                        <p:tgtEl>
                                          <p:spTgt spid="1048751"/>
                                        </p:tgtEl>
                                        <p:attrNameLst>
                                          <p:attrName>ppt_x</p:attrName>
                                        </p:attrNameLst>
                                      </p:cBhvr>
                                      <p:tavLst>
                                        <p:tav tm="0">
                                          <p:val>
                                            <p:strVal val="#ppt_x"/>
                                          </p:val>
                                        </p:tav>
                                        <p:tav tm="100000">
                                          <p:val>
                                            <p:strVal val="#ppt_x"/>
                                          </p:val>
                                        </p:tav>
                                      </p:tavLst>
                                    </p:anim>
                                    <p:anim calcmode="lin" valueType="num">
                                      <p:cBhvr additive="base">
                                        <p:cTn dur="500" fill="hold" id="24"/>
                                        <p:tgtEl>
                                          <p:spTgt spid="1048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9" grpId="0"/>
      <p:bldP spid="1048750" grpId="0"/>
      <p:bldP spid="1048751" grpId="0"/>
      <p:bldP spid="10487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57"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58" name="文本框 99"/>
          <p:cNvSpPr txBox="1"/>
          <p:nvPr/>
        </p:nvSpPr>
        <p:spPr>
          <a:xfrm>
            <a:off x="1054100" y="2788920"/>
            <a:ext cx="10807700" cy="2553335"/>
          </a:xfrm>
          <a:prstGeom prst="rect"/>
          <a:noFill/>
          <a:ln w="9525">
            <a:noFill/>
          </a:ln>
        </p:spPr>
        <p:txBody>
          <a:bodyPr wrap="square">
            <a:spAutoFit/>
          </a:bodyPr>
          <a:p>
            <a:pPr indent="0"/>
            <a:r>
              <a:rPr b="0" sz="3200" lang="zh-CN">
                <a:solidFill>
                  <a:srgbClr val="62FDFE"/>
                </a:solidFill>
                <a:ea typeface="宋体" panose="02010600030101010101" pitchFamily="2" charset="-122"/>
              </a:rPr>
              <a:t>关系表达式的值是逻辑值“真”或“假”。但是C语言没有专门的逻辑值，故以“非0”代表“真”，以“0”代表“假”。在关系表达式求解时，以“1”代表“真”，以“0”代表假。当关系表达式成立时，表达式的值为1，否则表达式的值为0。</a:t>
            </a:r>
            <a:endParaRPr altLang="en-US" b="0" sz="3200" lang="zh-CN">
              <a:solidFill>
                <a:srgbClr val="62FDFE"/>
              </a:solidFill>
              <a:ea typeface="宋体" panose="02010600030101010101" pitchFamily="2" charset="-122"/>
            </a:endParaRPr>
          </a:p>
        </p:txBody>
      </p:sp>
      <p:sp>
        <p:nvSpPr>
          <p:cNvPr id="1048759" name="文本框 4"/>
          <p:cNvSpPr txBox="1"/>
          <p:nvPr/>
        </p:nvSpPr>
        <p:spPr>
          <a:xfrm>
            <a:off x="907415" y="524510"/>
            <a:ext cx="4484370" cy="583565"/>
          </a:xfrm>
          <a:prstGeom prst="rect"/>
          <a:noFill/>
        </p:spPr>
        <p:txBody>
          <a:bodyPr anchor="t" rtlCol="0" wrap="square">
            <a:spAutoFit/>
          </a:bodyPr>
          <a:p>
            <a:r>
              <a:rPr lang="en-US">
                <a:latin typeface="宋体" panose="02010600030101010101" pitchFamily="2" charset="-122"/>
                <a:ea typeface="宋体" panose="02010600030101010101" pitchFamily="2" charset="-122"/>
                <a:sym typeface="+mn-ea"/>
              </a:rPr>
              <a:t> </a:t>
            </a:r>
            <a:r>
              <a:rPr sz="3200" lang="zh-CN">
                <a:solidFill>
                  <a:srgbClr val="62FDFE"/>
                </a:solidFill>
                <a:ea typeface="宋体" panose="02010600030101010101" pitchFamily="2" charset="-122"/>
                <a:sym typeface="+mn-ea"/>
              </a:rPr>
              <a:t>二</a:t>
            </a:r>
            <a:r>
              <a:rPr sz="3200" lang="en-US">
                <a:solidFill>
                  <a:srgbClr val="62FDFE"/>
                </a:solidFill>
                <a:latin typeface="宋体" panose="02010600030101010101" pitchFamily="2" charset="-122"/>
                <a:ea typeface="宋体" panose="02010600030101010101" pitchFamily="2" charset="-122"/>
                <a:sym typeface="+mn-ea"/>
              </a:rPr>
              <a:t> </a:t>
            </a:r>
            <a:r>
              <a:rPr sz="3200" lang="zh-CN">
                <a:solidFill>
                  <a:srgbClr val="62FDFE"/>
                </a:solidFill>
                <a:ea typeface="宋体" panose="02010600030101010101" pitchFamily="2" charset="-122"/>
                <a:sym typeface="+mn-ea"/>
              </a:rPr>
              <a:t>关系表达式</a:t>
            </a:r>
            <a:endParaRPr altLang="en-US" sz="3200" lang="zh-CN"/>
          </a:p>
        </p:txBody>
      </p:sp>
      <p:sp>
        <p:nvSpPr>
          <p:cNvPr id="1048760" name="文本框 5"/>
          <p:cNvSpPr txBox="1"/>
          <p:nvPr/>
        </p:nvSpPr>
        <p:spPr>
          <a:xfrm>
            <a:off x="1054100" y="1406525"/>
            <a:ext cx="8355330" cy="1076325"/>
          </a:xfrm>
          <a:prstGeom prst="rect"/>
          <a:noFill/>
        </p:spPr>
        <p:txBody>
          <a:bodyPr rtlCol="0" wrap="square">
            <a:spAutoFit/>
          </a:bodyPr>
          <a:p>
            <a:r>
              <a:rPr sz="3200" lang="zh-CN">
                <a:solidFill>
                  <a:srgbClr val="62FDFE"/>
                </a:solidFill>
                <a:ea typeface="宋体" panose="02010600030101010101" pitchFamily="2" charset="-122"/>
                <a:sym typeface="+mn-ea"/>
              </a:rPr>
              <a:t>概念：用</a:t>
            </a:r>
            <a:r>
              <a:rPr sz="3200" lang="zh-CN">
                <a:solidFill>
                  <a:srgbClr val="62FDFE"/>
                </a:solidFill>
                <a:ea typeface="宋体" panose="02010600030101010101" pitchFamily="2" charset="-122"/>
                <a:sym typeface="+mn-ea"/>
                <a:hlinkClick r:id="rId1"/>
              </a:rPr>
              <a:t>关系运算符</a:t>
            </a:r>
            <a:r>
              <a:rPr sz="3200" lang="zh-CN">
                <a:solidFill>
                  <a:srgbClr val="62FDFE"/>
                </a:solidFill>
                <a:ea typeface="宋体" panose="02010600030101010101" pitchFamily="2" charset="-122"/>
                <a:sym typeface="+mn-ea"/>
              </a:rPr>
              <a:t>将两个表达式连接起来的式子，称关系表达式</a:t>
            </a:r>
            <a:endParaRPr altLang="en-US" sz="3200" lang="zh-CN">
              <a:solidFill>
                <a:srgbClr val="62FDFE"/>
              </a:solidFill>
              <a:ea typeface="宋体" panose="02010600030101010101" pitchFamily="2" charset="-122"/>
              <a:sym typeface="+mn-ea"/>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60"/>
                                        </p:tgtEl>
                                        <p:attrNameLst>
                                          <p:attrName>style.visibility</p:attrName>
                                        </p:attrNameLst>
                                      </p:cBhvr>
                                      <p:to>
                                        <p:strVal val="visible"/>
                                      </p:to>
                                    </p:set>
                                    <p:anim calcmode="lin" valueType="num">
                                      <p:cBhvr additive="base">
                                        <p:cTn dur="500" fill="hold" id="7"/>
                                        <p:tgtEl>
                                          <p:spTgt spid="1048760"/>
                                        </p:tgtEl>
                                        <p:attrNameLst>
                                          <p:attrName>ppt_x</p:attrName>
                                        </p:attrNameLst>
                                      </p:cBhvr>
                                      <p:tavLst>
                                        <p:tav tm="0">
                                          <p:val>
                                            <p:strVal val="#ppt_x"/>
                                          </p:val>
                                        </p:tav>
                                        <p:tav tm="100000">
                                          <p:val>
                                            <p:strVal val="#ppt_x"/>
                                          </p:val>
                                        </p:tav>
                                      </p:tavLst>
                                    </p:anim>
                                    <p:anim calcmode="lin" valueType="num">
                                      <p:cBhvr additive="base">
                                        <p:cTn dur="500" fill="hold" id="8"/>
                                        <p:tgtEl>
                                          <p:spTgt spid="1048760"/>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58"/>
                                        </p:tgtEl>
                                        <p:attrNameLst>
                                          <p:attrName>style.visibility</p:attrName>
                                        </p:attrNameLst>
                                      </p:cBhvr>
                                      <p:to>
                                        <p:strVal val="visible"/>
                                      </p:to>
                                    </p:set>
                                    <p:anim calcmode="lin" valueType="num">
                                      <p:cBhvr additive="base">
                                        <p:cTn dur="500" fill="hold" id="13"/>
                                        <p:tgtEl>
                                          <p:spTgt spid="1048758"/>
                                        </p:tgtEl>
                                        <p:attrNameLst>
                                          <p:attrName>ppt_x</p:attrName>
                                        </p:attrNameLst>
                                      </p:cBhvr>
                                      <p:tavLst>
                                        <p:tav tm="0">
                                          <p:val>
                                            <p:strVal val="#ppt_x"/>
                                          </p:val>
                                        </p:tav>
                                        <p:tav tm="100000">
                                          <p:val>
                                            <p:strVal val="#ppt_x"/>
                                          </p:val>
                                        </p:tav>
                                      </p:tavLst>
                                    </p:anim>
                                    <p:anim calcmode="lin" valueType="num">
                                      <p:cBhvr additive="base">
                                        <p:cTn dur="500" fill="hold" id="14"/>
                                        <p:tgtEl>
                                          <p:spTgt spid="104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0" grpId="0"/>
      <p:bldP spid="10487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76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65" name="文本框 3"/>
          <p:cNvSpPr txBox="1"/>
          <p:nvPr/>
        </p:nvSpPr>
        <p:spPr>
          <a:xfrm>
            <a:off x="1344930" y="2705100"/>
            <a:ext cx="3380105" cy="1076325"/>
          </a:xfrm>
          <a:prstGeom prst="rect"/>
          <a:noFill/>
        </p:spPr>
        <p:txBody>
          <a:bodyPr rtlCol="0" wrap="square">
            <a:spAutoFit/>
          </a:bodyPr>
          <a:p>
            <a:r>
              <a:rPr altLang="en-US" sz="3200" lang="zh-CN">
                <a:solidFill>
                  <a:srgbClr val="62FDFE"/>
                </a:solidFill>
              </a:rPr>
              <a:t>（</a:t>
            </a:r>
            <a:r>
              <a:rPr altLang="zh-CN" sz="3200" lang="en-US">
                <a:solidFill>
                  <a:srgbClr val="62FDFE"/>
                </a:solidFill>
              </a:rPr>
              <a:t>2</a:t>
            </a:r>
            <a:r>
              <a:rPr altLang="en-US" sz="3200" lang="zh-CN">
                <a:solidFill>
                  <a:srgbClr val="62FDFE"/>
                </a:solidFill>
              </a:rPr>
              <a:t>）</a:t>
            </a:r>
            <a:r>
              <a:rPr altLang="zh-CN" sz="3200" lang="en-US">
                <a:solidFill>
                  <a:srgbClr val="62FDFE"/>
                </a:solidFill>
              </a:rPr>
              <a:t> c &gt; a + b</a:t>
            </a:r>
            <a:endParaRPr altLang="zh-CN" sz="3200" lang="en-US">
              <a:solidFill>
                <a:srgbClr val="62FDFE"/>
              </a:solidFill>
            </a:endParaRPr>
          </a:p>
          <a:p>
            <a:endParaRPr altLang="zh-CN" sz="3200" lang="en-US">
              <a:solidFill>
                <a:srgbClr val="62FDFE"/>
              </a:solidFill>
            </a:endParaRPr>
          </a:p>
        </p:txBody>
      </p:sp>
      <p:sp>
        <p:nvSpPr>
          <p:cNvPr id="1048766" name="文本框 5"/>
          <p:cNvSpPr txBox="1"/>
          <p:nvPr/>
        </p:nvSpPr>
        <p:spPr>
          <a:xfrm>
            <a:off x="1344930" y="1628775"/>
            <a:ext cx="3173095" cy="1076325"/>
          </a:xfrm>
          <a:prstGeom prst="rect"/>
          <a:noFill/>
        </p:spPr>
        <p:txBody>
          <a:bodyPr rtlCol="0" wrap="square">
            <a:spAutoFit/>
          </a:bodyPr>
          <a:p>
            <a:r>
              <a:rPr altLang="en-US" sz="3200" lang="zh-CN">
                <a:solidFill>
                  <a:srgbClr val="62FDFE"/>
                </a:solidFill>
                <a:sym typeface="+mn-ea"/>
              </a:rPr>
              <a:t>（</a:t>
            </a:r>
            <a:r>
              <a:rPr altLang="zh-CN" sz="3200" lang="en-US">
                <a:solidFill>
                  <a:srgbClr val="62FDFE"/>
                </a:solidFill>
                <a:sym typeface="+mn-ea"/>
              </a:rPr>
              <a:t>1</a:t>
            </a:r>
            <a:r>
              <a:rPr altLang="en-US" sz="3200" lang="zh-CN">
                <a:solidFill>
                  <a:srgbClr val="62FDFE"/>
                </a:solidFill>
                <a:sym typeface="+mn-ea"/>
              </a:rPr>
              <a:t>）</a:t>
            </a:r>
            <a:r>
              <a:rPr altLang="zh-CN" sz="3200" lang="en-US">
                <a:solidFill>
                  <a:srgbClr val="62FDFE"/>
                </a:solidFill>
                <a:sym typeface="+mn-ea"/>
              </a:rPr>
              <a:t>a = b &gt; c</a:t>
            </a:r>
            <a:endParaRPr altLang="zh-CN" sz="3200" lang="en-US">
              <a:solidFill>
                <a:srgbClr val="62FDFE"/>
              </a:solidFill>
            </a:endParaRPr>
          </a:p>
          <a:p>
            <a:endParaRPr altLang="en-US" sz="3200" lang="zh-CN"/>
          </a:p>
        </p:txBody>
      </p:sp>
      <p:sp>
        <p:nvSpPr>
          <p:cNvPr id="1048767" name="文本框 6"/>
          <p:cNvSpPr txBox="1"/>
          <p:nvPr/>
        </p:nvSpPr>
        <p:spPr>
          <a:xfrm>
            <a:off x="1345565" y="3355340"/>
            <a:ext cx="3245485" cy="1137285"/>
          </a:xfrm>
          <a:prstGeom prst="rect"/>
          <a:noFill/>
        </p:spPr>
        <p:txBody>
          <a:bodyPr rtlCol="0" wrap="square">
            <a:spAutoFit/>
          </a:bodyPr>
          <a:p>
            <a:endParaRPr altLang="zh-CN" lang="en-US">
              <a:solidFill>
                <a:srgbClr val="62FDFE"/>
              </a:solidFill>
            </a:endParaRPr>
          </a:p>
          <a:p>
            <a:endParaRPr altLang="zh-CN" lang="en-US">
              <a:solidFill>
                <a:srgbClr val="62FDFE"/>
              </a:solidFill>
            </a:endParaRPr>
          </a:p>
          <a:p>
            <a:r>
              <a:rPr altLang="en-US" sz="3200" lang="zh-CN">
                <a:solidFill>
                  <a:srgbClr val="62FDFE"/>
                </a:solidFill>
                <a:sym typeface="+mn-ea"/>
              </a:rPr>
              <a:t>（</a:t>
            </a:r>
            <a:r>
              <a:rPr altLang="zh-CN" sz="3200" lang="en-US">
                <a:solidFill>
                  <a:srgbClr val="62FDFE"/>
                </a:solidFill>
                <a:sym typeface="+mn-ea"/>
              </a:rPr>
              <a:t>3</a:t>
            </a:r>
            <a:r>
              <a:rPr altLang="en-US" sz="3200" lang="zh-CN">
                <a:solidFill>
                  <a:srgbClr val="62FDFE"/>
                </a:solidFill>
                <a:sym typeface="+mn-ea"/>
              </a:rPr>
              <a:t>）</a:t>
            </a:r>
            <a:r>
              <a:rPr altLang="zh-CN" sz="3200" lang="en-US">
                <a:solidFill>
                  <a:srgbClr val="62FDFE"/>
                </a:solidFill>
                <a:sym typeface="+mn-ea"/>
              </a:rPr>
              <a:t>a &gt; b == c</a:t>
            </a:r>
            <a:endParaRPr altLang="en-US" sz="3200" lang="zh-CN"/>
          </a:p>
        </p:txBody>
      </p:sp>
      <p:sp>
        <p:nvSpPr>
          <p:cNvPr id="1048768" name="文本框 7"/>
          <p:cNvSpPr txBox="1"/>
          <p:nvPr/>
        </p:nvSpPr>
        <p:spPr>
          <a:xfrm>
            <a:off x="4342130" y="2705100"/>
            <a:ext cx="2264410" cy="1076325"/>
          </a:xfrm>
          <a:prstGeom prst="rect"/>
          <a:noFill/>
        </p:spPr>
        <p:txBody>
          <a:bodyPr rtlCol="0" wrap="square">
            <a:spAutoFit/>
          </a:bodyPr>
          <a:p>
            <a:r>
              <a:rPr altLang="zh-CN" sz="3200" lang="en-US">
                <a:solidFill>
                  <a:srgbClr val="62FDFE"/>
                </a:solidFill>
              </a:rPr>
              <a:t>c &gt; (a + b)</a:t>
            </a:r>
            <a:endParaRPr altLang="zh-CN" sz="3200" lang="en-US">
              <a:solidFill>
                <a:srgbClr val="62FDFE"/>
              </a:solidFill>
            </a:endParaRPr>
          </a:p>
          <a:p>
            <a:endParaRPr altLang="zh-CN" sz="3200" lang="en-US">
              <a:solidFill>
                <a:srgbClr val="62FDFE"/>
              </a:solidFill>
            </a:endParaRPr>
          </a:p>
        </p:txBody>
      </p:sp>
      <p:sp>
        <p:nvSpPr>
          <p:cNvPr id="1048769" name="文本框 8"/>
          <p:cNvSpPr txBox="1"/>
          <p:nvPr/>
        </p:nvSpPr>
        <p:spPr>
          <a:xfrm>
            <a:off x="4342130" y="1628775"/>
            <a:ext cx="1934210" cy="1076325"/>
          </a:xfrm>
          <a:prstGeom prst="rect"/>
          <a:noFill/>
        </p:spPr>
        <p:txBody>
          <a:bodyPr rtlCol="0" wrap="square">
            <a:spAutoFit/>
          </a:bodyPr>
          <a:p>
            <a:r>
              <a:rPr altLang="zh-CN" sz="3200" lang="en-US">
                <a:solidFill>
                  <a:srgbClr val="62FDFE"/>
                </a:solidFill>
              </a:rPr>
              <a:t>a = (b &gt; c)</a:t>
            </a:r>
            <a:endParaRPr altLang="zh-CN" sz="3200" lang="en-US">
              <a:solidFill>
                <a:srgbClr val="62FDFE"/>
              </a:solidFill>
            </a:endParaRPr>
          </a:p>
          <a:p>
            <a:endParaRPr altLang="zh-CN" sz="3200" lang="en-US">
              <a:solidFill>
                <a:srgbClr val="62FDFE"/>
              </a:solidFill>
            </a:endParaRPr>
          </a:p>
        </p:txBody>
      </p:sp>
      <p:sp>
        <p:nvSpPr>
          <p:cNvPr id="1048770" name="文本框 10"/>
          <p:cNvSpPr txBox="1"/>
          <p:nvPr/>
        </p:nvSpPr>
        <p:spPr>
          <a:xfrm>
            <a:off x="4342130" y="3853815"/>
            <a:ext cx="2164080" cy="1076325"/>
          </a:xfrm>
          <a:prstGeom prst="rect"/>
          <a:noFill/>
          <a:ln w="9525">
            <a:noFill/>
          </a:ln>
        </p:spPr>
        <p:txBody>
          <a:bodyPr wrap="square">
            <a:spAutoFit/>
          </a:bodyPr>
          <a:p>
            <a:pPr indent="0"/>
            <a:r>
              <a:rPr altLang="zh-CN" sz="3200" lang="en-US">
                <a:solidFill>
                  <a:srgbClr val="62FDFE"/>
                </a:solidFill>
              </a:rPr>
              <a:t>(a &gt; b) == c</a:t>
            </a:r>
            <a:endParaRPr altLang="zh-CN" sz="3200" lang="en-US">
              <a:solidFill>
                <a:srgbClr val="62FDFE"/>
              </a:solidFill>
            </a:endParaRPr>
          </a:p>
          <a:p>
            <a:pPr indent="0"/>
            <a:endParaRPr altLang="zh-CN" sz="3200" lang="en-US">
              <a:solidFill>
                <a:srgbClr val="62FDFE"/>
              </a:solidFill>
            </a:endParaRPr>
          </a:p>
        </p:txBody>
      </p:sp>
      <p:sp>
        <p:nvSpPr>
          <p:cNvPr id="1048771" name="文本框 11"/>
          <p:cNvSpPr txBox="1"/>
          <p:nvPr/>
        </p:nvSpPr>
        <p:spPr>
          <a:xfrm>
            <a:off x="6606540" y="2704783"/>
            <a:ext cx="5080000" cy="583565"/>
          </a:xfrm>
          <a:prstGeom prst="rect"/>
          <a:noFill/>
          <a:ln w="9525">
            <a:noFill/>
          </a:ln>
        </p:spPr>
        <p:txBody>
          <a:bodyPr>
            <a:spAutoFit/>
          </a:bodyPr>
          <a:p>
            <a:pPr indent="0"/>
            <a:r>
              <a:rPr b="0" sz="3200" lang="zh-CN">
                <a:solidFill>
                  <a:srgbClr val="62FDFE"/>
                </a:solidFill>
                <a:ea typeface="宋体" panose="02010600030101010101" pitchFamily="2" charset="-122"/>
              </a:rPr>
              <a:t>算数运算符&gt;关系运算符</a:t>
            </a:r>
            <a:endParaRPr altLang="en-US" b="0" sz="3200" lang="zh-CN">
              <a:solidFill>
                <a:srgbClr val="62FDFE"/>
              </a:solidFill>
              <a:ea typeface="宋体" panose="02010600030101010101" pitchFamily="2" charset="-122"/>
            </a:endParaRPr>
          </a:p>
        </p:txBody>
      </p:sp>
      <p:sp>
        <p:nvSpPr>
          <p:cNvPr id="1048772" name="文本框 12"/>
          <p:cNvSpPr txBox="1"/>
          <p:nvPr/>
        </p:nvSpPr>
        <p:spPr>
          <a:xfrm>
            <a:off x="6606540" y="1628775"/>
            <a:ext cx="4459605" cy="583565"/>
          </a:xfrm>
          <a:prstGeom prst="rect"/>
          <a:noFill/>
          <a:ln w="9525">
            <a:noFill/>
          </a:ln>
        </p:spPr>
        <p:txBody>
          <a:bodyPr wrap="square">
            <a:spAutoFit/>
          </a:bodyPr>
          <a:p>
            <a:pPr indent="0"/>
            <a:r>
              <a:rPr b="0" sz="3200" lang="zh-CN">
                <a:solidFill>
                  <a:srgbClr val="62FDFE"/>
                </a:solidFill>
                <a:ea typeface="宋体" panose="02010600030101010101" pitchFamily="2" charset="-122"/>
              </a:rPr>
              <a:t>关系运算符&gt;赋值运算符</a:t>
            </a:r>
            <a:endParaRPr altLang="zh-CN" b="0" sz="3200" lang="en-US">
              <a:solidFill>
                <a:srgbClr val="62FDFE"/>
              </a:solidFill>
              <a:ea typeface="宋体" panose="02010600030101010101" pitchFamily="2" charset="-122"/>
            </a:endParaRPr>
          </a:p>
        </p:txBody>
      </p:sp>
      <p:sp>
        <p:nvSpPr>
          <p:cNvPr id="1048773" name="文本框 13"/>
          <p:cNvSpPr txBox="1"/>
          <p:nvPr/>
        </p:nvSpPr>
        <p:spPr>
          <a:xfrm>
            <a:off x="6606540" y="3909060"/>
            <a:ext cx="5523865" cy="583565"/>
          </a:xfrm>
          <a:prstGeom prst="rect"/>
          <a:noFill/>
          <a:ln w="9525">
            <a:noFill/>
          </a:ln>
        </p:spPr>
        <p:txBody>
          <a:bodyPr wrap="square">
            <a:spAutoFit/>
          </a:bodyPr>
          <a:p>
            <a:pPr indent="0"/>
            <a:r>
              <a:rPr b="0" sz="3200" lang="zh-CN">
                <a:solidFill>
                  <a:srgbClr val="62FDFE"/>
                </a:solidFill>
                <a:ea typeface="宋体" panose="02010600030101010101" pitchFamily="2" charset="-122"/>
              </a:rPr>
              <a:t>关系运算符中前四个优先级高</a:t>
            </a:r>
            <a:endParaRPr altLang="en-US" b="0" sz="3200" lang="zh-CN">
              <a:solidFill>
                <a:srgbClr val="62FDFE"/>
              </a:solidFill>
              <a:ea typeface="宋体" panose="02010600030101010101" pitchFamily="2" charset="-122"/>
            </a:endParaRPr>
          </a:p>
        </p:txBody>
      </p:sp>
      <p:sp>
        <p:nvSpPr>
          <p:cNvPr id="1048774" name="文本框 1"/>
          <p:cNvSpPr txBox="1"/>
          <p:nvPr/>
        </p:nvSpPr>
        <p:spPr>
          <a:xfrm>
            <a:off x="1064260" y="403225"/>
            <a:ext cx="4901565" cy="583565"/>
          </a:xfrm>
          <a:prstGeom prst="rect"/>
          <a:noFill/>
        </p:spPr>
        <p:txBody>
          <a:bodyPr rtlCol="0" wrap="square">
            <a:spAutoFit/>
          </a:bodyPr>
          <a:p>
            <a:r>
              <a:rPr altLang="en-US" sz="3200" lang="zh-CN">
                <a:solidFill>
                  <a:srgbClr val="62FDFE"/>
                </a:solidFill>
              </a:rPr>
              <a:t>练习题</a:t>
            </a:r>
            <a:endParaRPr altLang="en-US" sz="3200"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66"/>
                                        </p:tgtEl>
                                        <p:attrNameLst>
                                          <p:attrName>style.visibility</p:attrName>
                                        </p:attrNameLst>
                                      </p:cBhvr>
                                      <p:to>
                                        <p:strVal val="visible"/>
                                      </p:to>
                                    </p:set>
                                    <p:anim calcmode="lin" valueType="num">
                                      <p:cBhvr additive="base">
                                        <p:cTn dur="500" fill="hold" id="7"/>
                                        <p:tgtEl>
                                          <p:spTgt spid="1048766"/>
                                        </p:tgtEl>
                                        <p:attrNameLst>
                                          <p:attrName>ppt_x</p:attrName>
                                        </p:attrNameLst>
                                      </p:cBhvr>
                                      <p:tavLst>
                                        <p:tav tm="0">
                                          <p:val>
                                            <p:strVal val="#ppt_x"/>
                                          </p:val>
                                        </p:tav>
                                        <p:tav tm="100000">
                                          <p:val>
                                            <p:strVal val="#ppt_x"/>
                                          </p:val>
                                        </p:tav>
                                      </p:tavLst>
                                    </p:anim>
                                    <p:anim calcmode="lin" valueType="num">
                                      <p:cBhvr additive="base">
                                        <p:cTn dur="500" fill="hold" id="8"/>
                                        <p:tgtEl>
                                          <p:spTgt spid="1048766"/>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69"/>
                                        </p:tgtEl>
                                        <p:attrNameLst>
                                          <p:attrName>style.visibility</p:attrName>
                                        </p:attrNameLst>
                                      </p:cBhvr>
                                      <p:to>
                                        <p:strVal val="visible"/>
                                      </p:to>
                                    </p:set>
                                    <p:anim calcmode="lin" valueType="num">
                                      <p:cBhvr additive="base">
                                        <p:cTn dur="500" fill="hold" id="13"/>
                                        <p:tgtEl>
                                          <p:spTgt spid="1048769"/>
                                        </p:tgtEl>
                                        <p:attrNameLst>
                                          <p:attrName>ppt_x</p:attrName>
                                        </p:attrNameLst>
                                      </p:cBhvr>
                                      <p:tavLst>
                                        <p:tav tm="0">
                                          <p:val>
                                            <p:strVal val="#ppt_x"/>
                                          </p:val>
                                        </p:tav>
                                        <p:tav tm="100000">
                                          <p:val>
                                            <p:strVal val="#ppt_x"/>
                                          </p:val>
                                        </p:tav>
                                      </p:tavLst>
                                    </p:anim>
                                    <p:anim calcmode="lin" valueType="num">
                                      <p:cBhvr additive="base">
                                        <p:cTn dur="500" fill="hold" id="14"/>
                                        <p:tgtEl>
                                          <p:spTgt spid="1048769"/>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72"/>
                                        </p:tgtEl>
                                        <p:attrNameLst>
                                          <p:attrName>style.visibility</p:attrName>
                                        </p:attrNameLst>
                                      </p:cBhvr>
                                      <p:to>
                                        <p:strVal val="visible"/>
                                      </p:to>
                                    </p:set>
                                    <p:anim calcmode="lin" valueType="num">
                                      <p:cBhvr additive="base">
                                        <p:cTn dur="500" fill="hold" id="19"/>
                                        <p:tgtEl>
                                          <p:spTgt spid="1048772"/>
                                        </p:tgtEl>
                                        <p:attrNameLst>
                                          <p:attrName>ppt_x</p:attrName>
                                        </p:attrNameLst>
                                      </p:cBhvr>
                                      <p:tavLst>
                                        <p:tav tm="0">
                                          <p:val>
                                            <p:strVal val="#ppt_x"/>
                                          </p:val>
                                        </p:tav>
                                        <p:tav tm="100000">
                                          <p:val>
                                            <p:strVal val="#ppt_x"/>
                                          </p:val>
                                        </p:tav>
                                      </p:tavLst>
                                    </p:anim>
                                    <p:anim calcmode="lin" valueType="num">
                                      <p:cBhvr additive="base">
                                        <p:cTn dur="500" fill="hold" id="20"/>
                                        <p:tgtEl>
                                          <p:spTgt spid="1048772"/>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8" presetSubtype="12">
                                  <p:stCondLst>
                                    <p:cond delay="0"/>
                                  </p:stCondLst>
                                  <p:childTnLst>
                                    <p:set>
                                      <p:cBhvr>
                                        <p:cTn dur="1" fill="hold" id="24">
                                          <p:stCondLst>
                                            <p:cond delay="0"/>
                                          </p:stCondLst>
                                        </p:cTn>
                                        <p:tgtEl>
                                          <p:spTgt spid="1048765"/>
                                        </p:tgtEl>
                                        <p:attrNameLst>
                                          <p:attrName>style.visibility</p:attrName>
                                        </p:attrNameLst>
                                      </p:cBhvr>
                                      <p:to>
                                        <p:strVal val="visible"/>
                                      </p:to>
                                    </p:set>
                                    <p:animEffect transition="in" filter="strips(downLeft)">
                                      <p:cBhvr>
                                        <p:cTn dur="500" id="25"/>
                                        <p:tgtEl>
                                          <p:spTgt spid="1048765"/>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18" presetSubtype="12">
                                  <p:stCondLst>
                                    <p:cond delay="0"/>
                                  </p:stCondLst>
                                  <p:childTnLst>
                                    <p:set>
                                      <p:cBhvr>
                                        <p:cTn dur="1" fill="hold" id="29">
                                          <p:stCondLst>
                                            <p:cond delay="0"/>
                                          </p:stCondLst>
                                        </p:cTn>
                                        <p:tgtEl>
                                          <p:spTgt spid="1048768"/>
                                        </p:tgtEl>
                                        <p:attrNameLst>
                                          <p:attrName>style.visibility</p:attrName>
                                        </p:attrNameLst>
                                      </p:cBhvr>
                                      <p:to>
                                        <p:strVal val="visible"/>
                                      </p:to>
                                    </p:set>
                                    <p:animEffect transition="in" filter="strips(downLeft)">
                                      <p:cBhvr>
                                        <p:cTn dur="500" id="30"/>
                                        <p:tgtEl>
                                          <p:spTgt spid="1048768"/>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8" presetSubtype="12">
                                  <p:stCondLst>
                                    <p:cond delay="0"/>
                                  </p:stCondLst>
                                  <p:childTnLst>
                                    <p:set>
                                      <p:cBhvr>
                                        <p:cTn dur="1" fill="hold" id="34">
                                          <p:stCondLst>
                                            <p:cond delay="0"/>
                                          </p:stCondLst>
                                        </p:cTn>
                                        <p:tgtEl>
                                          <p:spTgt spid="1048771"/>
                                        </p:tgtEl>
                                        <p:attrNameLst>
                                          <p:attrName>style.visibility</p:attrName>
                                        </p:attrNameLst>
                                      </p:cBhvr>
                                      <p:to>
                                        <p:strVal val="visible"/>
                                      </p:to>
                                    </p:set>
                                    <p:animEffect transition="in" filter="strips(downLeft)">
                                      <p:cBhvr>
                                        <p:cTn dur="500" id="35"/>
                                        <p:tgtEl>
                                          <p:spTgt spid="1048771"/>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48767"/>
                                        </p:tgtEl>
                                        <p:attrNameLst>
                                          <p:attrName>style.visibility</p:attrName>
                                        </p:attrNameLst>
                                      </p:cBhvr>
                                      <p:to>
                                        <p:strVal val="visible"/>
                                      </p:to>
                                    </p:set>
                                    <p:animEffect transition="in" filter="wipe(down)">
                                      <p:cBhvr>
                                        <p:cTn dur="500" id="40"/>
                                        <p:tgtEl>
                                          <p:spTgt spid="1048767"/>
                                        </p:tgtEl>
                                      </p:cBhvr>
                                    </p:animEffect>
                                  </p:childTnLst>
                                </p:cTn>
                              </p:par>
                            </p:childTnLst>
                          </p:cTn>
                        </p:par>
                      </p:childTnLst>
                    </p:cTn>
                  </p:par>
                  <p:par>
                    <p:cTn fill="hold" id="41">
                      <p:stCondLst>
                        <p:cond delay="indefinite"/>
                      </p:stCondLst>
                      <p:childTnLst>
                        <p:par>
                          <p:cTn fill="hold" id="42">
                            <p:stCondLst>
                              <p:cond delay="0"/>
                            </p:stCondLst>
                            <p:childTnLst>
                              <p:par>
                                <p:cTn fill="hold" grpId="0" id="43" nodeType="clickEffect" presetClass="entr" presetID="22" presetSubtype="4">
                                  <p:stCondLst>
                                    <p:cond delay="0"/>
                                  </p:stCondLst>
                                  <p:childTnLst>
                                    <p:set>
                                      <p:cBhvr>
                                        <p:cTn dur="1" fill="hold" id="44">
                                          <p:stCondLst>
                                            <p:cond delay="0"/>
                                          </p:stCondLst>
                                        </p:cTn>
                                        <p:tgtEl>
                                          <p:spTgt spid="1048770"/>
                                        </p:tgtEl>
                                        <p:attrNameLst>
                                          <p:attrName>style.visibility</p:attrName>
                                        </p:attrNameLst>
                                      </p:cBhvr>
                                      <p:to>
                                        <p:strVal val="visible"/>
                                      </p:to>
                                    </p:set>
                                    <p:animEffect transition="in" filter="wipe(down)">
                                      <p:cBhvr>
                                        <p:cTn dur="500" id="45"/>
                                        <p:tgtEl>
                                          <p:spTgt spid="1048770"/>
                                        </p:tgtEl>
                                      </p:cBhvr>
                                    </p:animEffect>
                                  </p:childTnLst>
                                </p:cTn>
                              </p:par>
                            </p:childTnLst>
                          </p:cTn>
                        </p:par>
                      </p:childTnLst>
                    </p:cTn>
                  </p:par>
                  <p:par>
                    <p:cTn fill="hold" id="46">
                      <p:stCondLst>
                        <p:cond delay="indefinite"/>
                      </p:stCondLst>
                      <p:childTnLst>
                        <p:par>
                          <p:cTn fill="hold" id="47">
                            <p:stCondLst>
                              <p:cond delay="0"/>
                            </p:stCondLst>
                            <p:childTnLst>
                              <p:par>
                                <p:cTn fill="hold" grpId="0" id="48" nodeType="clickEffect" presetClass="entr" presetID="22" presetSubtype="4">
                                  <p:stCondLst>
                                    <p:cond delay="0"/>
                                  </p:stCondLst>
                                  <p:childTnLst>
                                    <p:set>
                                      <p:cBhvr>
                                        <p:cTn dur="1" fill="hold" id="49">
                                          <p:stCondLst>
                                            <p:cond delay="0"/>
                                          </p:stCondLst>
                                        </p:cTn>
                                        <p:tgtEl>
                                          <p:spTgt spid="1048773"/>
                                        </p:tgtEl>
                                        <p:attrNameLst>
                                          <p:attrName>style.visibility</p:attrName>
                                        </p:attrNameLst>
                                      </p:cBhvr>
                                      <p:to>
                                        <p:strVal val="visible"/>
                                      </p:to>
                                    </p:set>
                                    <p:animEffect transition="in" filter="wipe(down)">
                                      <p:cBhvr>
                                        <p:cTn dur="500" id="50"/>
                                        <p:tgtEl>
                                          <p:spTgt spid="1048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6" grpId="0"/>
      <p:bldP spid="1048769" grpId="0"/>
      <p:bldP spid="1048772" grpId="0"/>
      <p:bldP spid="1048765" grpId="0"/>
      <p:bldP spid="1048768" grpId="0"/>
      <p:bldP spid="1048771" grpId="0"/>
      <p:bldP spid="1048767" grpId="0"/>
      <p:bldP spid="1048770" grpId="0"/>
      <p:bldP spid="10487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pic>
        <p:nvPicPr>
          <p:cNvPr id="2097181"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cstate="print"/>
          <a:stretch>
            <a:fillRect/>
          </a:stretch>
        </p:blipFill>
        <p:spPr>
          <a:xfrm>
            <a:off x="1445428" y="3064061"/>
            <a:ext cx="3545672" cy="5434656"/>
          </a:xfrm>
          <a:prstGeom prst="rect"/>
        </p:spPr>
      </p:pic>
      <p:pic>
        <p:nvPicPr>
          <p:cNvPr id="2097182"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a:stretch>
            <a:fillRect/>
          </a:stretch>
        </p:blipFill>
        <p:spPr>
          <a:xfrm>
            <a:off x="1922282" y="2255924"/>
            <a:ext cx="2558982" cy="2558982"/>
          </a:xfrm>
          <a:prstGeom prst="rect"/>
        </p:spPr>
      </p:pic>
      <p:pic>
        <p:nvPicPr>
          <p:cNvPr id="2097183"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3" cstate="print"/>
          <a:stretch>
            <a:fillRect/>
          </a:stretch>
        </p:blipFill>
        <p:spPr>
          <a:xfrm>
            <a:off x="2037353" y="2370995"/>
            <a:ext cx="2328840" cy="2328840"/>
          </a:xfrm>
          <a:prstGeom prst="rect"/>
        </p:spPr>
      </p:pic>
      <p:sp>
        <p:nvSpPr>
          <p:cNvPr id="1048778"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779"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547089" y="2773332"/>
            <a:ext cx="1309370" cy="1445260"/>
          </a:xfrm>
          <a:prstGeom prst="rect"/>
          <a:ln>
            <a:noFill/>
          </a:ln>
        </p:spPr>
        <p:txBody>
          <a:bodyPr wrap="none">
            <a:spAutoFit/>
          </a:bodyPr>
          <a:p>
            <a:pPr algn="ctr"/>
            <a:r>
              <a:rPr altLang="zh-CN" b="1" dirty="0" sz="8800" lang="en-US">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04</a:t>
            </a:r>
            <a:endParaRPr altLang="en-US" b="1" dirty="0" sz="88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780" name="矩形 58"/>
          <p:cNvSpPr/>
          <p:nvPr/>
        </p:nvSpPr>
        <p:spPr>
          <a:xfrm>
            <a:off x="4799330" y="3108960"/>
            <a:ext cx="7259955"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逻辑运算符和逻辑表达式</a:t>
            </a:r>
            <a:endPar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781"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250"/>
                                  </p:stCondLst>
                                  <p:childTnLst>
                                    <p:set>
                                      <p:cBhvr>
                                        <p:cTn dur="1" fill="hold" id="6">
                                          <p:stCondLst>
                                            <p:cond delay="0"/>
                                          </p:stCondLst>
                                        </p:cTn>
                                        <p:tgtEl>
                                          <p:spTgt spid="2097183"/>
                                        </p:tgtEl>
                                        <p:attrNameLst>
                                          <p:attrName>style.visibility</p:attrName>
                                        </p:attrNameLst>
                                      </p:cBhvr>
                                      <p:to>
                                        <p:strVal val="visible"/>
                                      </p:to>
                                    </p:set>
                                    <p:anim calcmode="lin" valueType="num">
                                      <p:cBhvr>
                                        <p:cTn dur="500" fill="hold" id="7"/>
                                        <p:tgtEl>
                                          <p:spTgt spid="2097183"/>
                                        </p:tgtEl>
                                        <p:attrNameLst>
                                          <p:attrName>ppt_w</p:attrName>
                                        </p:attrNameLst>
                                      </p:cBhvr>
                                      <p:tavLst>
                                        <p:tav tm="0">
                                          <p:val>
                                            <p:fltVal val="0.0"/>
                                          </p:val>
                                        </p:tav>
                                        <p:tav tm="100000">
                                          <p:val>
                                            <p:strVal val="#ppt_w"/>
                                          </p:val>
                                        </p:tav>
                                      </p:tavLst>
                                    </p:anim>
                                    <p:anim calcmode="lin" valueType="num">
                                      <p:cBhvr>
                                        <p:cTn dur="500" fill="hold" id="8"/>
                                        <p:tgtEl>
                                          <p:spTgt spid="2097183"/>
                                        </p:tgtEl>
                                        <p:attrNameLst>
                                          <p:attrName>ppt_h</p:attrName>
                                        </p:attrNameLst>
                                      </p:cBhvr>
                                      <p:tavLst>
                                        <p:tav tm="0">
                                          <p:val>
                                            <p:fltVal val="0.0"/>
                                          </p:val>
                                        </p:tav>
                                        <p:tav tm="100000">
                                          <p:val>
                                            <p:strVal val="#ppt_h"/>
                                          </p:val>
                                        </p:tav>
                                      </p:tavLst>
                                    </p:anim>
                                    <p:animEffect transition="in" filter="fade">
                                      <p:cBhvr>
                                        <p:cTn dur="500" id="9"/>
                                        <p:tgtEl>
                                          <p:spTgt spid="2097183"/>
                                        </p:tgtEl>
                                      </p:cBhvr>
                                    </p:animEffect>
                                  </p:childTnLst>
                                </p:cTn>
                              </p:par>
                              <p:par>
                                <p:cTn fill="hold" id="10" nodeType="withEffect" presetClass="emph" presetID="8" presetSubtype="0" repeatCount="indefinite">
                                  <p:stCondLst>
                                    <p:cond delay="250"/>
                                  </p:stCondLst>
                                  <p:childTnLst>
                                    <p:animRot by="21600000">
                                      <p:cBhvr>
                                        <p:cTn dur="5000" fill="hold" id="11"/>
                                        <p:tgtEl>
                                          <p:spTgt spid="2097183"/>
                                        </p:tgtEl>
                                        <p:attrNameLst>
                                          <p:attrName>r</p:attrName>
                                        </p:attrNameLst>
                                      </p:cBhvr>
                                    </p:animRot>
                                  </p:childTnLst>
                                </p:cTn>
                              </p:par>
                              <p:par>
                                <p:cTn fill="hold" id="12" nodeType="withEffect" presetClass="entr" presetID="53" presetSubtype="16">
                                  <p:stCondLst>
                                    <p:cond delay="500"/>
                                  </p:stCondLst>
                                  <p:childTnLst>
                                    <p:set>
                                      <p:cBhvr>
                                        <p:cTn dur="1" fill="hold" id="13">
                                          <p:stCondLst>
                                            <p:cond delay="0"/>
                                          </p:stCondLst>
                                        </p:cTn>
                                        <p:tgtEl>
                                          <p:spTgt spid="2097182"/>
                                        </p:tgtEl>
                                        <p:attrNameLst>
                                          <p:attrName>style.visibility</p:attrName>
                                        </p:attrNameLst>
                                      </p:cBhvr>
                                      <p:to>
                                        <p:strVal val="visible"/>
                                      </p:to>
                                    </p:set>
                                    <p:anim calcmode="lin" valueType="num">
                                      <p:cBhvr>
                                        <p:cTn dur="500" fill="hold" id="14"/>
                                        <p:tgtEl>
                                          <p:spTgt spid="2097182"/>
                                        </p:tgtEl>
                                        <p:attrNameLst>
                                          <p:attrName>ppt_w</p:attrName>
                                        </p:attrNameLst>
                                      </p:cBhvr>
                                      <p:tavLst>
                                        <p:tav tm="0">
                                          <p:val>
                                            <p:fltVal val="0.0"/>
                                          </p:val>
                                        </p:tav>
                                        <p:tav tm="100000">
                                          <p:val>
                                            <p:strVal val="#ppt_w"/>
                                          </p:val>
                                        </p:tav>
                                      </p:tavLst>
                                    </p:anim>
                                    <p:anim calcmode="lin" valueType="num">
                                      <p:cBhvr>
                                        <p:cTn dur="500" fill="hold" id="15"/>
                                        <p:tgtEl>
                                          <p:spTgt spid="2097182"/>
                                        </p:tgtEl>
                                        <p:attrNameLst>
                                          <p:attrName>ppt_h</p:attrName>
                                        </p:attrNameLst>
                                      </p:cBhvr>
                                      <p:tavLst>
                                        <p:tav tm="0">
                                          <p:val>
                                            <p:fltVal val="0.0"/>
                                          </p:val>
                                        </p:tav>
                                        <p:tav tm="100000">
                                          <p:val>
                                            <p:strVal val="#ppt_h"/>
                                          </p:val>
                                        </p:tav>
                                      </p:tavLst>
                                    </p:anim>
                                    <p:animEffect transition="in" filter="fade">
                                      <p:cBhvr>
                                        <p:cTn dur="500" id="16"/>
                                        <p:tgtEl>
                                          <p:spTgt spid="2097182"/>
                                        </p:tgtEl>
                                      </p:cBhvr>
                                    </p:animEffect>
                                  </p:childTnLst>
                                </p:cTn>
                              </p:par>
                              <p:par>
                                <p:cTn fill="hold" id="17" nodeType="withEffect" presetClass="emph" presetID="8" presetSubtype="0" repeatCount="indefinite">
                                  <p:stCondLst>
                                    <p:cond delay="500"/>
                                  </p:stCondLst>
                                  <p:childTnLst>
                                    <p:animRot by="-21600000">
                                      <p:cBhvr>
                                        <p:cTn dur="5000" fill="hold" id="18"/>
                                        <p:tgtEl>
                                          <p:spTgt spid="2097182"/>
                                        </p:tgtEl>
                                        <p:attrNameLst>
                                          <p:attrName>r</p:attrName>
                                        </p:attrNameLst>
                                      </p:cBhvr>
                                    </p:animRot>
                                  </p:childTnLst>
                                </p:cTn>
                              </p:par>
                              <p:par>
                                <p:cTn fill="hold" grpId="0" id="19" nodeType="withEffect" presetClass="entr" presetID="53" presetSubtype="16">
                                  <p:stCondLst>
                                    <p:cond delay="500"/>
                                  </p:stCondLst>
                                  <p:childTnLst>
                                    <p:set>
                                      <p:cBhvr>
                                        <p:cTn dur="1" fill="hold" id="20">
                                          <p:stCondLst>
                                            <p:cond delay="0"/>
                                          </p:stCondLst>
                                        </p:cTn>
                                        <p:tgtEl>
                                          <p:spTgt spid="1048779"/>
                                        </p:tgtEl>
                                        <p:attrNameLst>
                                          <p:attrName>style.visibility</p:attrName>
                                        </p:attrNameLst>
                                      </p:cBhvr>
                                      <p:to>
                                        <p:strVal val="visible"/>
                                      </p:to>
                                    </p:set>
                                    <p:anim calcmode="lin" valueType="num">
                                      <p:cBhvr>
                                        <p:cTn dur="1000" fill="hold" id="21"/>
                                        <p:tgtEl>
                                          <p:spTgt spid="1048779"/>
                                        </p:tgtEl>
                                        <p:attrNameLst>
                                          <p:attrName>ppt_w</p:attrName>
                                        </p:attrNameLst>
                                      </p:cBhvr>
                                      <p:tavLst>
                                        <p:tav tm="0">
                                          <p:val>
                                            <p:fltVal val="0.0"/>
                                          </p:val>
                                        </p:tav>
                                        <p:tav tm="100000">
                                          <p:val>
                                            <p:strVal val="#ppt_w"/>
                                          </p:val>
                                        </p:tav>
                                      </p:tavLst>
                                    </p:anim>
                                    <p:anim calcmode="lin" valueType="num">
                                      <p:cBhvr>
                                        <p:cTn dur="1000" fill="hold" id="22"/>
                                        <p:tgtEl>
                                          <p:spTgt spid="1048779"/>
                                        </p:tgtEl>
                                        <p:attrNameLst>
                                          <p:attrName>ppt_h</p:attrName>
                                        </p:attrNameLst>
                                      </p:cBhvr>
                                      <p:tavLst>
                                        <p:tav tm="0">
                                          <p:val>
                                            <p:fltVal val="0.0"/>
                                          </p:val>
                                        </p:tav>
                                        <p:tav tm="100000">
                                          <p:val>
                                            <p:strVal val="#ppt_h"/>
                                          </p:val>
                                        </p:tav>
                                      </p:tavLst>
                                    </p:anim>
                                    <p:animEffect transition="in" filter="fade">
                                      <p:cBhvr>
                                        <p:cTn dur="1000" id="23"/>
                                        <p:tgtEl>
                                          <p:spTgt spid="1048779"/>
                                        </p:tgtEl>
                                      </p:cBhvr>
                                    </p:animEffect>
                                  </p:childTnLst>
                                </p:cTn>
                              </p:par>
                              <p:par>
                                <p:cTn fill="hold" id="24" nodeType="withEffect" presetClass="entr" presetID="53" presetSubtype="16">
                                  <p:stCondLst>
                                    <p:cond delay="0"/>
                                  </p:stCondLst>
                                  <p:childTnLst>
                                    <p:set>
                                      <p:cBhvr>
                                        <p:cTn dur="1" fill="hold" id="25">
                                          <p:stCondLst>
                                            <p:cond delay="0"/>
                                          </p:stCondLst>
                                        </p:cTn>
                                        <p:tgtEl>
                                          <p:spTgt spid="2097181"/>
                                        </p:tgtEl>
                                        <p:attrNameLst>
                                          <p:attrName>style.visibility</p:attrName>
                                        </p:attrNameLst>
                                      </p:cBhvr>
                                      <p:to>
                                        <p:strVal val="visible"/>
                                      </p:to>
                                    </p:set>
                                    <p:anim calcmode="lin" valueType="num">
                                      <p:cBhvr>
                                        <p:cTn dur="500" fill="hold" id="26"/>
                                        <p:tgtEl>
                                          <p:spTgt spid="2097181"/>
                                        </p:tgtEl>
                                        <p:attrNameLst>
                                          <p:attrName>ppt_w</p:attrName>
                                        </p:attrNameLst>
                                      </p:cBhvr>
                                      <p:tavLst>
                                        <p:tav tm="0">
                                          <p:val>
                                            <p:fltVal val="0.0"/>
                                          </p:val>
                                        </p:tav>
                                        <p:tav tm="100000">
                                          <p:val>
                                            <p:strVal val="#ppt_w"/>
                                          </p:val>
                                        </p:tav>
                                      </p:tavLst>
                                    </p:anim>
                                    <p:anim calcmode="lin" valueType="num">
                                      <p:cBhvr>
                                        <p:cTn dur="500" fill="hold" id="27"/>
                                        <p:tgtEl>
                                          <p:spTgt spid="2097181"/>
                                        </p:tgtEl>
                                        <p:attrNameLst>
                                          <p:attrName>ppt_h</p:attrName>
                                        </p:attrNameLst>
                                      </p:cBhvr>
                                      <p:tavLst>
                                        <p:tav tm="0">
                                          <p:val>
                                            <p:fltVal val="0.0"/>
                                          </p:val>
                                        </p:tav>
                                        <p:tav tm="100000">
                                          <p:val>
                                            <p:strVal val="#ppt_h"/>
                                          </p:val>
                                        </p:tav>
                                      </p:tavLst>
                                    </p:anim>
                                    <p:animEffect transition="in" filter="fade">
                                      <p:cBhvr>
                                        <p:cTn dur="500" id="28"/>
                                        <p:tgtEl>
                                          <p:spTgt spid="2097181"/>
                                        </p:tgtEl>
                                      </p:cBhvr>
                                    </p:animEffect>
                                  </p:childTnLst>
                                </p:cTn>
                              </p:par>
                              <p:par>
                                <p:cTn accel="50000" decel="50000" fill="hold" id="29" nodeType="withEffect" presetClass="path" presetID="42" presetSubtype="0">
                                  <p:stCondLst>
                                    <p:cond delay="1000"/>
                                  </p:stCondLst>
                                  <p:childTnLst>
                                    <p:animMotion origin="layout" path="M -2.29167E-6 4.44444E-6 L -2.29167E-6 0.63912 " pathEditMode="relative" rAng="0" ptsTypes="AA">
                                      <p:cBhvr>
                                        <p:cTn dur="500" fill="hold" id="30"/>
                                        <p:tgtEl>
                                          <p:spTgt spid="2097181"/>
                                        </p:tgtEl>
                                        <p:attrNameLst>
                                          <p:attrName>ppt_x</p:attrName>
                                          <p:attrName>ppt_y</p:attrName>
                                        </p:attrNameLst>
                                      </p:cBhvr>
                                      <p:rCtr x="0" y="31944"/>
                                    </p:animMotion>
                                  </p:childTnLst>
                                </p:cTn>
                              </p:par>
                              <p:par>
                                <p:cTn fill="hold" grpId="0" id="31" nodeType="withEffect" presetClass="entr" presetID="53" presetSubtype="16">
                                  <p:stCondLst>
                                    <p:cond delay="500"/>
                                  </p:stCondLst>
                                  <p:childTnLst>
                                    <p:set>
                                      <p:cBhvr>
                                        <p:cTn dur="1" fill="hold" id="32">
                                          <p:stCondLst>
                                            <p:cond delay="0"/>
                                          </p:stCondLst>
                                        </p:cTn>
                                        <p:tgtEl>
                                          <p:spTgt spid="1048778"/>
                                        </p:tgtEl>
                                        <p:attrNameLst>
                                          <p:attrName>style.visibility</p:attrName>
                                        </p:attrNameLst>
                                      </p:cBhvr>
                                      <p:to>
                                        <p:strVal val="visible"/>
                                      </p:to>
                                    </p:set>
                                    <p:anim calcmode="lin" valueType="num">
                                      <p:cBhvr>
                                        <p:cTn dur="500" fill="hold" id="33"/>
                                        <p:tgtEl>
                                          <p:spTgt spid="1048778"/>
                                        </p:tgtEl>
                                        <p:attrNameLst>
                                          <p:attrName>ppt_w</p:attrName>
                                        </p:attrNameLst>
                                      </p:cBhvr>
                                      <p:tavLst>
                                        <p:tav tm="0">
                                          <p:val>
                                            <p:fltVal val="0.0"/>
                                          </p:val>
                                        </p:tav>
                                        <p:tav tm="100000">
                                          <p:val>
                                            <p:strVal val="#ppt_w"/>
                                          </p:val>
                                        </p:tav>
                                      </p:tavLst>
                                    </p:anim>
                                    <p:anim calcmode="lin" valueType="num">
                                      <p:cBhvr>
                                        <p:cTn dur="500" fill="hold" id="34"/>
                                        <p:tgtEl>
                                          <p:spTgt spid="1048778"/>
                                        </p:tgtEl>
                                        <p:attrNameLst>
                                          <p:attrName>ppt_h</p:attrName>
                                        </p:attrNameLst>
                                      </p:cBhvr>
                                      <p:tavLst>
                                        <p:tav tm="0">
                                          <p:val>
                                            <p:fltVal val="0.0"/>
                                          </p:val>
                                        </p:tav>
                                        <p:tav tm="100000">
                                          <p:val>
                                            <p:strVal val="#ppt_h"/>
                                          </p:val>
                                        </p:tav>
                                      </p:tavLst>
                                    </p:anim>
                                    <p:animEffect transition="in" filter="fade">
                                      <p:cBhvr>
                                        <p:cTn dur="500" id="35"/>
                                        <p:tgtEl>
                                          <p:spTgt spid="1048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8" grpId="0" animBg="1"/>
      <p:bldP spid="10487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785"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786" name="文本框 99"/>
          <p:cNvSpPr txBox="1"/>
          <p:nvPr/>
        </p:nvSpPr>
        <p:spPr>
          <a:xfrm>
            <a:off x="2005330" y="328930"/>
            <a:ext cx="7385050" cy="2553335"/>
          </a:xfrm>
          <a:prstGeom prst="rect"/>
          <a:noFill/>
          <a:ln w="9525">
            <a:noFill/>
          </a:ln>
        </p:spPr>
        <p:txBody>
          <a:bodyPr wrap="square">
            <a:spAutoFit/>
          </a:bodyPr>
          <a:p>
            <a:pPr indent="0"/>
            <a:r>
              <a:rPr b="0" sz="3200" lang="zh-CN">
                <a:solidFill>
                  <a:srgbClr val="62FDFE"/>
                </a:solidFill>
                <a:ea typeface="宋体" panose="02010600030101010101" pitchFamily="2" charset="-122"/>
              </a:rPr>
              <a:t>一、逻辑运算符</a:t>
            </a:r>
            <a:endParaRPr b="0" sz="3200" lang="zh-CN">
              <a:solidFill>
                <a:srgbClr val="62FDFE"/>
              </a:solidFill>
              <a:ea typeface="宋体" panose="02010600030101010101" pitchFamily="2" charset="-122"/>
            </a:endParaRPr>
          </a:p>
          <a:p>
            <a:pPr indent="0"/>
            <a:r>
              <a:rPr b="0" sz="3200" lang="zh-CN">
                <a:solidFill>
                  <a:srgbClr val="62FDFE"/>
                </a:solidFill>
                <a:ea typeface="宋体" panose="02010600030101010101" pitchFamily="2" charset="-122"/>
              </a:rPr>
              <a:t>
1、 &amp;&amp; 逻辑与  都真则真，一假即假
2 </a:t>
            </a:r>
            <a:r>
              <a:rPr sz="3200" lang="zh-CN">
                <a:solidFill>
                  <a:srgbClr val="62FDFE"/>
                </a:solidFill>
                <a:ea typeface="宋体" panose="02010600030101010101" pitchFamily="2" charset="-122"/>
                <a:sym typeface="+mn-ea"/>
              </a:rPr>
              <a:t>、</a:t>
            </a:r>
            <a:r>
              <a:rPr b="0" sz="3200" lang="zh-CN">
                <a:solidFill>
                  <a:srgbClr val="62FDFE"/>
                </a:solidFill>
                <a:ea typeface="宋体" panose="02010600030101010101" pitchFamily="2" charset="-122"/>
              </a:rPr>
              <a:t>||   逻辑或   一真即真
3</a:t>
            </a:r>
            <a:r>
              <a:rPr sz="3200" lang="zh-CN">
                <a:solidFill>
                  <a:srgbClr val="62FDFE"/>
                </a:solidFill>
                <a:ea typeface="宋体" panose="02010600030101010101" pitchFamily="2" charset="-122"/>
                <a:sym typeface="+mn-ea"/>
              </a:rPr>
              <a:t>、</a:t>
            </a:r>
            <a:r>
              <a:rPr b="0" sz="3200" lang="zh-CN">
                <a:solidFill>
                  <a:srgbClr val="62FDFE"/>
                </a:solidFill>
                <a:ea typeface="宋体" panose="02010600030101010101" pitchFamily="2" charset="-122"/>
              </a:rPr>
              <a:t> ！   逻辑非   取反</a:t>
            </a:r>
            <a:endParaRPr altLang="en-US" b="0" sz="3200" lang="zh-CN">
              <a:solidFill>
                <a:srgbClr val="62FDFE"/>
              </a:solidFill>
              <a:ea typeface="宋体" panose="02010600030101010101" pitchFamily="2" charset="-122"/>
            </a:endParaRPr>
          </a:p>
        </p:txBody>
      </p:sp>
      <p:sp>
        <p:nvSpPr>
          <p:cNvPr id="1048787" name="文本框 1"/>
          <p:cNvSpPr txBox="1"/>
          <p:nvPr/>
        </p:nvSpPr>
        <p:spPr>
          <a:xfrm>
            <a:off x="2005330" y="2953385"/>
            <a:ext cx="9773920" cy="1076325"/>
          </a:xfrm>
          <a:prstGeom prst="rect"/>
          <a:noFill/>
          <a:ln w="9525">
            <a:noFill/>
          </a:ln>
        </p:spPr>
        <p:txBody>
          <a:bodyPr wrap="square">
            <a:spAutoFit/>
          </a:bodyPr>
          <a:p>
            <a:pPr indent="0"/>
            <a:r>
              <a:rPr b="0" sz="3200" lang="zh-CN">
                <a:solidFill>
                  <a:srgbClr val="FF0000"/>
                </a:solidFill>
                <a:ea typeface="宋体" panose="02010600030101010101" pitchFamily="2" charset="-122"/>
              </a:rPr>
              <a:t>！&gt;算数运算符&gt;关系运算符&gt;&amp;&amp; 和 ||&gt;赋值运算符</a:t>
            </a:r>
            <a:r>
              <a:rPr b="0" sz="3200" lang="zh-CN">
                <a:solidFill>
                  <a:srgbClr val="62FDFE"/>
                </a:solidFill>
                <a:ea typeface="宋体" panose="02010600030101010101" pitchFamily="2" charset="-122"/>
              </a:rPr>
              <a:t>
并且</a:t>
            </a:r>
            <a:r>
              <a:rPr b="0" sz="3200" lang="en-US">
                <a:solidFill>
                  <a:srgbClr val="62FDFE"/>
                </a:solidFill>
                <a:latin typeface="宋体" panose="02010600030101010101" pitchFamily="2" charset="-122"/>
                <a:ea typeface="宋体" panose="02010600030101010101" pitchFamily="2" charset="-122"/>
              </a:rPr>
              <a:t> &amp;&amp; &gt; ||</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788" name="文本框 3"/>
          <p:cNvSpPr txBox="1"/>
          <p:nvPr/>
        </p:nvSpPr>
        <p:spPr>
          <a:xfrm>
            <a:off x="2005330" y="4326255"/>
            <a:ext cx="3105785" cy="583565"/>
          </a:xfrm>
          <a:prstGeom prst="rect"/>
          <a:noFill/>
          <a:ln w="9525">
            <a:noFill/>
          </a:ln>
        </p:spPr>
        <p:txBody>
          <a:bodyPr wrap="square">
            <a:spAutoFit/>
          </a:bodyPr>
          <a:p>
            <a:pPr indent="0"/>
            <a:r>
              <a:rPr b="0" sz="3200" lang="en-US">
                <a:solidFill>
                  <a:srgbClr val="62FDFE"/>
                </a:solidFill>
                <a:latin typeface="宋体" panose="02010600030101010101" pitchFamily="2" charset="-122"/>
                <a:ea typeface="宋体" panose="02010600030101010101" pitchFamily="2" charset="-122"/>
              </a:rPr>
              <a:t>a &gt; b &amp;&amp; x &gt; y</a:t>
            </a:r>
            <a:endParaRPr altLang="en-US" lang="zh-CN"/>
          </a:p>
        </p:txBody>
      </p:sp>
      <p:sp>
        <p:nvSpPr>
          <p:cNvPr id="1048789" name="文本框 4"/>
          <p:cNvSpPr txBox="1"/>
          <p:nvPr/>
        </p:nvSpPr>
        <p:spPr>
          <a:xfrm>
            <a:off x="6563360" y="4325938"/>
            <a:ext cx="5080000" cy="583565"/>
          </a:xfrm>
          <a:prstGeom prst="rect"/>
          <a:noFill/>
          <a:ln w="9525">
            <a:noFill/>
          </a:ln>
        </p:spPr>
        <p:txBody>
          <a:bodyPr>
            <a:spAutoFit/>
          </a:bodyPr>
          <a:p>
            <a:pPr indent="0"/>
            <a:r>
              <a:rPr b="0" sz="3200" lang="en-US">
                <a:solidFill>
                  <a:srgbClr val="62FDFE"/>
                </a:solidFill>
                <a:latin typeface="宋体" panose="02010600030101010101" pitchFamily="2" charset="-122"/>
                <a:ea typeface="宋体" panose="02010600030101010101" pitchFamily="2" charset="-122"/>
              </a:rPr>
              <a:t>(a &gt; b) &amp;&amp; (x &gt; y)</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790" name="文本框 5"/>
          <p:cNvSpPr txBox="1"/>
          <p:nvPr/>
        </p:nvSpPr>
        <p:spPr>
          <a:xfrm>
            <a:off x="2005330" y="5026025"/>
            <a:ext cx="3618865" cy="583565"/>
          </a:xfrm>
          <a:prstGeom prst="rect"/>
          <a:noFill/>
          <a:ln w="9525">
            <a:noFill/>
          </a:ln>
        </p:spPr>
        <p:txBody>
          <a:bodyPr wrap="square">
            <a:spAutoFit/>
          </a:bodyPr>
          <a:p>
            <a:pPr indent="0"/>
            <a:r>
              <a:rPr b="0" sz="3200" lang="en-US">
                <a:solidFill>
                  <a:srgbClr val="62FDFE"/>
                </a:solidFill>
                <a:latin typeface="宋体" panose="02010600030101010101" pitchFamily="2" charset="-122"/>
                <a:ea typeface="宋体" panose="02010600030101010101" pitchFamily="2" charset="-122"/>
              </a:rPr>
              <a:t>a == b</a:t>
            </a:r>
            <a:r>
              <a:rPr b="0" sz="3200" lang="en-US">
                <a:solidFill>
                  <a:srgbClr val="FF0000"/>
                </a:solidFill>
                <a:latin typeface="宋体" panose="02010600030101010101" pitchFamily="2" charset="-122"/>
                <a:ea typeface="宋体" panose="02010600030101010101" pitchFamily="2" charset="-122"/>
              </a:rPr>
              <a:t> </a:t>
            </a:r>
            <a:r>
              <a:rPr b="0" sz="3200" lang="en-US">
                <a:solidFill>
                  <a:srgbClr val="62FDFE"/>
                </a:solidFill>
                <a:latin typeface="宋体" panose="02010600030101010101" pitchFamily="2" charset="-122"/>
                <a:ea typeface="宋体" panose="02010600030101010101" pitchFamily="2" charset="-122"/>
              </a:rPr>
              <a:t>||</a:t>
            </a:r>
            <a:r>
              <a:rPr b="0" sz="3200" lang="en-US">
                <a:solidFill>
                  <a:srgbClr val="FF0000"/>
                </a:solidFill>
                <a:latin typeface="宋体" panose="02010600030101010101" pitchFamily="2" charset="-122"/>
                <a:ea typeface="宋体" panose="02010600030101010101" pitchFamily="2" charset="-122"/>
              </a:rPr>
              <a:t> </a:t>
            </a:r>
            <a:r>
              <a:rPr b="0" sz="3200" lang="en-US">
                <a:solidFill>
                  <a:srgbClr val="62FDFE"/>
                </a:solidFill>
                <a:latin typeface="宋体" panose="02010600030101010101" pitchFamily="2" charset="-122"/>
                <a:ea typeface="宋体" panose="02010600030101010101" pitchFamily="2" charset="-122"/>
              </a:rPr>
              <a:t>x == y</a:t>
            </a:r>
            <a:endParaRPr altLang="en-US" sz="3200" lang="zh-CN"/>
          </a:p>
        </p:txBody>
      </p:sp>
      <p:sp>
        <p:nvSpPr>
          <p:cNvPr id="1048791" name="文本框 6"/>
          <p:cNvSpPr txBox="1"/>
          <p:nvPr/>
        </p:nvSpPr>
        <p:spPr>
          <a:xfrm>
            <a:off x="6563360" y="5141913"/>
            <a:ext cx="5080000" cy="583565"/>
          </a:xfrm>
          <a:prstGeom prst="rect"/>
          <a:noFill/>
          <a:ln w="9525">
            <a:noFill/>
          </a:ln>
        </p:spPr>
        <p:txBody>
          <a:bodyPr>
            <a:spAutoFit/>
          </a:bodyPr>
          <a:p>
            <a:pPr indent="0"/>
            <a:r>
              <a:rPr b="0" sz="3200" lang="en-US">
                <a:solidFill>
                  <a:srgbClr val="62FDFE"/>
                </a:solidFill>
                <a:latin typeface="宋体" panose="02010600030101010101" pitchFamily="2" charset="-122"/>
                <a:ea typeface="宋体" panose="02010600030101010101" pitchFamily="2" charset="-122"/>
              </a:rPr>
              <a:t>(a == b) || (x == y)</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792" name="文本框 7"/>
          <p:cNvSpPr txBox="1"/>
          <p:nvPr/>
        </p:nvSpPr>
        <p:spPr>
          <a:xfrm>
            <a:off x="2005330" y="5725795"/>
            <a:ext cx="4055745" cy="583565"/>
          </a:xfrm>
          <a:prstGeom prst="rect"/>
          <a:noFill/>
          <a:ln w="9525">
            <a:noFill/>
          </a:ln>
        </p:spPr>
        <p:txBody>
          <a:bodyPr wrap="square">
            <a:spAutoFit/>
          </a:bodyPr>
          <a:p>
            <a:pPr indent="0"/>
            <a:r>
              <a:rPr b="0" sz="3200" lang="en-US">
                <a:solidFill>
                  <a:srgbClr val="62FDFE"/>
                </a:solidFill>
                <a:latin typeface="宋体" panose="02010600030101010101" pitchFamily="2" charset="-122"/>
                <a:ea typeface="宋体" panose="02010600030101010101" pitchFamily="2" charset="-122"/>
              </a:rPr>
              <a:t>!a|| a &gt; b</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793" name="文本框 8"/>
          <p:cNvSpPr txBox="1"/>
          <p:nvPr/>
        </p:nvSpPr>
        <p:spPr>
          <a:xfrm>
            <a:off x="6563360" y="5827713"/>
            <a:ext cx="5080000" cy="583565"/>
          </a:xfrm>
          <a:prstGeom prst="rect"/>
          <a:noFill/>
          <a:ln w="9525">
            <a:noFill/>
          </a:ln>
        </p:spPr>
        <p:txBody>
          <a:bodyPr>
            <a:spAutoFit/>
          </a:bodyPr>
          <a:p>
            <a:pPr indent="0"/>
            <a:r>
              <a:rPr b="0" sz="3200" lang="en-US">
                <a:solidFill>
                  <a:srgbClr val="62FDFE"/>
                </a:solidFill>
                <a:latin typeface="宋体" panose="02010600030101010101" pitchFamily="2" charset="-122"/>
                <a:ea typeface="宋体" panose="02010600030101010101" pitchFamily="2" charset="-122"/>
              </a:rPr>
              <a:t>(!a)|| (a &gt; b)</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794" name="右箭头 9"/>
          <p:cNvSpPr/>
          <p:nvPr/>
        </p:nvSpPr>
        <p:spPr>
          <a:xfrm>
            <a:off x="5469255" y="4600575"/>
            <a:ext cx="661670" cy="215900"/>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5" name="右箭头 10"/>
          <p:cNvSpPr/>
          <p:nvPr/>
        </p:nvSpPr>
        <p:spPr>
          <a:xfrm>
            <a:off x="5469255" y="5193030"/>
            <a:ext cx="661670" cy="25717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96" name="右箭头 11"/>
          <p:cNvSpPr/>
          <p:nvPr/>
        </p:nvSpPr>
        <p:spPr>
          <a:xfrm>
            <a:off x="5469890" y="5828030"/>
            <a:ext cx="661035" cy="25971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6" presetSubtype="16">
                                  <p:stCondLst>
                                    <p:cond delay="0"/>
                                  </p:stCondLst>
                                  <p:childTnLst>
                                    <p:set>
                                      <p:cBhvr>
                                        <p:cTn dur="1000" fill="hold" id="6">
                                          <p:stCondLst>
                                            <p:cond delay="0"/>
                                          </p:stCondLst>
                                        </p:cTn>
                                        <p:tgtEl>
                                          <p:spTgt spid="1048787"/>
                                        </p:tgtEl>
                                        <p:attrNameLst>
                                          <p:attrName>style.visibility</p:attrName>
                                        </p:attrNameLst>
                                      </p:cBhvr>
                                      <p:to>
                                        <p:strVal val="visible"/>
                                      </p:to>
                                    </p:set>
                                    <p:animEffect transition="in" filter="circle(in)">
                                      <p:cBhvr>
                                        <p:cTn dur="1000" id="7"/>
                                        <p:tgtEl>
                                          <p:spTgt spid="104878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1" presetSubtype="1">
                                  <p:stCondLst>
                                    <p:cond delay="0"/>
                                  </p:stCondLst>
                                  <p:childTnLst>
                                    <p:set>
                                      <p:cBhvr>
                                        <p:cTn dur="1000" fill="hold" id="11">
                                          <p:stCondLst>
                                            <p:cond delay="0"/>
                                          </p:stCondLst>
                                        </p:cTn>
                                        <p:tgtEl>
                                          <p:spTgt spid="1048788"/>
                                        </p:tgtEl>
                                        <p:attrNameLst>
                                          <p:attrName>style.visibility</p:attrName>
                                        </p:attrNameLst>
                                      </p:cBhvr>
                                      <p:to>
                                        <p:strVal val="visible"/>
                                      </p:to>
                                    </p:set>
                                    <p:animEffect transition="in" filter="wheel(1)">
                                      <p:cBhvr>
                                        <p:cTn dur="1000" id="12"/>
                                        <p:tgtEl>
                                          <p:spTgt spid="1048788"/>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2" presetSubtype="4">
                                  <p:stCondLst>
                                    <p:cond delay="0"/>
                                  </p:stCondLst>
                                  <p:childTnLst>
                                    <p:set>
                                      <p:cBhvr>
                                        <p:cTn dur="1" fill="hold" id="16">
                                          <p:stCondLst>
                                            <p:cond delay="0"/>
                                          </p:stCondLst>
                                        </p:cTn>
                                        <p:tgtEl>
                                          <p:spTgt spid="1048794"/>
                                        </p:tgtEl>
                                        <p:attrNameLst>
                                          <p:attrName>style.visibility</p:attrName>
                                        </p:attrNameLst>
                                      </p:cBhvr>
                                      <p:to>
                                        <p:strVal val="visible"/>
                                      </p:to>
                                    </p:set>
                                    <p:anim calcmode="lin" valueType="num">
                                      <p:cBhvr additive="base">
                                        <p:cTn dur="500" id="17"/>
                                        <p:tgtEl>
                                          <p:spTgt spid="1048794"/>
                                        </p:tgtEl>
                                        <p:attrNameLst>
                                          <p:attrName>ppt_y</p:attrName>
                                        </p:attrNameLst>
                                      </p:cBhvr>
                                      <p:tavLst>
                                        <p:tav tm="0">
                                          <p:val>
                                            <p:strVal val="#ppt_y+#ppt_h*1.125000"/>
                                          </p:val>
                                        </p:tav>
                                        <p:tav tm="100000">
                                          <p:val>
                                            <p:strVal val="#ppt_y"/>
                                          </p:val>
                                        </p:tav>
                                      </p:tavLst>
                                    </p:anim>
                                    <p:animEffect transition="in" filter="wipe(up)">
                                      <p:cBhvr>
                                        <p:cTn dur="500" id="18"/>
                                        <p:tgtEl>
                                          <p:spTgt spid="1048794"/>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1" presetSubtype="1">
                                  <p:stCondLst>
                                    <p:cond delay="0"/>
                                  </p:stCondLst>
                                  <p:childTnLst>
                                    <p:set>
                                      <p:cBhvr>
                                        <p:cTn dur="1000" fill="hold" id="22">
                                          <p:stCondLst>
                                            <p:cond delay="0"/>
                                          </p:stCondLst>
                                        </p:cTn>
                                        <p:tgtEl>
                                          <p:spTgt spid="1048789"/>
                                        </p:tgtEl>
                                        <p:attrNameLst>
                                          <p:attrName>style.visibility</p:attrName>
                                        </p:attrNameLst>
                                      </p:cBhvr>
                                      <p:to>
                                        <p:strVal val="visible"/>
                                      </p:to>
                                    </p:set>
                                    <p:animEffect transition="in" filter="wheel(1)">
                                      <p:cBhvr>
                                        <p:cTn dur="1000" id="23"/>
                                        <p:tgtEl>
                                          <p:spTgt spid="1048789"/>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16" presetSubtype="21">
                                  <p:stCondLst>
                                    <p:cond delay="0"/>
                                  </p:stCondLst>
                                  <p:childTnLst>
                                    <p:set>
                                      <p:cBhvr>
                                        <p:cTn dur="1" fill="hold" id="27">
                                          <p:stCondLst>
                                            <p:cond delay="0"/>
                                          </p:stCondLst>
                                        </p:cTn>
                                        <p:tgtEl>
                                          <p:spTgt spid="1048790"/>
                                        </p:tgtEl>
                                        <p:attrNameLst>
                                          <p:attrName>style.visibility</p:attrName>
                                        </p:attrNameLst>
                                      </p:cBhvr>
                                      <p:to>
                                        <p:strVal val="visible"/>
                                      </p:to>
                                    </p:set>
                                    <p:animEffect transition="in" filter="barn(inVertical)">
                                      <p:cBhvr>
                                        <p:cTn dur="500" id="28"/>
                                        <p:tgtEl>
                                          <p:spTgt spid="1048790"/>
                                        </p:tgtEl>
                                      </p:cBhvr>
                                    </p:animEffec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2" presetSubtype="4">
                                  <p:stCondLst>
                                    <p:cond delay="0"/>
                                  </p:stCondLst>
                                  <p:childTnLst>
                                    <p:set>
                                      <p:cBhvr>
                                        <p:cTn dur="1" fill="hold" id="32">
                                          <p:stCondLst>
                                            <p:cond delay="0"/>
                                          </p:stCondLst>
                                        </p:cTn>
                                        <p:tgtEl>
                                          <p:spTgt spid="1048795"/>
                                        </p:tgtEl>
                                        <p:attrNameLst>
                                          <p:attrName>style.visibility</p:attrName>
                                        </p:attrNameLst>
                                      </p:cBhvr>
                                      <p:to>
                                        <p:strVal val="visible"/>
                                      </p:to>
                                    </p:set>
                                    <p:anim calcmode="lin" valueType="num">
                                      <p:cBhvr additive="base">
                                        <p:cTn dur="500" id="33"/>
                                        <p:tgtEl>
                                          <p:spTgt spid="1048795"/>
                                        </p:tgtEl>
                                        <p:attrNameLst>
                                          <p:attrName>ppt_y</p:attrName>
                                        </p:attrNameLst>
                                      </p:cBhvr>
                                      <p:tavLst>
                                        <p:tav tm="0">
                                          <p:val>
                                            <p:strVal val="#ppt_y+#ppt_h*1.125000"/>
                                          </p:val>
                                        </p:tav>
                                        <p:tav tm="100000">
                                          <p:val>
                                            <p:strVal val="#ppt_y"/>
                                          </p:val>
                                        </p:tav>
                                      </p:tavLst>
                                    </p:anim>
                                    <p:animEffect transition="in" filter="wipe(up)">
                                      <p:cBhvr>
                                        <p:cTn dur="500" id="34"/>
                                        <p:tgtEl>
                                          <p:spTgt spid="1048795"/>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6" presetSubtype="21">
                                  <p:stCondLst>
                                    <p:cond delay="0"/>
                                  </p:stCondLst>
                                  <p:childTnLst>
                                    <p:set>
                                      <p:cBhvr>
                                        <p:cTn dur="1" fill="hold" id="38">
                                          <p:stCondLst>
                                            <p:cond delay="0"/>
                                          </p:stCondLst>
                                        </p:cTn>
                                        <p:tgtEl>
                                          <p:spTgt spid="1048791"/>
                                        </p:tgtEl>
                                        <p:attrNameLst>
                                          <p:attrName>style.visibility</p:attrName>
                                        </p:attrNameLst>
                                      </p:cBhvr>
                                      <p:to>
                                        <p:strVal val="visible"/>
                                      </p:to>
                                    </p:set>
                                    <p:animEffect transition="in" filter="barn(inVertical)">
                                      <p:cBhvr>
                                        <p:cTn dur="500" id="39"/>
                                        <p:tgtEl>
                                          <p:spTgt spid="1048791"/>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8" presetSubtype="16">
                                  <p:stCondLst>
                                    <p:cond delay="0"/>
                                  </p:stCondLst>
                                  <p:childTnLst>
                                    <p:set>
                                      <p:cBhvr>
                                        <p:cTn dur="1000" fill="hold" id="43">
                                          <p:stCondLst>
                                            <p:cond delay="0"/>
                                          </p:stCondLst>
                                        </p:cTn>
                                        <p:tgtEl>
                                          <p:spTgt spid="1048792"/>
                                        </p:tgtEl>
                                        <p:attrNameLst>
                                          <p:attrName>style.visibility</p:attrName>
                                        </p:attrNameLst>
                                      </p:cBhvr>
                                      <p:to>
                                        <p:strVal val="visible"/>
                                      </p:to>
                                    </p:set>
                                    <p:animEffect transition="in" filter="diamond(in)">
                                      <p:cBhvr>
                                        <p:cTn dur="1000" id="44"/>
                                        <p:tgtEl>
                                          <p:spTgt spid="1048792"/>
                                        </p:tgtEl>
                                      </p:cBhvr>
                                    </p:animEffect>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12" presetSubtype="4">
                                  <p:stCondLst>
                                    <p:cond delay="0"/>
                                  </p:stCondLst>
                                  <p:childTnLst>
                                    <p:set>
                                      <p:cBhvr>
                                        <p:cTn dur="1" fill="hold" id="48">
                                          <p:stCondLst>
                                            <p:cond delay="0"/>
                                          </p:stCondLst>
                                        </p:cTn>
                                        <p:tgtEl>
                                          <p:spTgt spid="1048796"/>
                                        </p:tgtEl>
                                        <p:attrNameLst>
                                          <p:attrName>style.visibility</p:attrName>
                                        </p:attrNameLst>
                                      </p:cBhvr>
                                      <p:to>
                                        <p:strVal val="visible"/>
                                      </p:to>
                                    </p:set>
                                    <p:anim calcmode="lin" valueType="num">
                                      <p:cBhvr additive="base">
                                        <p:cTn dur="500" id="49"/>
                                        <p:tgtEl>
                                          <p:spTgt spid="1048796"/>
                                        </p:tgtEl>
                                        <p:attrNameLst>
                                          <p:attrName>ppt_y</p:attrName>
                                        </p:attrNameLst>
                                      </p:cBhvr>
                                      <p:tavLst>
                                        <p:tav tm="0">
                                          <p:val>
                                            <p:strVal val="#ppt_y+#ppt_h*1.125000"/>
                                          </p:val>
                                        </p:tav>
                                        <p:tav tm="100000">
                                          <p:val>
                                            <p:strVal val="#ppt_y"/>
                                          </p:val>
                                        </p:tav>
                                      </p:tavLst>
                                    </p:anim>
                                    <p:animEffect transition="in" filter="wipe(up)">
                                      <p:cBhvr>
                                        <p:cTn dur="500" id="50"/>
                                        <p:tgtEl>
                                          <p:spTgt spid="1048796"/>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8" presetSubtype="16">
                                  <p:stCondLst>
                                    <p:cond delay="0"/>
                                  </p:stCondLst>
                                  <p:childTnLst>
                                    <p:set>
                                      <p:cBhvr>
                                        <p:cTn dur="1000" fill="hold" id="54">
                                          <p:stCondLst>
                                            <p:cond delay="0"/>
                                          </p:stCondLst>
                                        </p:cTn>
                                        <p:tgtEl>
                                          <p:spTgt spid="1048793"/>
                                        </p:tgtEl>
                                        <p:attrNameLst>
                                          <p:attrName>style.visibility</p:attrName>
                                        </p:attrNameLst>
                                      </p:cBhvr>
                                      <p:to>
                                        <p:strVal val="visible"/>
                                      </p:to>
                                    </p:set>
                                    <p:animEffect transition="in" filter="diamond(in)">
                                      <p:cBhvr>
                                        <p:cTn dur="1000" id="55"/>
                                        <p:tgtEl>
                                          <p:spTgt spid="104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7" grpId="0"/>
      <p:bldP spid="1048788" grpId="0"/>
      <p:bldP spid="1048789" grpId="0"/>
      <p:bldP spid="1048790" grpId="0"/>
      <p:bldP spid="1048791" grpId="0"/>
      <p:bldP spid="1048792" grpId="0"/>
      <p:bldP spid="1048793" grpId="0"/>
      <p:bldP spid="1048794" grpId="0" animBg="1"/>
      <p:bldP spid="1048795" grpId="0" animBg="1"/>
      <p:bldP spid="10487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800"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01" name="文本框 99"/>
          <p:cNvSpPr txBox="1"/>
          <p:nvPr/>
        </p:nvSpPr>
        <p:spPr>
          <a:xfrm>
            <a:off x="1570990" y="531178"/>
            <a:ext cx="5080000" cy="583565"/>
          </a:xfrm>
          <a:prstGeom prst="rect"/>
          <a:noFill/>
          <a:ln w="9525">
            <a:noFill/>
          </a:ln>
        </p:spPr>
        <p:txBody>
          <a:bodyPr>
            <a:spAutoFit/>
          </a:bodyPr>
          <a:p>
            <a:pPr indent="0"/>
            <a:r>
              <a:rPr b="0" sz="3200" lang="zh-CN">
                <a:solidFill>
                  <a:srgbClr val="62FDFE"/>
                </a:solidFill>
                <a:ea typeface="宋体" panose="02010600030101010101" pitchFamily="2" charset="-122"/>
              </a:rPr>
              <a:t>二、逻辑表达式</a:t>
            </a:r>
            <a:endParaRPr altLang="en-US" b="0" sz="3200" lang="zh-CN">
              <a:solidFill>
                <a:srgbClr val="62FDFE"/>
              </a:solidFill>
              <a:ea typeface="宋体" panose="02010600030101010101" pitchFamily="2" charset="-122"/>
            </a:endParaRPr>
          </a:p>
        </p:txBody>
      </p:sp>
      <p:sp>
        <p:nvSpPr>
          <p:cNvPr id="1048802" name="文本框 3"/>
          <p:cNvSpPr txBox="1"/>
          <p:nvPr/>
        </p:nvSpPr>
        <p:spPr>
          <a:xfrm>
            <a:off x="1632585" y="1584325"/>
            <a:ext cx="7448550" cy="2061210"/>
          </a:xfrm>
          <a:prstGeom prst="rect"/>
          <a:noFill/>
          <a:ln w="9525">
            <a:noFill/>
          </a:ln>
        </p:spPr>
        <p:txBody>
          <a:bodyPr wrap="square">
            <a:spAutoFit/>
          </a:bodyPr>
          <a:p>
            <a:pPr indent="0"/>
            <a:r>
              <a:rPr b="0" sz="3200" lang="zh-CN">
                <a:solidFill>
                  <a:srgbClr val="62FDFE"/>
                </a:solidFill>
                <a:ea typeface="宋体" panose="02010600030101010101" pitchFamily="2" charset="-122"/>
              </a:rPr>
              <a:t>概念：用逻辑运算符将关系表达式或逻辑量连接起来的句子就是逻辑表达式。逻辑表达式的值也是一个逻辑量。也是用</a:t>
            </a:r>
            <a:r>
              <a:rPr altLang="zh-CN" b="0" sz="3200" lang="en-US">
                <a:solidFill>
                  <a:srgbClr val="62FDFE"/>
                </a:solidFill>
                <a:ea typeface="宋体" panose="02010600030101010101" pitchFamily="2" charset="-122"/>
              </a:rPr>
              <a:t>0 , 1 </a:t>
            </a:r>
            <a:r>
              <a:rPr altLang="en-US" b="0" sz="3200" lang="zh-CN">
                <a:solidFill>
                  <a:srgbClr val="62FDFE"/>
                </a:solidFill>
                <a:ea typeface="宋体" panose="02010600030101010101" pitchFamily="2" charset="-122"/>
              </a:rPr>
              <a:t>表示。</a:t>
            </a:r>
            <a:endParaRPr altLang="en-US" b="0" sz="3200" lang="zh-CN">
              <a:solidFill>
                <a:srgbClr val="62FDFE"/>
              </a:solidFill>
              <a:latin typeface="宋体" panose="02010600030101010101" pitchFamily="2" charset="-122"/>
              <a:ea typeface="宋体" panose="02010600030101010101" pitchFamily="2" charset="-122"/>
            </a:endParaRPr>
          </a:p>
        </p:txBody>
      </p:sp>
      <p:sp>
        <p:nvSpPr>
          <p:cNvPr id="1048803" name="文本框 4"/>
          <p:cNvSpPr txBox="1"/>
          <p:nvPr/>
        </p:nvSpPr>
        <p:spPr>
          <a:xfrm>
            <a:off x="1632585" y="3613150"/>
            <a:ext cx="5872480" cy="1568450"/>
          </a:xfrm>
          <a:prstGeom prst="rect"/>
          <a:noFill/>
        </p:spPr>
        <p:txBody>
          <a:bodyPr anchor="t" rtlCol="0" wrap="none">
            <a:spAutoFit/>
          </a:bodyPr>
          <a:p>
            <a:r>
              <a:rPr sz="3200" lang="zh-CN">
                <a:solidFill>
                  <a:srgbClr val="62FDFE"/>
                </a:solidFill>
                <a:ea typeface="宋体" panose="02010600030101010101" pitchFamily="2" charset="-122"/>
                <a:sym typeface="+mn-ea"/>
              </a:rPr>
              <a:t>例：</a:t>
            </a:r>
            <a:r>
              <a:rPr sz="3200" lang="en-US">
                <a:solidFill>
                  <a:srgbClr val="62FDFE"/>
                </a:solidFill>
                <a:latin typeface="宋体" panose="02010600030101010101" pitchFamily="2" charset="-122"/>
                <a:ea typeface="宋体" panose="02010600030101010101" pitchFamily="2" charset="-122"/>
                <a:sym typeface="+mn-ea"/>
              </a:rPr>
              <a:t>a = 3, b = 2 </a:t>
            </a:r>
            <a:endParaRPr sz="3200" lang="en-US">
              <a:solidFill>
                <a:srgbClr val="62FDFE"/>
              </a:solidFill>
              <a:latin typeface="宋体" panose="02010600030101010101" pitchFamily="2" charset="-122"/>
              <a:ea typeface="宋体" panose="02010600030101010101" pitchFamily="2" charset="-122"/>
              <a:sym typeface="+mn-ea"/>
            </a:endParaRPr>
          </a:p>
          <a:p>
            <a:r>
              <a:rPr sz="3200" lang="en-US">
                <a:solidFill>
                  <a:srgbClr val="62FDFE"/>
                </a:solidFill>
                <a:latin typeface="宋体" panose="02010600030101010101" pitchFamily="2" charset="-122"/>
                <a:ea typeface="宋体" panose="02010600030101010101" pitchFamily="2" charset="-122"/>
                <a:sym typeface="+mn-ea"/>
              </a:rPr>
              <a:t>
!a    a&amp;&amp;b    a||b    !a&amp;&amp;b </a:t>
            </a:r>
            <a:endParaRPr altLang="en-US" sz="3200" lang="zh-CN"/>
          </a:p>
        </p:txBody>
      </p:sp>
      <p:sp>
        <p:nvSpPr>
          <p:cNvPr id="1048804" name="文本框 6"/>
          <p:cNvSpPr txBox="1"/>
          <p:nvPr/>
        </p:nvSpPr>
        <p:spPr>
          <a:xfrm>
            <a:off x="1757045" y="5289550"/>
            <a:ext cx="7620635" cy="583565"/>
          </a:xfrm>
          <a:prstGeom prst="rect"/>
          <a:noFill/>
        </p:spPr>
        <p:txBody>
          <a:bodyPr rtlCol="0" wrap="square">
            <a:spAutoFit/>
          </a:bodyPr>
          <a:p>
            <a:r>
              <a:rPr altLang="zh-CN" sz="3200" lang="en-US">
                <a:solidFill>
                  <a:srgbClr val="62FDFE"/>
                </a:solidFill>
              </a:rPr>
              <a:t>0               1              1                  0</a:t>
            </a:r>
            <a:endParaRPr altLang="zh-CN" sz="3200" lang="en-US">
              <a:solidFill>
                <a:srgbClr val="62FDFE"/>
              </a:solidFill>
            </a:endParaRPr>
          </a:p>
        </p:txBody>
      </p:sp>
      <p:sp>
        <p:nvSpPr>
          <p:cNvPr id="1048805" name="文本框 1"/>
          <p:cNvSpPr txBox="1"/>
          <p:nvPr/>
        </p:nvSpPr>
        <p:spPr>
          <a:xfrm>
            <a:off x="9015095" y="2547620"/>
            <a:ext cx="1720215" cy="2061210"/>
          </a:xfrm>
          <a:prstGeom prst="rect"/>
          <a:noFill/>
          <a:ln w="9525">
            <a:noFill/>
          </a:ln>
        </p:spPr>
        <p:txBody>
          <a:bodyPr wrap="square">
            <a:spAutoFit/>
          </a:bodyPr>
          <a:p>
            <a:pPr indent="0"/>
            <a:r>
              <a:rPr b="0" sz="3200" lang="zh-CN">
                <a:solidFill>
                  <a:srgbClr val="FFC000"/>
                </a:solidFill>
                <a:ea typeface="宋体" panose="02010600030101010101" pitchFamily="2" charset="-122"/>
              </a:rPr>
              <a:t>我们看一下书中9</a:t>
            </a:r>
            <a:r>
              <a:rPr altLang="zh-CN" b="0" sz="3200" lang="en-US">
                <a:solidFill>
                  <a:srgbClr val="FFC000"/>
                </a:solidFill>
                <a:ea typeface="宋体" panose="02010600030101010101" pitchFamily="2" charset="-122"/>
              </a:rPr>
              <a:t>4</a:t>
            </a:r>
            <a:r>
              <a:rPr b="0" sz="3200" lang="zh-CN">
                <a:solidFill>
                  <a:srgbClr val="FFC000"/>
                </a:solidFill>
                <a:ea typeface="宋体" panose="02010600030101010101" pitchFamily="2" charset="-122"/>
              </a:rPr>
              <a:t>页的表</a:t>
            </a:r>
            <a:endParaRPr altLang="en-US" b="0" sz="3200" lang="zh-CN">
              <a:solidFill>
                <a:srgbClr val="FFC000"/>
              </a:solidFill>
              <a:ea typeface="宋体" panose="02010600030101010101" pitchFamily="2" charset="-122"/>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5" presetSubtype="10">
                                  <p:stCondLst>
                                    <p:cond delay="0"/>
                                  </p:stCondLst>
                                  <p:childTnLst>
                                    <p:set>
                                      <p:cBhvr>
                                        <p:cTn dur="1" fill="hold" id="6">
                                          <p:stCondLst>
                                            <p:cond delay="0"/>
                                          </p:stCondLst>
                                        </p:cTn>
                                        <p:tgtEl>
                                          <p:spTgt spid="1048802"/>
                                        </p:tgtEl>
                                        <p:attrNameLst>
                                          <p:attrName>style.visibility</p:attrName>
                                        </p:attrNameLst>
                                      </p:cBhvr>
                                      <p:to>
                                        <p:strVal val="visible"/>
                                      </p:to>
                                    </p:set>
                                    <p:animEffect transition="in" filter="checkerboard(across)">
                                      <p:cBhvr>
                                        <p:cTn dur="500" id="7"/>
                                        <p:tgtEl>
                                          <p:spTgt spid="1048802"/>
                                        </p:tgtEl>
                                      </p:cBhvr>
                                    </p:animEffect>
                                  </p:childTnLst>
                                </p:cTn>
                              </p:par>
                            </p:childTnLst>
                          </p:cTn>
                        </p:par>
                      </p:childTnLst>
                    </p:cTn>
                  </p:par>
                  <p:par>
                    <p:cTn fill="hold" id="8">
                      <p:stCondLst>
                        <p:cond delay="indefinite"/>
                      </p:stCondLst>
                      <p:childTnLst>
                        <p:par>
                          <p:cTn fill="hold" id="9">
                            <p:stCondLst>
                              <p:cond delay="0"/>
                            </p:stCondLst>
                            <p:childTnLst>
                              <p:par>
                                <p:cTn fill="hold" grpId="1" id="10" nodeType="clickEffect" presetClass="entr" presetID="12" presetSubtype="4">
                                  <p:stCondLst>
                                    <p:cond delay="0"/>
                                  </p:stCondLst>
                                  <p:childTnLst>
                                    <p:set>
                                      <p:cBhvr>
                                        <p:cTn dur="1" fill="hold" id="11">
                                          <p:stCondLst>
                                            <p:cond delay="0"/>
                                          </p:stCondLst>
                                        </p:cTn>
                                        <p:tgtEl>
                                          <p:spTgt spid="1048803"/>
                                        </p:tgtEl>
                                        <p:attrNameLst>
                                          <p:attrName>style.visibility</p:attrName>
                                        </p:attrNameLst>
                                      </p:cBhvr>
                                      <p:to>
                                        <p:strVal val="visible"/>
                                      </p:to>
                                    </p:set>
                                    <p:anim calcmode="lin" valueType="num">
                                      <p:cBhvr additive="base">
                                        <p:cTn dur="500" id="12"/>
                                        <p:tgtEl>
                                          <p:spTgt spid="1048803"/>
                                        </p:tgtEl>
                                        <p:attrNameLst>
                                          <p:attrName>ppt_y</p:attrName>
                                        </p:attrNameLst>
                                      </p:cBhvr>
                                      <p:tavLst>
                                        <p:tav tm="0">
                                          <p:val>
                                            <p:strVal val="#ppt_y+#ppt_h*1.125000"/>
                                          </p:val>
                                        </p:tav>
                                        <p:tav tm="100000">
                                          <p:val>
                                            <p:strVal val="#ppt_y"/>
                                          </p:val>
                                        </p:tav>
                                      </p:tavLst>
                                    </p:anim>
                                    <p:animEffect transition="in" filter="wipe(up)">
                                      <p:cBhvr>
                                        <p:cTn dur="500" id="13"/>
                                        <p:tgtEl>
                                          <p:spTgt spid="1048803"/>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12" presetSubtype="4">
                                  <p:stCondLst>
                                    <p:cond delay="0"/>
                                  </p:stCondLst>
                                  <p:childTnLst>
                                    <p:set>
                                      <p:cBhvr>
                                        <p:cTn dur="1" fill="hold" id="17">
                                          <p:stCondLst>
                                            <p:cond delay="0"/>
                                          </p:stCondLst>
                                        </p:cTn>
                                        <p:tgtEl>
                                          <p:spTgt spid="1048804"/>
                                        </p:tgtEl>
                                        <p:attrNameLst>
                                          <p:attrName>style.visibility</p:attrName>
                                        </p:attrNameLst>
                                      </p:cBhvr>
                                      <p:to>
                                        <p:strVal val="visible"/>
                                      </p:to>
                                    </p:set>
                                    <p:anim calcmode="lin" valueType="num">
                                      <p:cBhvr additive="base">
                                        <p:cTn dur="500" id="18"/>
                                        <p:tgtEl>
                                          <p:spTgt spid="1048804"/>
                                        </p:tgtEl>
                                        <p:attrNameLst>
                                          <p:attrName>ppt_y</p:attrName>
                                        </p:attrNameLst>
                                      </p:cBhvr>
                                      <p:tavLst>
                                        <p:tav tm="0">
                                          <p:val>
                                            <p:strVal val="#ppt_y+#ppt_h*1.125000"/>
                                          </p:val>
                                        </p:tav>
                                        <p:tav tm="100000">
                                          <p:val>
                                            <p:strVal val="#ppt_y"/>
                                          </p:val>
                                        </p:tav>
                                      </p:tavLst>
                                    </p:anim>
                                    <p:animEffect transition="in" filter="wipe(up)">
                                      <p:cBhvr>
                                        <p:cTn dur="500" id="19"/>
                                        <p:tgtEl>
                                          <p:spTgt spid="1048804"/>
                                        </p:tgtEl>
                                      </p:cBhvr>
                                    </p:animEffec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3" presetSubtype="16">
                                  <p:stCondLst>
                                    <p:cond delay="0"/>
                                  </p:stCondLst>
                                  <p:childTnLst>
                                    <p:set>
                                      <p:cBhvr>
                                        <p:cTn dur="1" fill="hold" id="23">
                                          <p:stCondLst>
                                            <p:cond delay="0"/>
                                          </p:stCondLst>
                                        </p:cTn>
                                        <p:tgtEl>
                                          <p:spTgt spid="1048805"/>
                                        </p:tgtEl>
                                        <p:attrNameLst>
                                          <p:attrName>style.visibility</p:attrName>
                                        </p:attrNameLst>
                                      </p:cBhvr>
                                      <p:to>
                                        <p:strVal val="visible"/>
                                      </p:to>
                                    </p:set>
                                    <p:animEffect transition="in" filter="plus(in)">
                                      <p:cBhvr>
                                        <p:cTn dur="2000" id="24"/>
                                        <p:tgtEl>
                                          <p:spTgt spid="104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2" grpId="0"/>
      <p:bldP spid="1048803" grpId="1"/>
      <p:bldP spid="1048804" grpId="0"/>
      <p:bldP spid="104880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80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10" name="文本框 99"/>
          <p:cNvSpPr txBox="1"/>
          <p:nvPr/>
        </p:nvSpPr>
        <p:spPr>
          <a:xfrm>
            <a:off x="1829435" y="1143635"/>
            <a:ext cx="9598660" cy="2061210"/>
          </a:xfrm>
          <a:prstGeom prst="rect"/>
          <a:noFill/>
          <a:ln w="9525">
            <a:noFill/>
          </a:ln>
        </p:spPr>
        <p:txBody>
          <a:bodyPr wrap="square">
            <a:spAutoFit/>
          </a:bodyPr>
          <a:p>
            <a:pPr indent="0"/>
            <a:r>
              <a:rPr b="0" sz="3200" lang="zh-CN">
                <a:solidFill>
                  <a:srgbClr val="FF0000"/>
                </a:solidFill>
                <a:ea typeface="宋体" panose="02010600030101010101" pitchFamily="2" charset="-122"/>
              </a:rPr>
              <a:t>注意：在逻辑表达式的求解中 a&amp;&amp;b&amp;&amp;c.a,b,c中有一个为假 则假，只有a正确才判断b,其次c.
a||b||c中，一个为真 则真剩下的就不用判断了，所以只有a错了才判断b其次c。</a:t>
            </a:r>
            <a:endParaRPr altLang="en-US" b="0" sz="3200" lang="en-US">
              <a:solidFill>
                <a:srgbClr val="FF0000"/>
              </a:solidFill>
              <a:latin typeface="宋体" panose="02010600030101010101" pitchFamily="2" charset="-122"/>
              <a:ea typeface="宋体" panose="02010600030101010101" pitchFamily="2" charset="-122"/>
            </a:endParaRPr>
          </a:p>
        </p:txBody>
      </p:sp>
      <p:sp>
        <p:nvSpPr>
          <p:cNvPr id="1048811" name="文本框 1"/>
          <p:cNvSpPr txBox="1"/>
          <p:nvPr/>
        </p:nvSpPr>
        <p:spPr>
          <a:xfrm>
            <a:off x="1829435" y="4026535"/>
            <a:ext cx="5669280" cy="1845310"/>
          </a:xfrm>
          <a:prstGeom prst="rect"/>
          <a:noFill/>
        </p:spPr>
        <p:txBody>
          <a:bodyPr anchor="t" rtlCol="0" wrap="none">
            <a:spAutoFit/>
          </a:bodyPr>
          <a:p>
            <a:r>
              <a:rPr sz="3200" lang="zh-CN">
                <a:solidFill>
                  <a:srgbClr val="62FDFE"/>
                </a:solidFill>
                <a:ea typeface="宋体" panose="02010600030101010101" pitchFamily="2" charset="-122"/>
                <a:sym typeface="+mn-ea"/>
              </a:rPr>
              <a:t>例：</a:t>
            </a:r>
            <a:r>
              <a:rPr sz="3200" lang="en-US">
                <a:solidFill>
                  <a:srgbClr val="62FDFE"/>
                </a:solidFill>
                <a:latin typeface="宋体" panose="02010600030101010101" pitchFamily="2" charset="-122"/>
                <a:ea typeface="宋体" panose="02010600030101010101" pitchFamily="2" charset="-122"/>
                <a:sym typeface="+mn-ea"/>
              </a:rPr>
              <a:t>a = 1 b = 2 c = 5 d = 6
(m = a&gt;b)&amp;&amp;(n = c&gt;d)</a:t>
            </a:r>
            <a:r>
              <a:rPr sz="3200" lang="zh-CN">
                <a:solidFill>
                  <a:srgbClr val="62FDFE"/>
                </a:solidFill>
                <a:ea typeface="宋体" panose="02010600030101010101" pitchFamily="2" charset="-122"/>
                <a:sym typeface="+mn-ea"/>
              </a:rPr>
              <a:t>
  m = 0    所以后面不用执行</a:t>
            </a:r>
            <a:endParaRPr sz="3200" lang="en-US">
              <a:solidFill>
                <a:srgbClr val="62FDFE"/>
              </a:solidFill>
              <a:latin typeface="宋体" panose="02010600030101010101" pitchFamily="2" charset="-122"/>
              <a:ea typeface="宋体" panose="02010600030101010101" pitchFamily="2" charset="-122"/>
              <a:sym typeface="+mn-ea"/>
            </a:endParaRPr>
          </a:p>
          <a:p>
            <a:r>
              <a:rPr lang="en-US">
                <a:solidFill>
                  <a:srgbClr val="FF0000"/>
                </a:solidFill>
                <a:latin typeface="宋体" panose="02010600030101010101" pitchFamily="2" charset="-122"/>
                <a:ea typeface="宋体" panose="02010600030101010101" pitchFamily="2" charset="-122"/>
                <a:sym typeface="+mn-ea"/>
              </a:rPr>
              <a:t> </a:t>
            </a:r>
            <a:endParaRPr altLang="en-US"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811"/>
                                        </p:tgtEl>
                                        <p:attrNameLst>
                                          <p:attrName>style.visibility</p:attrName>
                                        </p:attrNameLst>
                                      </p:cBhvr>
                                      <p:to>
                                        <p:strVal val="visible"/>
                                      </p:to>
                                    </p:set>
                                    <p:anim calcmode="lin" valueType="num">
                                      <p:cBhvr additive="base">
                                        <p:cTn dur="500" fill="hold" id="7"/>
                                        <p:tgtEl>
                                          <p:spTgt spid="1048811"/>
                                        </p:tgtEl>
                                        <p:attrNameLst>
                                          <p:attrName>ppt_x</p:attrName>
                                        </p:attrNameLst>
                                      </p:cBhvr>
                                      <p:tavLst>
                                        <p:tav tm="0">
                                          <p:val>
                                            <p:strVal val="#ppt_x"/>
                                          </p:val>
                                        </p:tav>
                                        <p:tav tm="100000">
                                          <p:val>
                                            <p:strVal val="#ppt_x"/>
                                          </p:val>
                                        </p:tav>
                                      </p:tavLst>
                                    </p:anim>
                                    <p:anim calcmode="lin" valueType="num">
                                      <p:cBhvr additive="base">
                                        <p:cTn dur="500" fill="hold" id="8"/>
                                        <p:tgtEl>
                                          <p:spTgt spid="10488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815"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16" name="文本框 3"/>
          <p:cNvSpPr txBox="1"/>
          <p:nvPr/>
        </p:nvSpPr>
        <p:spPr>
          <a:xfrm>
            <a:off x="1889760" y="882015"/>
            <a:ext cx="9446895" cy="2061210"/>
          </a:xfrm>
          <a:prstGeom prst="rect"/>
          <a:noFill/>
        </p:spPr>
        <p:txBody>
          <a:bodyPr anchor="t" rtlCol="0" wrap="square">
            <a:spAutoFit/>
          </a:bodyPr>
          <a:p>
            <a:r>
              <a:rPr altLang="en-US" sz="3200" lang="zh-CN">
                <a:solidFill>
                  <a:srgbClr val="62FDFE"/>
                </a:solidFill>
              </a:rPr>
              <a:t>写出下面各逻辑表达式的值。设a=3，b=4，c=5。</a:t>
            </a:r>
            <a:endParaRPr altLang="en-US" sz="3200" lang="zh-CN">
              <a:solidFill>
                <a:srgbClr val="62FDFE"/>
              </a:solidFill>
            </a:endParaRPr>
          </a:p>
          <a:p>
            <a:r>
              <a:rPr altLang="en-US" sz="3200" lang="zh-CN">
                <a:solidFill>
                  <a:srgbClr val="62FDFE"/>
                </a:solidFill>
              </a:rPr>
              <a:t>（1） a + b &gt; c &amp;&amp; b == c</a:t>
            </a:r>
            <a:endParaRPr altLang="en-US" sz="3200" lang="zh-CN">
              <a:solidFill>
                <a:srgbClr val="62FDFE"/>
              </a:solidFill>
            </a:endParaRPr>
          </a:p>
          <a:p>
            <a:r>
              <a:rPr altLang="en-US" sz="3200" lang="zh-CN">
                <a:solidFill>
                  <a:srgbClr val="62FDFE"/>
                </a:solidFill>
              </a:rPr>
              <a:t>（2） !(a &gt;ｂ) &amp;&amp; !c || 1</a:t>
            </a:r>
            <a:endParaRPr altLang="en-US" sz="3200" lang="zh-CN">
              <a:solidFill>
                <a:srgbClr val="62FDFE"/>
              </a:solidFill>
            </a:endParaRPr>
          </a:p>
          <a:p>
            <a:r>
              <a:rPr altLang="en-US" sz="3200" lang="zh-CN">
                <a:solidFill>
                  <a:srgbClr val="62FDFE"/>
                </a:solidFill>
              </a:rPr>
              <a:t>（</a:t>
            </a:r>
            <a:r>
              <a:rPr altLang="zh-CN" sz="3200" lang="en-US">
                <a:solidFill>
                  <a:srgbClr val="62FDFE"/>
                </a:solidFill>
              </a:rPr>
              <a:t>3</a:t>
            </a:r>
            <a:r>
              <a:rPr altLang="en-US" sz="3200" lang="zh-CN">
                <a:solidFill>
                  <a:srgbClr val="62FDFE"/>
                </a:solidFill>
              </a:rPr>
              <a:t>） ! a &amp;&amp; (y = b) &amp;&amp; 0</a:t>
            </a:r>
            <a:endParaRPr altLang="en-US" sz="3200" lang="zh-CN">
              <a:solidFill>
                <a:srgbClr val="62FDFE"/>
              </a:solidFill>
            </a:endParaRPr>
          </a:p>
        </p:txBody>
      </p:sp>
      <p:sp>
        <p:nvSpPr>
          <p:cNvPr id="1048817" name="文本框 4"/>
          <p:cNvSpPr txBox="1"/>
          <p:nvPr/>
        </p:nvSpPr>
        <p:spPr>
          <a:xfrm>
            <a:off x="1889760" y="3408045"/>
            <a:ext cx="5563870" cy="1568450"/>
          </a:xfrm>
          <a:prstGeom prst="rect"/>
          <a:noFill/>
        </p:spPr>
        <p:txBody>
          <a:bodyPr rtlCol="0" wrap="square">
            <a:spAutoFit/>
          </a:bodyPr>
          <a:p>
            <a:r>
              <a:rPr altLang="zh-CN" sz="3200" lang="en-US">
                <a:solidFill>
                  <a:srgbClr val="62FDFE"/>
                </a:solidFill>
              </a:rPr>
              <a:t>  (1) 0</a:t>
            </a:r>
            <a:endParaRPr altLang="zh-CN" sz="3200" lang="en-US">
              <a:solidFill>
                <a:srgbClr val="62FDFE"/>
              </a:solidFill>
            </a:endParaRPr>
          </a:p>
          <a:p>
            <a:r>
              <a:rPr altLang="zh-CN" sz="3200" lang="en-US">
                <a:solidFill>
                  <a:srgbClr val="62FDFE"/>
                </a:solidFill>
              </a:rPr>
              <a:t>  (2) 1</a:t>
            </a:r>
            <a:endParaRPr altLang="zh-CN" sz="3200" lang="en-US">
              <a:solidFill>
                <a:srgbClr val="62FDFE"/>
              </a:solidFill>
            </a:endParaRPr>
          </a:p>
          <a:p>
            <a:r>
              <a:rPr altLang="zh-CN" sz="3200" lang="en-US">
                <a:solidFill>
                  <a:srgbClr val="62FDFE"/>
                </a:solidFill>
              </a:rPr>
              <a:t>  (3) 0</a:t>
            </a:r>
            <a:endParaRPr altLang="zh-CN" sz="3200" lang="en-US">
              <a:solidFill>
                <a:srgbClr val="62FDFE"/>
              </a:solidFill>
            </a:endParaRPr>
          </a:p>
        </p:txBody>
      </p:sp>
      <p:sp>
        <p:nvSpPr>
          <p:cNvPr id="1048818" name="文本框 5"/>
          <p:cNvSpPr txBox="1"/>
          <p:nvPr/>
        </p:nvSpPr>
        <p:spPr>
          <a:xfrm>
            <a:off x="2077720" y="243205"/>
            <a:ext cx="3247390" cy="583565"/>
          </a:xfrm>
          <a:prstGeom prst="rect"/>
          <a:noFill/>
        </p:spPr>
        <p:txBody>
          <a:bodyPr rtlCol="0" wrap="square">
            <a:spAutoFit/>
          </a:bodyPr>
          <a:p>
            <a:r>
              <a:rPr altLang="en-US" sz="3200" lang="zh-CN">
                <a:solidFill>
                  <a:srgbClr val="62FDFE"/>
                </a:solidFill>
              </a:rPr>
              <a:t>练习题</a:t>
            </a:r>
            <a:endParaRPr altLang="en-US" sz="3200"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17"/>
                                        </p:tgtEl>
                                        <p:attrNameLst>
                                          <p:attrName>style.visibility</p:attrName>
                                        </p:attrNameLst>
                                      </p:cBhvr>
                                      <p:to>
                                        <p:strVal val="visible"/>
                                      </p:to>
                                    </p:set>
                                    <p:animEffect transition="in" filter="wipe(down)">
                                      <p:cBhvr>
                                        <p:cTn dur="500" id="7"/>
                                        <p:tgtEl>
                                          <p:spTgt spid="1048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pic>
        <p:nvPicPr>
          <p:cNvPr id="2097184"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cstate="print"/>
          <a:stretch>
            <a:fillRect/>
          </a:stretch>
        </p:blipFill>
        <p:spPr>
          <a:xfrm>
            <a:off x="1445428" y="3064061"/>
            <a:ext cx="3545672" cy="5434656"/>
          </a:xfrm>
          <a:prstGeom prst="rect"/>
        </p:spPr>
      </p:pic>
      <p:pic>
        <p:nvPicPr>
          <p:cNvPr id="2097185"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a:stretch>
            <a:fillRect/>
          </a:stretch>
        </p:blipFill>
        <p:spPr>
          <a:xfrm>
            <a:off x="1922282" y="2255924"/>
            <a:ext cx="2558982" cy="2558982"/>
          </a:xfrm>
          <a:prstGeom prst="rect"/>
        </p:spPr>
      </p:pic>
      <p:pic>
        <p:nvPicPr>
          <p:cNvPr id="2097186"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3" cstate="print"/>
          <a:stretch>
            <a:fillRect/>
          </a:stretch>
        </p:blipFill>
        <p:spPr>
          <a:xfrm>
            <a:off x="2037353" y="2370995"/>
            <a:ext cx="2328840" cy="2328840"/>
          </a:xfrm>
          <a:prstGeom prst="rect"/>
        </p:spPr>
      </p:pic>
      <p:sp>
        <p:nvSpPr>
          <p:cNvPr id="104882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823"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547089" y="2773332"/>
            <a:ext cx="1309370" cy="1445260"/>
          </a:xfrm>
          <a:prstGeom prst="rect"/>
          <a:ln>
            <a:noFill/>
          </a:ln>
        </p:spPr>
        <p:txBody>
          <a:bodyPr wrap="none">
            <a:spAutoFit/>
          </a:bodyPr>
          <a:p>
            <a:pPr algn="ctr"/>
            <a:r>
              <a:rPr altLang="zh-CN" b="1" dirty="0" sz="8800" lang="en-US">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05</a:t>
            </a:r>
            <a:endParaRPr altLang="en-US" b="1" dirty="0" sz="88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824" name="矩形 58"/>
          <p:cNvSpPr/>
          <p:nvPr/>
        </p:nvSpPr>
        <p:spPr>
          <a:xfrm>
            <a:off x="4674870" y="3063875"/>
            <a:ext cx="7085330" cy="64008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条件运算符和条件表达式</a:t>
            </a:r>
            <a:endPar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825"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250"/>
                                  </p:stCondLst>
                                  <p:childTnLst>
                                    <p:set>
                                      <p:cBhvr>
                                        <p:cTn dur="1" fill="hold" id="6">
                                          <p:stCondLst>
                                            <p:cond delay="0"/>
                                          </p:stCondLst>
                                        </p:cTn>
                                        <p:tgtEl>
                                          <p:spTgt spid="2097186"/>
                                        </p:tgtEl>
                                        <p:attrNameLst>
                                          <p:attrName>style.visibility</p:attrName>
                                        </p:attrNameLst>
                                      </p:cBhvr>
                                      <p:to>
                                        <p:strVal val="visible"/>
                                      </p:to>
                                    </p:set>
                                    <p:anim calcmode="lin" valueType="num">
                                      <p:cBhvr>
                                        <p:cTn dur="500" fill="hold" id="7"/>
                                        <p:tgtEl>
                                          <p:spTgt spid="2097186"/>
                                        </p:tgtEl>
                                        <p:attrNameLst>
                                          <p:attrName>ppt_w</p:attrName>
                                        </p:attrNameLst>
                                      </p:cBhvr>
                                      <p:tavLst>
                                        <p:tav tm="0">
                                          <p:val>
                                            <p:fltVal val="0.0"/>
                                          </p:val>
                                        </p:tav>
                                        <p:tav tm="100000">
                                          <p:val>
                                            <p:strVal val="#ppt_w"/>
                                          </p:val>
                                        </p:tav>
                                      </p:tavLst>
                                    </p:anim>
                                    <p:anim calcmode="lin" valueType="num">
                                      <p:cBhvr>
                                        <p:cTn dur="500" fill="hold" id="8"/>
                                        <p:tgtEl>
                                          <p:spTgt spid="2097186"/>
                                        </p:tgtEl>
                                        <p:attrNameLst>
                                          <p:attrName>ppt_h</p:attrName>
                                        </p:attrNameLst>
                                      </p:cBhvr>
                                      <p:tavLst>
                                        <p:tav tm="0">
                                          <p:val>
                                            <p:fltVal val="0.0"/>
                                          </p:val>
                                        </p:tav>
                                        <p:tav tm="100000">
                                          <p:val>
                                            <p:strVal val="#ppt_h"/>
                                          </p:val>
                                        </p:tav>
                                      </p:tavLst>
                                    </p:anim>
                                    <p:animEffect transition="in" filter="fade">
                                      <p:cBhvr>
                                        <p:cTn dur="500" id="9"/>
                                        <p:tgtEl>
                                          <p:spTgt spid="2097186"/>
                                        </p:tgtEl>
                                      </p:cBhvr>
                                    </p:animEffect>
                                  </p:childTnLst>
                                </p:cTn>
                              </p:par>
                              <p:par>
                                <p:cTn fill="hold" id="10" nodeType="withEffect" presetClass="emph" presetID="8" presetSubtype="0" repeatCount="indefinite">
                                  <p:stCondLst>
                                    <p:cond delay="250"/>
                                  </p:stCondLst>
                                  <p:childTnLst>
                                    <p:animRot by="21600000">
                                      <p:cBhvr>
                                        <p:cTn dur="5000" fill="hold" id="11"/>
                                        <p:tgtEl>
                                          <p:spTgt spid="2097186"/>
                                        </p:tgtEl>
                                        <p:attrNameLst>
                                          <p:attrName>r</p:attrName>
                                        </p:attrNameLst>
                                      </p:cBhvr>
                                    </p:animRot>
                                  </p:childTnLst>
                                </p:cTn>
                              </p:par>
                              <p:par>
                                <p:cTn fill="hold" id="12" nodeType="withEffect" presetClass="entr" presetID="53" presetSubtype="16">
                                  <p:stCondLst>
                                    <p:cond delay="500"/>
                                  </p:stCondLst>
                                  <p:childTnLst>
                                    <p:set>
                                      <p:cBhvr>
                                        <p:cTn dur="1" fill="hold" id="13">
                                          <p:stCondLst>
                                            <p:cond delay="0"/>
                                          </p:stCondLst>
                                        </p:cTn>
                                        <p:tgtEl>
                                          <p:spTgt spid="2097185"/>
                                        </p:tgtEl>
                                        <p:attrNameLst>
                                          <p:attrName>style.visibility</p:attrName>
                                        </p:attrNameLst>
                                      </p:cBhvr>
                                      <p:to>
                                        <p:strVal val="visible"/>
                                      </p:to>
                                    </p:set>
                                    <p:anim calcmode="lin" valueType="num">
                                      <p:cBhvr>
                                        <p:cTn dur="500" fill="hold" id="14"/>
                                        <p:tgtEl>
                                          <p:spTgt spid="2097185"/>
                                        </p:tgtEl>
                                        <p:attrNameLst>
                                          <p:attrName>ppt_w</p:attrName>
                                        </p:attrNameLst>
                                      </p:cBhvr>
                                      <p:tavLst>
                                        <p:tav tm="0">
                                          <p:val>
                                            <p:fltVal val="0.0"/>
                                          </p:val>
                                        </p:tav>
                                        <p:tav tm="100000">
                                          <p:val>
                                            <p:strVal val="#ppt_w"/>
                                          </p:val>
                                        </p:tav>
                                      </p:tavLst>
                                    </p:anim>
                                    <p:anim calcmode="lin" valueType="num">
                                      <p:cBhvr>
                                        <p:cTn dur="500" fill="hold" id="15"/>
                                        <p:tgtEl>
                                          <p:spTgt spid="2097185"/>
                                        </p:tgtEl>
                                        <p:attrNameLst>
                                          <p:attrName>ppt_h</p:attrName>
                                        </p:attrNameLst>
                                      </p:cBhvr>
                                      <p:tavLst>
                                        <p:tav tm="0">
                                          <p:val>
                                            <p:fltVal val="0.0"/>
                                          </p:val>
                                        </p:tav>
                                        <p:tav tm="100000">
                                          <p:val>
                                            <p:strVal val="#ppt_h"/>
                                          </p:val>
                                        </p:tav>
                                      </p:tavLst>
                                    </p:anim>
                                    <p:animEffect transition="in" filter="fade">
                                      <p:cBhvr>
                                        <p:cTn dur="500" id="16"/>
                                        <p:tgtEl>
                                          <p:spTgt spid="2097185"/>
                                        </p:tgtEl>
                                      </p:cBhvr>
                                    </p:animEffect>
                                  </p:childTnLst>
                                </p:cTn>
                              </p:par>
                              <p:par>
                                <p:cTn fill="hold" id="17" nodeType="withEffect" presetClass="emph" presetID="8" presetSubtype="0" repeatCount="indefinite">
                                  <p:stCondLst>
                                    <p:cond delay="500"/>
                                  </p:stCondLst>
                                  <p:childTnLst>
                                    <p:animRot by="-21600000">
                                      <p:cBhvr>
                                        <p:cTn dur="5000" fill="hold" id="18"/>
                                        <p:tgtEl>
                                          <p:spTgt spid="2097185"/>
                                        </p:tgtEl>
                                        <p:attrNameLst>
                                          <p:attrName>r</p:attrName>
                                        </p:attrNameLst>
                                      </p:cBhvr>
                                    </p:animRot>
                                  </p:childTnLst>
                                </p:cTn>
                              </p:par>
                              <p:par>
                                <p:cTn fill="hold" grpId="0" id="19" nodeType="withEffect" presetClass="entr" presetID="53" presetSubtype="16">
                                  <p:stCondLst>
                                    <p:cond delay="500"/>
                                  </p:stCondLst>
                                  <p:childTnLst>
                                    <p:set>
                                      <p:cBhvr>
                                        <p:cTn dur="1" fill="hold" id="20">
                                          <p:stCondLst>
                                            <p:cond delay="0"/>
                                          </p:stCondLst>
                                        </p:cTn>
                                        <p:tgtEl>
                                          <p:spTgt spid="1048823"/>
                                        </p:tgtEl>
                                        <p:attrNameLst>
                                          <p:attrName>style.visibility</p:attrName>
                                        </p:attrNameLst>
                                      </p:cBhvr>
                                      <p:to>
                                        <p:strVal val="visible"/>
                                      </p:to>
                                    </p:set>
                                    <p:anim calcmode="lin" valueType="num">
                                      <p:cBhvr>
                                        <p:cTn dur="1000" fill="hold" id="21"/>
                                        <p:tgtEl>
                                          <p:spTgt spid="1048823"/>
                                        </p:tgtEl>
                                        <p:attrNameLst>
                                          <p:attrName>ppt_w</p:attrName>
                                        </p:attrNameLst>
                                      </p:cBhvr>
                                      <p:tavLst>
                                        <p:tav tm="0">
                                          <p:val>
                                            <p:fltVal val="0.0"/>
                                          </p:val>
                                        </p:tav>
                                        <p:tav tm="100000">
                                          <p:val>
                                            <p:strVal val="#ppt_w"/>
                                          </p:val>
                                        </p:tav>
                                      </p:tavLst>
                                    </p:anim>
                                    <p:anim calcmode="lin" valueType="num">
                                      <p:cBhvr>
                                        <p:cTn dur="1000" fill="hold" id="22"/>
                                        <p:tgtEl>
                                          <p:spTgt spid="1048823"/>
                                        </p:tgtEl>
                                        <p:attrNameLst>
                                          <p:attrName>ppt_h</p:attrName>
                                        </p:attrNameLst>
                                      </p:cBhvr>
                                      <p:tavLst>
                                        <p:tav tm="0">
                                          <p:val>
                                            <p:fltVal val="0.0"/>
                                          </p:val>
                                        </p:tav>
                                        <p:tav tm="100000">
                                          <p:val>
                                            <p:strVal val="#ppt_h"/>
                                          </p:val>
                                        </p:tav>
                                      </p:tavLst>
                                    </p:anim>
                                    <p:animEffect transition="in" filter="fade">
                                      <p:cBhvr>
                                        <p:cTn dur="1000" id="23"/>
                                        <p:tgtEl>
                                          <p:spTgt spid="1048823"/>
                                        </p:tgtEl>
                                      </p:cBhvr>
                                    </p:animEffect>
                                  </p:childTnLst>
                                </p:cTn>
                              </p:par>
                              <p:par>
                                <p:cTn fill="hold" id="24" nodeType="withEffect" presetClass="entr" presetID="53" presetSubtype="16">
                                  <p:stCondLst>
                                    <p:cond delay="0"/>
                                  </p:stCondLst>
                                  <p:childTnLst>
                                    <p:set>
                                      <p:cBhvr>
                                        <p:cTn dur="1" fill="hold" id="25">
                                          <p:stCondLst>
                                            <p:cond delay="0"/>
                                          </p:stCondLst>
                                        </p:cTn>
                                        <p:tgtEl>
                                          <p:spTgt spid="2097184"/>
                                        </p:tgtEl>
                                        <p:attrNameLst>
                                          <p:attrName>style.visibility</p:attrName>
                                        </p:attrNameLst>
                                      </p:cBhvr>
                                      <p:to>
                                        <p:strVal val="visible"/>
                                      </p:to>
                                    </p:set>
                                    <p:anim calcmode="lin" valueType="num">
                                      <p:cBhvr>
                                        <p:cTn dur="500" fill="hold" id="26"/>
                                        <p:tgtEl>
                                          <p:spTgt spid="2097184"/>
                                        </p:tgtEl>
                                        <p:attrNameLst>
                                          <p:attrName>ppt_w</p:attrName>
                                        </p:attrNameLst>
                                      </p:cBhvr>
                                      <p:tavLst>
                                        <p:tav tm="0">
                                          <p:val>
                                            <p:fltVal val="0.0"/>
                                          </p:val>
                                        </p:tav>
                                        <p:tav tm="100000">
                                          <p:val>
                                            <p:strVal val="#ppt_w"/>
                                          </p:val>
                                        </p:tav>
                                      </p:tavLst>
                                    </p:anim>
                                    <p:anim calcmode="lin" valueType="num">
                                      <p:cBhvr>
                                        <p:cTn dur="500" fill="hold" id="27"/>
                                        <p:tgtEl>
                                          <p:spTgt spid="2097184"/>
                                        </p:tgtEl>
                                        <p:attrNameLst>
                                          <p:attrName>ppt_h</p:attrName>
                                        </p:attrNameLst>
                                      </p:cBhvr>
                                      <p:tavLst>
                                        <p:tav tm="0">
                                          <p:val>
                                            <p:fltVal val="0.0"/>
                                          </p:val>
                                        </p:tav>
                                        <p:tav tm="100000">
                                          <p:val>
                                            <p:strVal val="#ppt_h"/>
                                          </p:val>
                                        </p:tav>
                                      </p:tavLst>
                                    </p:anim>
                                    <p:animEffect transition="in" filter="fade">
                                      <p:cBhvr>
                                        <p:cTn dur="500" id="28"/>
                                        <p:tgtEl>
                                          <p:spTgt spid="2097184"/>
                                        </p:tgtEl>
                                      </p:cBhvr>
                                    </p:animEffect>
                                  </p:childTnLst>
                                </p:cTn>
                              </p:par>
                              <p:par>
                                <p:cTn accel="50000" decel="50000" fill="hold" id="29" nodeType="withEffect" presetClass="path" presetID="42" presetSubtype="0">
                                  <p:stCondLst>
                                    <p:cond delay="1000"/>
                                  </p:stCondLst>
                                  <p:childTnLst>
                                    <p:animMotion origin="layout" path="M -2.29167E-6 4.44444E-6 L -2.29167E-6 0.63912 " pathEditMode="relative" rAng="0" ptsTypes="AA">
                                      <p:cBhvr>
                                        <p:cTn dur="500" fill="hold" id="30"/>
                                        <p:tgtEl>
                                          <p:spTgt spid="2097184"/>
                                        </p:tgtEl>
                                        <p:attrNameLst>
                                          <p:attrName>ppt_x</p:attrName>
                                          <p:attrName>ppt_y</p:attrName>
                                        </p:attrNameLst>
                                      </p:cBhvr>
                                      <p:rCtr x="0" y="31944"/>
                                    </p:animMotion>
                                  </p:childTnLst>
                                </p:cTn>
                              </p:par>
                              <p:par>
                                <p:cTn fill="hold" grpId="0" id="31" nodeType="withEffect" presetClass="entr" presetID="53" presetSubtype="16">
                                  <p:stCondLst>
                                    <p:cond delay="500"/>
                                  </p:stCondLst>
                                  <p:childTnLst>
                                    <p:set>
                                      <p:cBhvr>
                                        <p:cTn dur="1" fill="hold" id="32">
                                          <p:stCondLst>
                                            <p:cond delay="0"/>
                                          </p:stCondLst>
                                        </p:cTn>
                                        <p:tgtEl>
                                          <p:spTgt spid="1048822"/>
                                        </p:tgtEl>
                                        <p:attrNameLst>
                                          <p:attrName>style.visibility</p:attrName>
                                        </p:attrNameLst>
                                      </p:cBhvr>
                                      <p:to>
                                        <p:strVal val="visible"/>
                                      </p:to>
                                    </p:set>
                                    <p:anim calcmode="lin" valueType="num">
                                      <p:cBhvr>
                                        <p:cTn dur="500" fill="hold" id="33"/>
                                        <p:tgtEl>
                                          <p:spTgt spid="1048822"/>
                                        </p:tgtEl>
                                        <p:attrNameLst>
                                          <p:attrName>ppt_w</p:attrName>
                                        </p:attrNameLst>
                                      </p:cBhvr>
                                      <p:tavLst>
                                        <p:tav tm="0">
                                          <p:val>
                                            <p:fltVal val="0.0"/>
                                          </p:val>
                                        </p:tav>
                                        <p:tav tm="100000">
                                          <p:val>
                                            <p:strVal val="#ppt_w"/>
                                          </p:val>
                                        </p:tav>
                                      </p:tavLst>
                                    </p:anim>
                                    <p:anim calcmode="lin" valueType="num">
                                      <p:cBhvr>
                                        <p:cTn dur="500" fill="hold" id="34"/>
                                        <p:tgtEl>
                                          <p:spTgt spid="1048822"/>
                                        </p:tgtEl>
                                        <p:attrNameLst>
                                          <p:attrName>ppt_h</p:attrName>
                                        </p:attrNameLst>
                                      </p:cBhvr>
                                      <p:tavLst>
                                        <p:tav tm="0">
                                          <p:val>
                                            <p:fltVal val="0.0"/>
                                          </p:val>
                                        </p:tav>
                                        <p:tav tm="100000">
                                          <p:val>
                                            <p:strVal val="#ppt_h"/>
                                          </p:val>
                                        </p:tav>
                                      </p:tavLst>
                                    </p:anim>
                                    <p:animEffect transition="in" filter="fade">
                                      <p:cBhvr>
                                        <p:cTn dur="500" id="35"/>
                                        <p:tgtEl>
                                          <p:spTgt spid="1048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2" grpId="0" bldLvl="0" animBg="1"/>
      <p:bldP spid="10488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9"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cstate="print"/>
          <a:stretch>
            <a:fillRect/>
          </a:stretch>
        </p:blipFill>
        <p:spPr>
          <a:xfrm>
            <a:off x="1445428" y="3064061"/>
            <a:ext cx="3545672" cy="5434656"/>
          </a:xfrm>
          <a:prstGeom prst="rect"/>
        </p:spPr>
      </p:pic>
      <p:pic>
        <p:nvPicPr>
          <p:cNvPr id="2097160"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a:stretch>
            <a:fillRect/>
          </a:stretch>
        </p:blipFill>
        <p:spPr>
          <a:xfrm>
            <a:off x="1922282" y="2255924"/>
            <a:ext cx="2558982" cy="2558982"/>
          </a:xfrm>
          <a:prstGeom prst="rect"/>
        </p:spPr>
      </p:pic>
      <p:pic>
        <p:nvPicPr>
          <p:cNvPr id="2097161"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3" cstate="print"/>
          <a:stretch>
            <a:fillRect/>
          </a:stretch>
        </p:blipFill>
        <p:spPr>
          <a:xfrm>
            <a:off x="2037353" y="2370995"/>
            <a:ext cx="2328840" cy="2328840"/>
          </a:xfrm>
          <a:prstGeom prst="rect"/>
        </p:spPr>
      </p:pic>
      <p:sp>
        <p:nvSpPr>
          <p:cNvPr id="1048634"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635"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388088" y="2773332"/>
            <a:ext cx="1627370" cy="1446550"/>
          </a:xfrm>
          <a:prstGeom prst="rect"/>
          <a:ln>
            <a:noFill/>
          </a:ln>
        </p:spPr>
        <p:txBody>
          <a:bodyPr wrap="none">
            <a:spAutoFit/>
          </a:bodyPr>
          <a:p>
            <a:pPr algn="ctr"/>
            <a:r>
              <a:rPr altLang="zh-CN" b="1" dirty="0" sz="8800" lang="en-US">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01</a:t>
            </a:r>
            <a:endParaRPr altLang="en-US" b="1" dirty="0" sz="88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636" name="矩形 58"/>
          <p:cNvSpPr/>
          <p:nvPr/>
        </p:nvSpPr>
        <p:spPr>
          <a:xfrm>
            <a:off x="4832350" y="3168015"/>
            <a:ext cx="6710680" cy="73596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选择结构和条件判断</a:t>
            </a:r>
            <a:endPar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637"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250"/>
                                  </p:stCondLst>
                                  <p:childTnLst>
                                    <p:set>
                                      <p:cBhvr>
                                        <p:cTn dur="1" fill="hold" id="6">
                                          <p:stCondLst>
                                            <p:cond delay="0"/>
                                          </p:stCondLst>
                                        </p:cTn>
                                        <p:tgtEl>
                                          <p:spTgt spid="2097161"/>
                                        </p:tgtEl>
                                        <p:attrNameLst>
                                          <p:attrName>style.visibility</p:attrName>
                                        </p:attrNameLst>
                                      </p:cBhvr>
                                      <p:to>
                                        <p:strVal val="visible"/>
                                      </p:to>
                                    </p:set>
                                    <p:anim calcmode="lin" valueType="num">
                                      <p:cBhvr>
                                        <p:cTn dur="500" fill="hold" id="7"/>
                                        <p:tgtEl>
                                          <p:spTgt spid="2097161"/>
                                        </p:tgtEl>
                                        <p:attrNameLst>
                                          <p:attrName>ppt_w</p:attrName>
                                        </p:attrNameLst>
                                      </p:cBhvr>
                                      <p:tavLst>
                                        <p:tav tm="0">
                                          <p:val>
                                            <p:fltVal val="0.0"/>
                                          </p:val>
                                        </p:tav>
                                        <p:tav tm="100000">
                                          <p:val>
                                            <p:strVal val="#ppt_w"/>
                                          </p:val>
                                        </p:tav>
                                      </p:tavLst>
                                    </p:anim>
                                    <p:anim calcmode="lin" valueType="num">
                                      <p:cBhvr>
                                        <p:cTn dur="500" fill="hold" id="8"/>
                                        <p:tgtEl>
                                          <p:spTgt spid="2097161"/>
                                        </p:tgtEl>
                                        <p:attrNameLst>
                                          <p:attrName>ppt_h</p:attrName>
                                        </p:attrNameLst>
                                      </p:cBhvr>
                                      <p:tavLst>
                                        <p:tav tm="0">
                                          <p:val>
                                            <p:fltVal val="0.0"/>
                                          </p:val>
                                        </p:tav>
                                        <p:tav tm="100000">
                                          <p:val>
                                            <p:strVal val="#ppt_h"/>
                                          </p:val>
                                        </p:tav>
                                      </p:tavLst>
                                    </p:anim>
                                    <p:animEffect transition="in" filter="fade">
                                      <p:cBhvr>
                                        <p:cTn dur="500" id="9"/>
                                        <p:tgtEl>
                                          <p:spTgt spid="2097161"/>
                                        </p:tgtEl>
                                      </p:cBhvr>
                                    </p:animEffect>
                                  </p:childTnLst>
                                </p:cTn>
                              </p:par>
                              <p:par>
                                <p:cTn fill="hold" id="10" nodeType="withEffect" presetClass="emph" presetID="8" presetSubtype="0" repeatCount="indefinite">
                                  <p:stCondLst>
                                    <p:cond delay="250"/>
                                  </p:stCondLst>
                                  <p:childTnLst>
                                    <p:animRot by="21600000">
                                      <p:cBhvr>
                                        <p:cTn dur="5000" fill="hold" id="11"/>
                                        <p:tgtEl>
                                          <p:spTgt spid="2097161"/>
                                        </p:tgtEl>
                                        <p:attrNameLst>
                                          <p:attrName>r</p:attrName>
                                        </p:attrNameLst>
                                      </p:cBhvr>
                                    </p:animRot>
                                  </p:childTnLst>
                                </p:cTn>
                              </p:par>
                              <p:par>
                                <p:cTn fill="hold" id="12" nodeType="withEffect" presetClass="entr" presetID="53" presetSubtype="16">
                                  <p:stCondLst>
                                    <p:cond delay="500"/>
                                  </p:stCondLst>
                                  <p:childTnLst>
                                    <p:set>
                                      <p:cBhvr>
                                        <p:cTn dur="1" fill="hold" id="13">
                                          <p:stCondLst>
                                            <p:cond delay="0"/>
                                          </p:stCondLst>
                                        </p:cTn>
                                        <p:tgtEl>
                                          <p:spTgt spid="2097160"/>
                                        </p:tgtEl>
                                        <p:attrNameLst>
                                          <p:attrName>style.visibility</p:attrName>
                                        </p:attrNameLst>
                                      </p:cBhvr>
                                      <p:to>
                                        <p:strVal val="visible"/>
                                      </p:to>
                                    </p:set>
                                    <p:anim calcmode="lin" valueType="num">
                                      <p:cBhvr>
                                        <p:cTn dur="500" fill="hold" id="14"/>
                                        <p:tgtEl>
                                          <p:spTgt spid="2097160"/>
                                        </p:tgtEl>
                                        <p:attrNameLst>
                                          <p:attrName>ppt_w</p:attrName>
                                        </p:attrNameLst>
                                      </p:cBhvr>
                                      <p:tavLst>
                                        <p:tav tm="0">
                                          <p:val>
                                            <p:fltVal val="0.0"/>
                                          </p:val>
                                        </p:tav>
                                        <p:tav tm="100000">
                                          <p:val>
                                            <p:strVal val="#ppt_w"/>
                                          </p:val>
                                        </p:tav>
                                      </p:tavLst>
                                    </p:anim>
                                    <p:anim calcmode="lin" valueType="num">
                                      <p:cBhvr>
                                        <p:cTn dur="500" fill="hold" id="15"/>
                                        <p:tgtEl>
                                          <p:spTgt spid="2097160"/>
                                        </p:tgtEl>
                                        <p:attrNameLst>
                                          <p:attrName>ppt_h</p:attrName>
                                        </p:attrNameLst>
                                      </p:cBhvr>
                                      <p:tavLst>
                                        <p:tav tm="0">
                                          <p:val>
                                            <p:fltVal val="0.0"/>
                                          </p:val>
                                        </p:tav>
                                        <p:tav tm="100000">
                                          <p:val>
                                            <p:strVal val="#ppt_h"/>
                                          </p:val>
                                        </p:tav>
                                      </p:tavLst>
                                    </p:anim>
                                    <p:animEffect transition="in" filter="fade">
                                      <p:cBhvr>
                                        <p:cTn dur="500" id="16"/>
                                        <p:tgtEl>
                                          <p:spTgt spid="2097160"/>
                                        </p:tgtEl>
                                      </p:cBhvr>
                                    </p:animEffect>
                                  </p:childTnLst>
                                </p:cTn>
                              </p:par>
                              <p:par>
                                <p:cTn fill="hold" id="17" nodeType="withEffect" presetClass="emph" presetID="8" presetSubtype="0" repeatCount="indefinite">
                                  <p:stCondLst>
                                    <p:cond delay="500"/>
                                  </p:stCondLst>
                                  <p:childTnLst>
                                    <p:animRot by="-21600000">
                                      <p:cBhvr>
                                        <p:cTn dur="5000" fill="hold" id="18"/>
                                        <p:tgtEl>
                                          <p:spTgt spid="2097160"/>
                                        </p:tgtEl>
                                        <p:attrNameLst>
                                          <p:attrName>r</p:attrName>
                                        </p:attrNameLst>
                                      </p:cBhvr>
                                    </p:animRot>
                                  </p:childTnLst>
                                </p:cTn>
                              </p:par>
                              <p:par>
                                <p:cTn fill="hold" grpId="0" id="19" nodeType="withEffect" presetClass="entr" presetID="53" presetSubtype="16">
                                  <p:stCondLst>
                                    <p:cond delay="500"/>
                                  </p:stCondLst>
                                  <p:childTnLst>
                                    <p:set>
                                      <p:cBhvr>
                                        <p:cTn dur="1" fill="hold" id="20">
                                          <p:stCondLst>
                                            <p:cond delay="0"/>
                                          </p:stCondLst>
                                        </p:cTn>
                                        <p:tgtEl>
                                          <p:spTgt spid="1048635"/>
                                        </p:tgtEl>
                                        <p:attrNameLst>
                                          <p:attrName>style.visibility</p:attrName>
                                        </p:attrNameLst>
                                      </p:cBhvr>
                                      <p:to>
                                        <p:strVal val="visible"/>
                                      </p:to>
                                    </p:set>
                                    <p:anim calcmode="lin" valueType="num">
                                      <p:cBhvr>
                                        <p:cTn dur="1000" fill="hold" id="21"/>
                                        <p:tgtEl>
                                          <p:spTgt spid="1048635"/>
                                        </p:tgtEl>
                                        <p:attrNameLst>
                                          <p:attrName>ppt_w</p:attrName>
                                        </p:attrNameLst>
                                      </p:cBhvr>
                                      <p:tavLst>
                                        <p:tav tm="0">
                                          <p:val>
                                            <p:fltVal val="0.0"/>
                                          </p:val>
                                        </p:tav>
                                        <p:tav tm="100000">
                                          <p:val>
                                            <p:strVal val="#ppt_w"/>
                                          </p:val>
                                        </p:tav>
                                      </p:tavLst>
                                    </p:anim>
                                    <p:anim calcmode="lin" valueType="num">
                                      <p:cBhvr>
                                        <p:cTn dur="1000" fill="hold" id="22"/>
                                        <p:tgtEl>
                                          <p:spTgt spid="1048635"/>
                                        </p:tgtEl>
                                        <p:attrNameLst>
                                          <p:attrName>ppt_h</p:attrName>
                                        </p:attrNameLst>
                                      </p:cBhvr>
                                      <p:tavLst>
                                        <p:tav tm="0">
                                          <p:val>
                                            <p:fltVal val="0.0"/>
                                          </p:val>
                                        </p:tav>
                                        <p:tav tm="100000">
                                          <p:val>
                                            <p:strVal val="#ppt_h"/>
                                          </p:val>
                                        </p:tav>
                                      </p:tavLst>
                                    </p:anim>
                                    <p:animEffect transition="in" filter="fade">
                                      <p:cBhvr>
                                        <p:cTn dur="1000" id="23"/>
                                        <p:tgtEl>
                                          <p:spTgt spid="1048635"/>
                                        </p:tgtEl>
                                      </p:cBhvr>
                                    </p:animEffect>
                                  </p:childTnLst>
                                </p:cTn>
                              </p:par>
                              <p:par>
                                <p:cTn fill="hold" id="24" nodeType="withEffect" presetClass="entr" presetID="53" presetSubtype="16">
                                  <p:stCondLst>
                                    <p:cond delay="0"/>
                                  </p:stCondLst>
                                  <p:childTnLst>
                                    <p:set>
                                      <p:cBhvr>
                                        <p:cTn dur="1" fill="hold" id="25">
                                          <p:stCondLst>
                                            <p:cond delay="0"/>
                                          </p:stCondLst>
                                        </p:cTn>
                                        <p:tgtEl>
                                          <p:spTgt spid="2097159"/>
                                        </p:tgtEl>
                                        <p:attrNameLst>
                                          <p:attrName>style.visibility</p:attrName>
                                        </p:attrNameLst>
                                      </p:cBhvr>
                                      <p:to>
                                        <p:strVal val="visible"/>
                                      </p:to>
                                    </p:set>
                                    <p:anim calcmode="lin" valueType="num">
                                      <p:cBhvr>
                                        <p:cTn dur="500" fill="hold" id="26"/>
                                        <p:tgtEl>
                                          <p:spTgt spid="2097159"/>
                                        </p:tgtEl>
                                        <p:attrNameLst>
                                          <p:attrName>ppt_w</p:attrName>
                                        </p:attrNameLst>
                                      </p:cBhvr>
                                      <p:tavLst>
                                        <p:tav tm="0">
                                          <p:val>
                                            <p:fltVal val="0.0"/>
                                          </p:val>
                                        </p:tav>
                                        <p:tav tm="100000">
                                          <p:val>
                                            <p:strVal val="#ppt_w"/>
                                          </p:val>
                                        </p:tav>
                                      </p:tavLst>
                                    </p:anim>
                                    <p:anim calcmode="lin" valueType="num">
                                      <p:cBhvr>
                                        <p:cTn dur="500" fill="hold" id="27"/>
                                        <p:tgtEl>
                                          <p:spTgt spid="2097159"/>
                                        </p:tgtEl>
                                        <p:attrNameLst>
                                          <p:attrName>ppt_h</p:attrName>
                                        </p:attrNameLst>
                                      </p:cBhvr>
                                      <p:tavLst>
                                        <p:tav tm="0">
                                          <p:val>
                                            <p:fltVal val="0.0"/>
                                          </p:val>
                                        </p:tav>
                                        <p:tav tm="100000">
                                          <p:val>
                                            <p:strVal val="#ppt_h"/>
                                          </p:val>
                                        </p:tav>
                                      </p:tavLst>
                                    </p:anim>
                                    <p:animEffect transition="in" filter="fade">
                                      <p:cBhvr>
                                        <p:cTn dur="500" id="28"/>
                                        <p:tgtEl>
                                          <p:spTgt spid="2097159"/>
                                        </p:tgtEl>
                                      </p:cBhvr>
                                    </p:animEffect>
                                  </p:childTnLst>
                                </p:cTn>
                              </p:par>
                              <p:par>
                                <p:cTn accel="50000" decel="50000" fill="hold" id="29" nodeType="withEffect" presetClass="path" presetID="42" presetSubtype="0">
                                  <p:stCondLst>
                                    <p:cond delay="1000"/>
                                  </p:stCondLst>
                                  <p:childTnLst>
                                    <p:animMotion origin="layout" path="M -2.29167E-6 4.44444E-6 L -2.29167E-6 0.63912 " pathEditMode="relative" rAng="0" ptsTypes="AA">
                                      <p:cBhvr>
                                        <p:cTn dur="500" fill="hold" id="30"/>
                                        <p:tgtEl>
                                          <p:spTgt spid="2097159"/>
                                        </p:tgtEl>
                                        <p:attrNameLst>
                                          <p:attrName>ppt_x</p:attrName>
                                          <p:attrName>ppt_y</p:attrName>
                                        </p:attrNameLst>
                                      </p:cBhvr>
                                      <p:rCtr x="0" y="31944"/>
                                    </p:animMotion>
                                  </p:childTnLst>
                                </p:cTn>
                              </p:par>
                              <p:par>
                                <p:cTn fill="hold" grpId="0" id="31" nodeType="withEffect" presetClass="entr" presetID="53" presetSubtype="16">
                                  <p:stCondLst>
                                    <p:cond delay="500"/>
                                  </p:stCondLst>
                                  <p:childTnLst>
                                    <p:set>
                                      <p:cBhvr>
                                        <p:cTn dur="1" fill="hold" id="32">
                                          <p:stCondLst>
                                            <p:cond delay="0"/>
                                          </p:stCondLst>
                                        </p:cTn>
                                        <p:tgtEl>
                                          <p:spTgt spid="1048634"/>
                                        </p:tgtEl>
                                        <p:attrNameLst>
                                          <p:attrName>style.visibility</p:attrName>
                                        </p:attrNameLst>
                                      </p:cBhvr>
                                      <p:to>
                                        <p:strVal val="visible"/>
                                      </p:to>
                                    </p:set>
                                    <p:anim calcmode="lin" valueType="num">
                                      <p:cBhvr>
                                        <p:cTn dur="500" fill="hold" id="33"/>
                                        <p:tgtEl>
                                          <p:spTgt spid="1048634"/>
                                        </p:tgtEl>
                                        <p:attrNameLst>
                                          <p:attrName>ppt_w</p:attrName>
                                        </p:attrNameLst>
                                      </p:cBhvr>
                                      <p:tavLst>
                                        <p:tav tm="0">
                                          <p:val>
                                            <p:fltVal val="0.0"/>
                                          </p:val>
                                        </p:tav>
                                        <p:tav tm="100000">
                                          <p:val>
                                            <p:strVal val="#ppt_w"/>
                                          </p:val>
                                        </p:tav>
                                      </p:tavLst>
                                    </p:anim>
                                    <p:anim calcmode="lin" valueType="num">
                                      <p:cBhvr>
                                        <p:cTn dur="500" fill="hold" id="34"/>
                                        <p:tgtEl>
                                          <p:spTgt spid="1048634"/>
                                        </p:tgtEl>
                                        <p:attrNameLst>
                                          <p:attrName>ppt_h</p:attrName>
                                        </p:attrNameLst>
                                      </p:cBhvr>
                                      <p:tavLst>
                                        <p:tav tm="0">
                                          <p:val>
                                            <p:fltVal val="0.0"/>
                                          </p:val>
                                        </p:tav>
                                        <p:tav tm="100000">
                                          <p:val>
                                            <p:strVal val="#ppt_h"/>
                                          </p:val>
                                        </p:tav>
                                      </p:tavLst>
                                    </p:anim>
                                    <p:animEffect transition="in" filter="fade">
                                      <p:cBhvr>
                                        <p:cTn dur="500" id="35"/>
                                        <p:tgtEl>
                                          <p:spTgt spid="1048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4" grpId="0" animBg="1"/>
      <p:bldP spid="10486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82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30" name="文本框 99"/>
          <p:cNvSpPr txBox="1"/>
          <p:nvPr/>
        </p:nvSpPr>
        <p:spPr>
          <a:xfrm>
            <a:off x="1989455" y="1154430"/>
            <a:ext cx="8213090" cy="1568450"/>
          </a:xfrm>
          <a:prstGeom prst="rect"/>
          <a:noFill/>
          <a:ln w="9525">
            <a:noFill/>
          </a:ln>
        </p:spPr>
        <p:txBody>
          <a:bodyPr wrap="square">
            <a:spAutoFit/>
          </a:bodyPr>
          <a:p>
            <a:pPr indent="0"/>
            <a:r>
              <a:rPr b="0" sz="3200" lang="zh-CN">
                <a:solidFill>
                  <a:srgbClr val="62FDFE"/>
                </a:solidFill>
                <a:ea typeface="宋体" panose="02010600030101010101" pitchFamily="2" charset="-122"/>
              </a:rPr>
              <a:t>一、在if语句中，当表达式为真假时，都只执行一个赋值语句给一个变量时，可以用条件运算符处理。</a:t>
            </a:r>
            <a:endParaRPr altLang="en-US" b="0" sz="3200" lang="zh-CN">
              <a:solidFill>
                <a:srgbClr val="62FDFE"/>
              </a:solidFill>
              <a:ea typeface="宋体" panose="02010600030101010101" pitchFamily="2" charset="-122"/>
            </a:endParaRPr>
          </a:p>
        </p:txBody>
      </p:sp>
      <p:sp>
        <p:nvSpPr>
          <p:cNvPr id="1048831" name="文本框 1"/>
          <p:cNvSpPr txBox="1"/>
          <p:nvPr/>
        </p:nvSpPr>
        <p:spPr>
          <a:xfrm>
            <a:off x="753110" y="3716655"/>
            <a:ext cx="4490085" cy="1076325"/>
          </a:xfrm>
          <a:prstGeom prst="rect"/>
          <a:noFill/>
          <a:ln w="9525">
            <a:noFill/>
          </a:ln>
        </p:spPr>
        <p:txBody>
          <a:bodyPr wrap="square">
            <a:spAutoFit/>
          </a:bodyPr>
          <a:p>
            <a:pPr indent="0"/>
            <a:r>
              <a:rPr b="0" sz="3200" lang="en-US">
                <a:solidFill>
                  <a:srgbClr val="62FDFE"/>
                </a:solidFill>
                <a:latin typeface="宋体" panose="02010600030101010101" pitchFamily="2" charset="-122"/>
                <a:ea typeface="宋体" panose="02010600030101010101" pitchFamily="2" charset="-122"/>
              </a:rPr>
              <a:t>If (a &gt; b)max = a;
else      max = b;</a:t>
            </a:r>
            <a:endParaRPr altLang="en-US" b="0" sz="3200" lang="en-US">
              <a:solidFill>
                <a:srgbClr val="62FDFE"/>
              </a:solidFill>
              <a:latin typeface="宋体" panose="02010600030101010101" pitchFamily="2" charset="-122"/>
              <a:ea typeface="宋体" panose="02010600030101010101" pitchFamily="2" charset="-122"/>
            </a:endParaRPr>
          </a:p>
        </p:txBody>
      </p:sp>
      <p:sp>
        <p:nvSpPr>
          <p:cNvPr id="1048832" name="右箭头 3"/>
          <p:cNvSpPr/>
          <p:nvPr/>
        </p:nvSpPr>
        <p:spPr>
          <a:xfrm>
            <a:off x="5553710" y="4088130"/>
            <a:ext cx="919480" cy="334010"/>
          </a:xfrm>
          <a:prstGeom prst="rightArrow"/>
          <a:solidFill>
            <a:srgbClr val="62FDFE"/>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33" name="文本框 4"/>
          <p:cNvSpPr txBox="1"/>
          <p:nvPr/>
        </p:nvSpPr>
        <p:spPr>
          <a:xfrm>
            <a:off x="7094220" y="3962718"/>
            <a:ext cx="5080000" cy="583565"/>
          </a:xfrm>
          <a:prstGeom prst="rect"/>
          <a:noFill/>
          <a:ln w="9525">
            <a:noFill/>
          </a:ln>
        </p:spPr>
        <p:txBody>
          <a:bodyPr>
            <a:spAutoFit/>
          </a:bodyPr>
          <a:p>
            <a:pPr indent="0"/>
            <a:r>
              <a:rPr b="0" sz="3200" lang="en-US">
                <a:solidFill>
                  <a:srgbClr val="62FDFE"/>
                </a:solidFill>
                <a:latin typeface="宋体" panose="02010600030101010101" pitchFamily="2" charset="-122"/>
                <a:ea typeface="宋体" panose="02010600030101010101" pitchFamily="2" charset="-122"/>
              </a:rPr>
              <a:t>max = (a &gt; b) ? a : b</a:t>
            </a:r>
            <a:endParaRPr altLang="en-US" b="0" sz="3200" lang="en-US">
              <a:solidFill>
                <a:srgbClr val="62FDFE"/>
              </a:solidFill>
              <a:latin typeface="宋体" panose="02010600030101010101" pitchFamily="2" charset="-122"/>
              <a:ea typeface="宋体" panose="02010600030101010101" pitchFamily="2" charset="-122"/>
            </a:endParaRPr>
          </a:p>
        </p:txBody>
      </p:sp>
    </p:spTree>
  </p:cSld>
  <p:clrMapOvr>
    <a:masterClrMapping/>
  </p:clrMapOvr>
  <p:transition spd="slow" advClick="0" advTm="3000">
    <p:blinds/>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3" presetSubtype="16">
                                  <p:stCondLst>
                                    <p:cond delay="0"/>
                                  </p:stCondLst>
                                  <p:childTnLst>
                                    <p:set>
                                      <p:cBhvr>
                                        <p:cTn dur="1" fill="hold" id="6">
                                          <p:stCondLst>
                                            <p:cond delay="0"/>
                                          </p:stCondLst>
                                        </p:cTn>
                                        <p:tgtEl>
                                          <p:spTgt spid="1048831"/>
                                        </p:tgtEl>
                                        <p:attrNameLst>
                                          <p:attrName>style.visibility</p:attrName>
                                        </p:attrNameLst>
                                      </p:cBhvr>
                                      <p:to>
                                        <p:strVal val="visible"/>
                                      </p:to>
                                    </p:set>
                                    <p:animEffect transition="in" filter="plus(in)">
                                      <p:cBhvr>
                                        <p:cTn dur="2000" id="7"/>
                                        <p:tgtEl>
                                          <p:spTgt spid="104883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 presetSubtype="4">
                                  <p:stCondLst>
                                    <p:cond delay="0"/>
                                  </p:stCondLst>
                                  <p:childTnLst>
                                    <p:set>
                                      <p:cBhvr>
                                        <p:cTn dur="1" fill="hold" id="11">
                                          <p:stCondLst>
                                            <p:cond delay="0"/>
                                          </p:stCondLst>
                                        </p:cTn>
                                        <p:tgtEl>
                                          <p:spTgt spid="1048832"/>
                                        </p:tgtEl>
                                        <p:attrNameLst>
                                          <p:attrName>style.visibility</p:attrName>
                                        </p:attrNameLst>
                                      </p:cBhvr>
                                      <p:to>
                                        <p:strVal val="visible"/>
                                      </p:to>
                                    </p:set>
                                    <p:anim calcmode="lin" valueType="num">
                                      <p:cBhvr additive="base">
                                        <p:cTn dur="500" fill="hold" id="12"/>
                                        <p:tgtEl>
                                          <p:spTgt spid="1048832"/>
                                        </p:tgtEl>
                                        <p:attrNameLst>
                                          <p:attrName>ppt_x</p:attrName>
                                        </p:attrNameLst>
                                      </p:cBhvr>
                                      <p:tavLst>
                                        <p:tav tm="0">
                                          <p:val>
                                            <p:strVal val="#ppt_x"/>
                                          </p:val>
                                        </p:tav>
                                        <p:tav tm="100000">
                                          <p:val>
                                            <p:strVal val="#ppt_x"/>
                                          </p:val>
                                        </p:tav>
                                      </p:tavLst>
                                    </p:anim>
                                    <p:anim calcmode="lin" valueType="num">
                                      <p:cBhvr additive="base">
                                        <p:cTn dur="500" fill="hold" id="13"/>
                                        <p:tgtEl>
                                          <p:spTgt spid="1048832"/>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id="16" nodeType="clickEffect" presetClass="entr" presetID="22" presetSubtype="4">
                                  <p:stCondLst>
                                    <p:cond delay="0"/>
                                  </p:stCondLst>
                                  <p:childTnLst>
                                    <p:set>
                                      <p:cBhvr>
                                        <p:cTn dur="1" fill="hold" id="17">
                                          <p:stCondLst>
                                            <p:cond delay="0"/>
                                          </p:stCondLst>
                                        </p:cTn>
                                        <p:tgtEl>
                                          <p:spTgt spid="1048833">
                                            <p:txEl>
                                              <p:pRg st="0" end="0"/>
                                            </p:txEl>
                                          </p:spTgt>
                                        </p:tgtEl>
                                        <p:attrNameLst>
                                          <p:attrName>style.visibility</p:attrName>
                                        </p:attrNameLst>
                                      </p:cBhvr>
                                      <p:to>
                                        <p:strVal val="visible"/>
                                      </p:to>
                                    </p:set>
                                    <p:animEffect transition="in" filter="wipe(down)">
                                      <p:cBhvr>
                                        <p:cTn dur="500" id="18"/>
                                        <p:tgtEl>
                                          <p:spTgt spid="10488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1" grpId="0"/>
      <p:bldP spid="10488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837"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38" name="文本框 99"/>
          <p:cNvSpPr txBox="1"/>
          <p:nvPr/>
        </p:nvSpPr>
        <p:spPr>
          <a:xfrm>
            <a:off x="1571625" y="2658745"/>
            <a:ext cx="8904605" cy="583565"/>
          </a:xfrm>
          <a:prstGeom prst="rect"/>
          <a:noFill/>
          <a:ln w="9525">
            <a:noFill/>
          </a:ln>
        </p:spPr>
        <p:txBody>
          <a:bodyPr wrap="square">
            <a:spAutoFit/>
          </a:bodyPr>
          <a:p>
            <a:pPr indent="0"/>
            <a:r>
              <a:rPr b="0" sz="3200" lang="zh-CN">
                <a:solidFill>
                  <a:srgbClr val="62FDFE"/>
                </a:solidFill>
                <a:ea typeface="宋体" panose="02010600030101010101" pitchFamily="2" charset="-122"/>
              </a:rPr>
              <a:t>先算出表达式1的值，真则表达式2假则表达式3</a:t>
            </a:r>
            <a:endParaRPr altLang="en-US" b="0" sz="3200" lang="zh-CN">
              <a:solidFill>
                <a:srgbClr val="62FDFE"/>
              </a:solidFill>
              <a:ea typeface="宋体" panose="02010600030101010101" pitchFamily="2" charset="-122"/>
            </a:endParaRPr>
          </a:p>
        </p:txBody>
      </p:sp>
      <p:sp>
        <p:nvSpPr>
          <p:cNvPr id="1048839" name="文本框 5"/>
          <p:cNvSpPr txBox="1"/>
          <p:nvPr/>
        </p:nvSpPr>
        <p:spPr>
          <a:xfrm>
            <a:off x="1571625" y="777875"/>
            <a:ext cx="8327390" cy="1568450"/>
          </a:xfrm>
          <a:prstGeom prst="rect"/>
          <a:noFill/>
          <a:ln w="9525">
            <a:noFill/>
          </a:ln>
        </p:spPr>
        <p:txBody>
          <a:bodyPr wrap="square">
            <a:spAutoFit/>
          </a:bodyPr>
          <a:p>
            <a:pPr indent="0"/>
            <a:r>
              <a:rPr b="0" sz="3200" lang="zh-CN">
                <a:solidFill>
                  <a:srgbClr val="62FDFE"/>
                </a:solidFill>
                <a:ea typeface="宋体" panose="02010600030101010101" pitchFamily="2" charset="-122"/>
              </a:rPr>
              <a:t>一般表达式为
表达式</a:t>
            </a:r>
            <a:r>
              <a:rPr b="0" sz="3200" lang="en-US">
                <a:solidFill>
                  <a:srgbClr val="62FDFE"/>
                </a:solidFill>
                <a:latin typeface="宋体" panose="02010600030101010101" pitchFamily="2" charset="-122"/>
                <a:ea typeface="宋体" panose="02010600030101010101" pitchFamily="2" charset="-122"/>
              </a:rPr>
              <a:t>1</a:t>
            </a:r>
            <a:r>
              <a:rPr b="0" sz="3200" lang="zh-CN" u="sng">
                <a:solidFill>
                  <a:schemeClr val="accent2">
                    <a:lumMod val="20000"/>
                    <a:lumOff val="80000"/>
                  </a:schemeClr>
                </a:solidFill>
                <a:ea typeface="宋体" panose="02010600030101010101" pitchFamily="2" charset="-122"/>
              </a:rPr>
              <a:t>？</a:t>
            </a:r>
            <a:r>
              <a:rPr b="0" sz="3200" lang="zh-CN">
                <a:solidFill>
                  <a:srgbClr val="62FDFE"/>
                </a:solidFill>
                <a:ea typeface="宋体" panose="02010600030101010101" pitchFamily="2" charset="-122"/>
              </a:rPr>
              <a:t>表达式</a:t>
            </a:r>
            <a:r>
              <a:rPr b="0" sz="3200" lang="en-US">
                <a:solidFill>
                  <a:srgbClr val="62FDFE"/>
                </a:solidFill>
                <a:latin typeface="宋体" panose="02010600030101010101" pitchFamily="2" charset="-122"/>
                <a:ea typeface="宋体" panose="02010600030101010101" pitchFamily="2" charset="-122"/>
              </a:rPr>
              <a:t>2 </a:t>
            </a:r>
            <a:r>
              <a:rPr b="0" sz="3200" lang="zh-CN" u="sng">
                <a:solidFill>
                  <a:schemeClr val="accent2">
                    <a:lumMod val="20000"/>
                    <a:lumOff val="80000"/>
                  </a:schemeClr>
                </a:solidFill>
                <a:ea typeface="宋体" panose="02010600030101010101" pitchFamily="2" charset="-122"/>
              </a:rPr>
              <a:t>：</a:t>
            </a:r>
            <a:r>
              <a:rPr b="0" sz="3200" lang="zh-CN">
                <a:solidFill>
                  <a:srgbClr val="62FDFE"/>
                </a:solidFill>
                <a:ea typeface="宋体" panose="02010600030101010101" pitchFamily="2" charset="-122"/>
              </a:rPr>
              <a:t>表达式</a:t>
            </a:r>
            <a:r>
              <a:rPr b="0" sz="3200" lang="en-US">
                <a:solidFill>
                  <a:srgbClr val="62FDFE"/>
                </a:solidFill>
                <a:latin typeface="宋体" panose="02010600030101010101" pitchFamily="2" charset="-122"/>
                <a:ea typeface="宋体" panose="02010600030101010101" pitchFamily="2" charset="-122"/>
              </a:rPr>
              <a:t>3
      </a:t>
            </a:r>
            <a:r>
              <a:rPr b="0" sz="3200" lang="zh-CN">
                <a:solidFill>
                  <a:schemeClr val="accent2">
                    <a:lumMod val="20000"/>
                    <a:lumOff val="80000"/>
                  </a:schemeClr>
                </a:solidFill>
                <a:ea typeface="宋体" panose="02010600030101010101" pitchFamily="2" charset="-122"/>
              </a:rPr>
              <a:t>条件运算符</a:t>
            </a:r>
            <a:endParaRPr altLang="en-US" b="0" sz="3200" lang="zh-CN">
              <a:solidFill>
                <a:schemeClr val="accent2">
                  <a:lumMod val="20000"/>
                  <a:lumOff val="80000"/>
                </a:schemeClr>
              </a:solidFill>
              <a:ea typeface="宋体" panose="02010600030101010101" pitchFamily="2" charset="-122"/>
            </a:endParaRPr>
          </a:p>
        </p:txBody>
      </p:sp>
      <p:sp>
        <p:nvSpPr>
          <p:cNvPr id="1048840" name="文本框 4"/>
          <p:cNvSpPr txBox="1"/>
          <p:nvPr/>
        </p:nvSpPr>
        <p:spPr>
          <a:xfrm>
            <a:off x="1571625" y="3700780"/>
            <a:ext cx="10506710" cy="1076325"/>
          </a:xfrm>
          <a:prstGeom prst="rect"/>
          <a:noFill/>
        </p:spPr>
        <p:txBody>
          <a:bodyPr anchor="t" rtlCol="0" wrap="square">
            <a:spAutoFit/>
          </a:bodyPr>
          <a:p>
            <a:r>
              <a:rPr sz="3200" lang="zh-CN">
                <a:solidFill>
                  <a:srgbClr val="62FDFE"/>
                </a:solidFill>
                <a:ea typeface="宋体" panose="02010600030101010101" pitchFamily="2" charset="-122"/>
                <a:sym typeface="+mn-ea"/>
              </a:rPr>
              <a:t>因为有三个操作对象所以又称为三目运算符，并且条件表达式是C语言里的唯一个三目运算符。</a:t>
            </a:r>
            <a:endParaRPr altLang="en-US" sz="3200" lang="zh-CN">
              <a:solidFill>
                <a:srgbClr val="62FDFE"/>
              </a:solidFill>
              <a:ea typeface="宋体" panose="02010600030101010101" pitchFamily="2" charset="-122"/>
              <a:sym typeface="+mn-ea"/>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838"/>
                                        </p:tgtEl>
                                        <p:attrNameLst>
                                          <p:attrName>style.visibility</p:attrName>
                                        </p:attrNameLst>
                                      </p:cBhvr>
                                      <p:to>
                                        <p:strVal val="visible"/>
                                      </p:to>
                                    </p:set>
                                    <p:animEffect transition="in" filter="wipe(down)">
                                      <p:cBhvr>
                                        <p:cTn dur="500" id="7"/>
                                        <p:tgtEl>
                                          <p:spTgt spid="1048838"/>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3" presetSubtype="16">
                                  <p:stCondLst>
                                    <p:cond delay="0"/>
                                  </p:stCondLst>
                                  <p:childTnLst>
                                    <p:set>
                                      <p:cBhvr>
                                        <p:cTn dur="1000" fill="hold" id="11">
                                          <p:stCondLst>
                                            <p:cond delay="0"/>
                                          </p:stCondLst>
                                        </p:cTn>
                                        <p:tgtEl>
                                          <p:spTgt spid="1048840"/>
                                        </p:tgtEl>
                                        <p:attrNameLst>
                                          <p:attrName>style.visibility</p:attrName>
                                        </p:attrNameLst>
                                      </p:cBhvr>
                                      <p:to>
                                        <p:strVal val="visible"/>
                                      </p:to>
                                    </p:set>
                                    <p:animEffect transition="in" filter="plus(in)">
                                      <p:cBhvr>
                                        <p:cTn dur="1000" id="12"/>
                                        <p:tgtEl>
                                          <p:spTgt spid="10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8" grpId="0"/>
      <p:bldP spid="1048840"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52" name=""/>
        <p:cNvGrpSpPr/>
        <p:nvPr/>
      </p:nvGrpSpPr>
      <p:grpSpPr>
        <a:xfrm>
          <a:off x="0" y="0"/>
          <a:ext cx="0" cy="0"/>
          <a:chOff x="0" y="0"/>
          <a:chExt cx="0" cy="0"/>
        </a:xfrm>
      </p:grpSpPr>
      <p:sp>
        <p:nvSpPr>
          <p:cNvPr id="1048844"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845" name="文本框 1"/>
          <p:cNvSpPr txBox="1"/>
          <p:nvPr/>
        </p:nvSpPr>
        <p:spPr>
          <a:xfrm>
            <a:off x="1177925" y="325755"/>
            <a:ext cx="4187825" cy="583565"/>
          </a:xfrm>
          <a:prstGeom prst="rect"/>
          <a:noFill/>
        </p:spPr>
        <p:txBody>
          <a:bodyPr rtlCol="0" wrap="square">
            <a:spAutoFit/>
          </a:bodyPr>
          <a:p>
            <a:r>
              <a:rPr altLang="en-US" sz="3200" lang="zh-CN">
                <a:solidFill>
                  <a:srgbClr val="62FDFE"/>
                </a:solidFill>
              </a:rPr>
              <a:t>练习</a:t>
            </a:r>
            <a:endParaRPr altLang="en-US" sz="3200" lang="zh-CN">
              <a:solidFill>
                <a:srgbClr val="62FDFE"/>
              </a:solidFill>
            </a:endParaRPr>
          </a:p>
        </p:txBody>
      </p:sp>
      <p:sp>
        <p:nvSpPr>
          <p:cNvPr id="1048846" name="文本框 3"/>
          <p:cNvSpPr txBox="1"/>
          <p:nvPr/>
        </p:nvSpPr>
        <p:spPr>
          <a:xfrm>
            <a:off x="225425" y="909320"/>
            <a:ext cx="5140325" cy="583565"/>
          </a:xfrm>
          <a:prstGeom prst="rect"/>
          <a:noFill/>
        </p:spPr>
        <p:txBody>
          <a:bodyPr rtlCol="0" wrap="square">
            <a:spAutoFit/>
          </a:bodyPr>
          <a:p>
            <a:r>
              <a:rPr altLang="zh-CN" sz="3200" lang="en-US">
                <a:solidFill>
                  <a:srgbClr val="62FDFE"/>
                </a:solidFill>
              </a:rPr>
              <a:t>1</a:t>
            </a:r>
            <a:r>
              <a:rPr altLang="en-US" sz="3200" lang="zh-CN">
                <a:solidFill>
                  <a:srgbClr val="62FDFE"/>
                </a:solidFill>
              </a:rPr>
              <a:t>、（n）？（c++）：（c--）</a:t>
            </a:r>
            <a:endParaRPr altLang="en-US" sz="3200" lang="zh-CN">
              <a:solidFill>
                <a:srgbClr val="62FDFE"/>
              </a:solidFill>
            </a:endParaRPr>
          </a:p>
        </p:txBody>
      </p:sp>
      <p:sp>
        <p:nvSpPr>
          <p:cNvPr id="1048847" name="右箭头 4"/>
          <p:cNvSpPr/>
          <p:nvPr/>
        </p:nvSpPr>
        <p:spPr>
          <a:xfrm>
            <a:off x="6069330" y="1102995"/>
            <a:ext cx="1065530" cy="19621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848" name="文本框 5"/>
          <p:cNvSpPr txBox="1"/>
          <p:nvPr/>
        </p:nvSpPr>
        <p:spPr>
          <a:xfrm>
            <a:off x="7783830" y="471805"/>
            <a:ext cx="2540000" cy="2061210"/>
          </a:xfrm>
          <a:prstGeom prst="rect"/>
          <a:noFill/>
        </p:spPr>
        <p:txBody>
          <a:bodyPr anchor="t" rtlCol="0" wrap="square">
            <a:spAutoFit/>
          </a:bodyPr>
          <a:p>
            <a:r>
              <a:rPr altLang="en-US" lang="zh-CN"/>
              <a:t> </a:t>
            </a:r>
            <a:r>
              <a:rPr altLang="en-US" sz="3200" lang="zh-CN">
                <a:solidFill>
                  <a:srgbClr val="62FDFE"/>
                </a:solidFill>
              </a:rPr>
              <a:t>if( n !=0)</a:t>
            </a:r>
            <a:endParaRPr altLang="en-US" sz="3200" lang="zh-CN">
              <a:solidFill>
                <a:srgbClr val="62FDFE"/>
              </a:solidFill>
            </a:endParaRPr>
          </a:p>
          <a:p>
            <a:r>
              <a:rPr altLang="en-US" sz="3200" lang="zh-CN">
                <a:solidFill>
                  <a:srgbClr val="62FDFE"/>
                </a:solidFill>
              </a:rPr>
              <a:t>(c++);</a:t>
            </a:r>
            <a:endParaRPr altLang="en-US" sz="3200" lang="zh-CN">
              <a:solidFill>
                <a:srgbClr val="62FDFE"/>
              </a:solidFill>
            </a:endParaRPr>
          </a:p>
          <a:p>
            <a:r>
              <a:rPr altLang="en-US" sz="3200" lang="zh-CN">
                <a:solidFill>
                  <a:srgbClr val="62FDFE"/>
                </a:solidFill>
              </a:rPr>
              <a:t>else</a:t>
            </a:r>
            <a:endParaRPr altLang="en-US" sz="3200" lang="zh-CN">
              <a:solidFill>
                <a:srgbClr val="62FDFE"/>
              </a:solidFill>
            </a:endParaRPr>
          </a:p>
          <a:p>
            <a:r>
              <a:rPr altLang="en-US" sz="3200" lang="zh-CN">
                <a:solidFill>
                  <a:srgbClr val="62FDFE"/>
                </a:solidFill>
              </a:rPr>
              <a:t>(c--);</a:t>
            </a:r>
            <a:endParaRPr altLang="en-US" sz="3200" lang="zh-CN">
              <a:solidFill>
                <a:srgbClr val="62FDFE"/>
              </a:solidFill>
            </a:endParaRPr>
          </a:p>
        </p:txBody>
      </p:sp>
      <p:sp>
        <p:nvSpPr>
          <p:cNvPr id="1048849" name="文本框 6"/>
          <p:cNvSpPr txBox="1"/>
          <p:nvPr/>
        </p:nvSpPr>
        <p:spPr>
          <a:xfrm>
            <a:off x="230505" y="2533015"/>
            <a:ext cx="11731625" cy="583565"/>
          </a:xfrm>
          <a:prstGeom prst="rect"/>
          <a:noFill/>
        </p:spPr>
        <p:txBody>
          <a:bodyPr anchor="t" rtlCol="0" wrap="square">
            <a:spAutoFit/>
          </a:bodyPr>
          <a:p>
            <a:r>
              <a:rPr altLang="zh-CN" sz="3200" lang="en-US">
                <a:solidFill>
                  <a:srgbClr val="62FDFE"/>
                </a:solidFill>
              </a:rPr>
              <a:t>2</a:t>
            </a:r>
            <a:r>
              <a:rPr altLang="en-US" sz="3200" lang="zh-CN">
                <a:solidFill>
                  <a:srgbClr val="62FDFE"/>
                </a:solidFill>
              </a:rPr>
              <a:t>、如果 int a=3，b=4：则条件表达式</a:t>
            </a:r>
            <a:r>
              <a:rPr altLang="zh-CN" sz="3200" lang="en-US">
                <a:solidFill>
                  <a:srgbClr val="62FDFE"/>
                </a:solidFill>
              </a:rPr>
              <a:t>“</a:t>
            </a:r>
            <a:r>
              <a:rPr altLang="en-US" sz="3200" lang="zh-CN">
                <a:solidFill>
                  <a:srgbClr val="62FDFE"/>
                </a:solidFill>
              </a:rPr>
              <a:t>a＜b？a：b</a:t>
            </a:r>
            <a:r>
              <a:rPr altLang="zh-CN" sz="3200" lang="en-US">
                <a:solidFill>
                  <a:srgbClr val="62FDFE"/>
                </a:solidFill>
              </a:rPr>
              <a:t>”</a:t>
            </a:r>
            <a:r>
              <a:rPr altLang="en-US" sz="3200" lang="zh-CN">
                <a:solidFill>
                  <a:srgbClr val="62FDFE"/>
                </a:solidFill>
              </a:rPr>
              <a:t>的值是（  ）</a:t>
            </a:r>
            <a:r>
              <a:rPr altLang="en-US" lang="zh-CN"/>
              <a:t> </a:t>
            </a:r>
            <a:endParaRPr altLang="en-US" lang="zh-CN"/>
          </a:p>
        </p:txBody>
      </p:sp>
      <p:sp>
        <p:nvSpPr>
          <p:cNvPr id="1048850" name="文本框 7"/>
          <p:cNvSpPr txBox="1"/>
          <p:nvPr/>
        </p:nvSpPr>
        <p:spPr>
          <a:xfrm>
            <a:off x="1177925" y="3348355"/>
            <a:ext cx="9999980" cy="583565"/>
          </a:xfrm>
          <a:prstGeom prst="rect"/>
          <a:noFill/>
        </p:spPr>
        <p:txBody>
          <a:bodyPr anchor="t" rtlCol="0" wrap="square">
            <a:spAutoFit/>
          </a:bodyPr>
          <a:p>
            <a:r>
              <a:rPr altLang="en-US" sz="3200" lang="zh-CN">
                <a:solidFill>
                  <a:srgbClr val="62FDFE"/>
                </a:solidFill>
                <a:sym typeface="+mn-ea"/>
              </a:rPr>
              <a:t>A)1            B)4             C)</a:t>
            </a:r>
            <a:r>
              <a:rPr altLang="zh-CN" sz="3200" lang="en-US">
                <a:solidFill>
                  <a:srgbClr val="62FDFE"/>
                </a:solidFill>
                <a:sym typeface="+mn-ea"/>
              </a:rPr>
              <a:t>3</a:t>
            </a:r>
            <a:r>
              <a:rPr altLang="en-US" sz="3200" lang="zh-CN">
                <a:solidFill>
                  <a:srgbClr val="62FDFE"/>
                </a:solidFill>
                <a:sym typeface="+mn-ea"/>
              </a:rPr>
              <a:t>           D)1</a:t>
            </a:r>
            <a:endParaRPr altLang="en-US" sz="3200" lang="zh-CN">
              <a:solidFill>
                <a:srgbClr val="62FDFE"/>
              </a:solidFill>
              <a:sym typeface="+mn-ea"/>
            </a:endParaRPr>
          </a:p>
        </p:txBody>
      </p:sp>
      <p:sp>
        <p:nvSpPr>
          <p:cNvPr id="1048851" name="文本框 9"/>
          <p:cNvSpPr txBox="1"/>
          <p:nvPr/>
        </p:nvSpPr>
        <p:spPr>
          <a:xfrm>
            <a:off x="10742930" y="2471420"/>
            <a:ext cx="671195" cy="645160"/>
          </a:xfrm>
          <a:prstGeom prst="rect"/>
          <a:noFill/>
        </p:spPr>
        <p:txBody>
          <a:bodyPr rtlCol="0" wrap="square">
            <a:spAutoFit/>
          </a:bodyPr>
          <a:p>
            <a:r>
              <a:rPr altLang="zh-CN" sz="3600" lang="en-US">
                <a:solidFill>
                  <a:srgbClr val="62FDFE"/>
                </a:solidFill>
              </a:rPr>
              <a:t>c</a:t>
            </a:r>
            <a:endParaRPr altLang="zh-CN" sz="3600" lang="en-US">
              <a:solidFill>
                <a:srgbClr val="62FDFE"/>
              </a:solidFill>
            </a:endParaRPr>
          </a:p>
        </p:txBody>
      </p:sp>
      <p:sp>
        <p:nvSpPr>
          <p:cNvPr id="1048852" name="文本框 14"/>
          <p:cNvSpPr txBox="1"/>
          <p:nvPr/>
        </p:nvSpPr>
        <p:spPr>
          <a:xfrm>
            <a:off x="230505" y="4047490"/>
            <a:ext cx="11339830" cy="1076325"/>
          </a:xfrm>
          <a:prstGeom prst="rect"/>
          <a:noFill/>
        </p:spPr>
        <p:txBody>
          <a:bodyPr anchor="t" rtlCol="0" wrap="square">
            <a:spAutoFit/>
          </a:bodyPr>
          <a:p>
            <a:r>
              <a:rPr altLang="zh-CN" sz="3200" lang="en-US">
                <a:solidFill>
                  <a:srgbClr val="62FDFE"/>
                </a:solidFill>
              </a:rPr>
              <a:t>3</a:t>
            </a:r>
            <a:r>
              <a:rPr altLang="en-US" sz="3200" lang="zh-CN">
                <a:solidFill>
                  <a:srgbClr val="62FDFE"/>
                </a:solidFill>
              </a:rPr>
              <a:t>、从 a, b, c中</a:t>
            </a:r>
            <a:r>
              <a:rPr altLang="zh-CN" sz="3200" lang="en-US">
                <a:solidFill>
                  <a:srgbClr val="62FDFE"/>
                </a:solidFill>
              </a:rPr>
              <a:t>,</a:t>
            </a:r>
            <a:r>
              <a:rPr altLang="en-US" sz="3200" lang="zh-CN">
                <a:solidFill>
                  <a:srgbClr val="62FDFE"/>
                </a:solidFill>
              </a:rPr>
              <a:t>找出最大者赋给MAX，只能用一条语句</a:t>
            </a:r>
            <a:r>
              <a:rPr altLang="zh-CN" sz="3200" lang="en-US">
                <a:solidFill>
                  <a:srgbClr val="62FDFE"/>
                </a:solidFill>
              </a:rPr>
              <a:t>_______________________________</a:t>
            </a:r>
            <a:r>
              <a:rPr altLang="en-US" lang="zh-CN"/>
              <a:t> </a:t>
            </a:r>
            <a:endParaRPr altLang="en-US" lang="zh-CN"/>
          </a:p>
        </p:txBody>
      </p:sp>
      <p:sp>
        <p:nvSpPr>
          <p:cNvPr id="1048853" name="文本框 15"/>
          <p:cNvSpPr txBox="1"/>
          <p:nvPr/>
        </p:nvSpPr>
        <p:spPr>
          <a:xfrm>
            <a:off x="567690" y="4540250"/>
            <a:ext cx="5676265" cy="583565"/>
          </a:xfrm>
          <a:prstGeom prst="rect"/>
          <a:noFill/>
        </p:spPr>
        <p:txBody>
          <a:bodyPr rtlCol="0" wrap="square">
            <a:spAutoFit/>
          </a:bodyPr>
          <a:p>
            <a:r>
              <a:rPr altLang="en-US" sz="3200" lang="zh-CN">
                <a:solidFill>
                  <a:srgbClr val="62FDFE"/>
                </a:solidFill>
              </a:rPr>
              <a:t>MAX = (a&gt;b?a:b) &gt; c ?(a&gt;b?a:b):c</a:t>
            </a:r>
            <a:endParaRPr altLang="en-US" sz="3200" lang="zh-CN">
              <a:solidFill>
                <a:srgbClr val="62FDFE"/>
              </a:solidFill>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2" id="5" nodeType="clickEffect" presetClass="entr" presetID="18" presetSubtype="12">
                                  <p:stCondLst>
                                    <p:cond delay="0"/>
                                  </p:stCondLst>
                                  <p:childTnLst>
                                    <p:set>
                                      <p:cBhvr>
                                        <p:cTn dur="1" fill="hold" id="6">
                                          <p:stCondLst>
                                            <p:cond delay="0"/>
                                          </p:stCondLst>
                                        </p:cTn>
                                        <p:tgtEl>
                                          <p:spTgt spid="1048846"/>
                                        </p:tgtEl>
                                        <p:attrNameLst>
                                          <p:attrName>style.visibility</p:attrName>
                                        </p:attrNameLst>
                                      </p:cBhvr>
                                      <p:to>
                                        <p:strVal val="visible"/>
                                      </p:to>
                                    </p:set>
                                    <p:animEffect transition="in" filter="strips(downLeft)">
                                      <p:cBhvr>
                                        <p:cTn dur="500" id="7"/>
                                        <p:tgtEl>
                                          <p:spTgt spid="104884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8" presetSubtype="12">
                                  <p:stCondLst>
                                    <p:cond delay="0"/>
                                  </p:stCondLst>
                                  <p:childTnLst>
                                    <p:set>
                                      <p:cBhvr>
                                        <p:cTn dur="1" fill="hold" id="11">
                                          <p:stCondLst>
                                            <p:cond delay="0"/>
                                          </p:stCondLst>
                                        </p:cTn>
                                        <p:tgtEl>
                                          <p:spTgt spid="1048847"/>
                                        </p:tgtEl>
                                        <p:attrNameLst>
                                          <p:attrName>style.visibility</p:attrName>
                                        </p:attrNameLst>
                                      </p:cBhvr>
                                      <p:to>
                                        <p:strVal val="visible"/>
                                      </p:to>
                                    </p:set>
                                    <p:animEffect transition="in" filter="strips(downLeft)">
                                      <p:cBhvr>
                                        <p:cTn dur="500" id="12"/>
                                        <p:tgtEl>
                                          <p:spTgt spid="1048847"/>
                                        </p:tgtEl>
                                      </p:cBhvr>
                                    </p:animEffect>
                                  </p:childTnLst>
                                </p:cTn>
                              </p:par>
                            </p:childTnLst>
                          </p:cTn>
                        </p:par>
                      </p:childTnLst>
                    </p:cTn>
                  </p:par>
                  <p:par>
                    <p:cTn fill="hold" id="13">
                      <p:stCondLst>
                        <p:cond delay="indefinite"/>
                      </p:stCondLst>
                      <p:childTnLst>
                        <p:par>
                          <p:cTn fill="hold" id="14">
                            <p:stCondLst>
                              <p:cond delay="0"/>
                            </p:stCondLst>
                            <p:childTnLst>
                              <p:par>
                                <p:cTn fill="hold" grpId="2" id="15" nodeType="clickEffect" presetClass="entr" presetID="12" presetSubtype="4">
                                  <p:stCondLst>
                                    <p:cond delay="0"/>
                                  </p:stCondLst>
                                  <p:childTnLst>
                                    <p:set>
                                      <p:cBhvr>
                                        <p:cTn dur="1" fill="hold" id="16">
                                          <p:stCondLst>
                                            <p:cond delay="0"/>
                                          </p:stCondLst>
                                        </p:cTn>
                                        <p:tgtEl>
                                          <p:spTgt spid="1048848"/>
                                        </p:tgtEl>
                                        <p:attrNameLst>
                                          <p:attrName>style.visibility</p:attrName>
                                        </p:attrNameLst>
                                      </p:cBhvr>
                                      <p:to>
                                        <p:strVal val="visible"/>
                                      </p:to>
                                    </p:set>
                                    <p:anim calcmode="lin" valueType="num">
                                      <p:cBhvr additive="base">
                                        <p:cTn dur="500" id="17"/>
                                        <p:tgtEl>
                                          <p:spTgt spid="1048848"/>
                                        </p:tgtEl>
                                        <p:attrNameLst>
                                          <p:attrName>ppt_y</p:attrName>
                                        </p:attrNameLst>
                                      </p:cBhvr>
                                      <p:tavLst>
                                        <p:tav tm="0">
                                          <p:val>
                                            <p:strVal val="#ppt_y+#ppt_h*1.125000"/>
                                          </p:val>
                                        </p:tav>
                                        <p:tav tm="100000">
                                          <p:val>
                                            <p:strVal val="#ppt_y"/>
                                          </p:val>
                                        </p:tav>
                                      </p:tavLst>
                                    </p:anim>
                                    <p:animEffect transition="in" filter="wipe(up)">
                                      <p:cBhvr>
                                        <p:cTn dur="500" id="18"/>
                                        <p:tgtEl>
                                          <p:spTgt spid="1048848"/>
                                        </p:tgtEl>
                                      </p:cBhvr>
                                    </p:animEffec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6" presetSubtype="21">
                                  <p:stCondLst>
                                    <p:cond delay="0"/>
                                  </p:stCondLst>
                                  <p:childTnLst>
                                    <p:set>
                                      <p:cBhvr>
                                        <p:cTn dur="1" fill="hold" id="22">
                                          <p:stCondLst>
                                            <p:cond delay="0"/>
                                          </p:stCondLst>
                                        </p:cTn>
                                        <p:tgtEl>
                                          <p:spTgt spid="1048849"/>
                                        </p:tgtEl>
                                        <p:attrNameLst>
                                          <p:attrName>style.visibility</p:attrName>
                                        </p:attrNameLst>
                                      </p:cBhvr>
                                      <p:to>
                                        <p:strVal val="visible"/>
                                      </p:to>
                                    </p:set>
                                    <p:animEffect transition="in" filter="barn(inVertical)">
                                      <p:cBhvr>
                                        <p:cTn dur="500" id="23"/>
                                        <p:tgtEl>
                                          <p:spTgt spid="1048849"/>
                                        </p:tgtEl>
                                      </p:cBhvr>
                                    </p:animEffec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12" presetSubtype="4">
                                  <p:stCondLst>
                                    <p:cond delay="0"/>
                                  </p:stCondLst>
                                  <p:childTnLst>
                                    <p:set>
                                      <p:cBhvr>
                                        <p:cTn dur="1" fill="hold" id="27">
                                          <p:stCondLst>
                                            <p:cond delay="0"/>
                                          </p:stCondLst>
                                        </p:cTn>
                                        <p:tgtEl>
                                          <p:spTgt spid="1048850"/>
                                        </p:tgtEl>
                                        <p:attrNameLst>
                                          <p:attrName>style.visibility</p:attrName>
                                        </p:attrNameLst>
                                      </p:cBhvr>
                                      <p:to>
                                        <p:strVal val="visible"/>
                                      </p:to>
                                    </p:set>
                                    <p:anim calcmode="lin" valueType="num">
                                      <p:cBhvr additive="base">
                                        <p:cTn dur="500" id="28"/>
                                        <p:tgtEl>
                                          <p:spTgt spid="1048850"/>
                                        </p:tgtEl>
                                        <p:attrNameLst>
                                          <p:attrName>ppt_y</p:attrName>
                                        </p:attrNameLst>
                                      </p:cBhvr>
                                      <p:tavLst>
                                        <p:tav tm="0">
                                          <p:val>
                                            <p:strVal val="#ppt_y+#ppt_h*1.125000"/>
                                          </p:val>
                                        </p:tav>
                                        <p:tav tm="100000">
                                          <p:val>
                                            <p:strVal val="#ppt_y"/>
                                          </p:val>
                                        </p:tav>
                                      </p:tavLst>
                                    </p:anim>
                                    <p:animEffect transition="in" filter="wipe(up)">
                                      <p:cBhvr>
                                        <p:cTn dur="500" id="29"/>
                                        <p:tgtEl>
                                          <p:spTgt spid="1048850"/>
                                        </p:tgtEl>
                                      </p:cBhvr>
                                    </p:animEffect>
                                  </p:childTnLst>
                                </p:cTn>
                              </p:par>
                            </p:childTnLst>
                          </p:cTn>
                        </p:par>
                      </p:childTnLst>
                    </p:cTn>
                  </p:par>
                  <p:par>
                    <p:cTn fill="hold" id="30">
                      <p:stCondLst>
                        <p:cond delay="indefinite"/>
                      </p:stCondLst>
                      <p:childTnLst>
                        <p:par>
                          <p:cTn fill="hold" id="31">
                            <p:stCondLst>
                              <p:cond delay="0"/>
                            </p:stCondLst>
                            <p:childTnLst>
                              <p:par>
                                <p:cTn fill="hold" grpId="1" id="32" nodeType="clickEffect" presetClass="entr" presetID="18" presetSubtype="12">
                                  <p:stCondLst>
                                    <p:cond delay="0"/>
                                  </p:stCondLst>
                                  <p:childTnLst>
                                    <p:set>
                                      <p:cBhvr>
                                        <p:cTn dur="1" fill="hold" id="33">
                                          <p:stCondLst>
                                            <p:cond delay="0"/>
                                          </p:stCondLst>
                                        </p:cTn>
                                        <p:tgtEl>
                                          <p:spTgt spid="1048851"/>
                                        </p:tgtEl>
                                        <p:attrNameLst>
                                          <p:attrName>style.visibility</p:attrName>
                                        </p:attrNameLst>
                                      </p:cBhvr>
                                      <p:to>
                                        <p:strVal val="visible"/>
                                      </p:to>
                                    </p:set>
                                    <p:animEffect transition="in" filter="strips(downLeft)">
                                      <p:cBhvr>
                                        <p:cTn dur="500" id="34"/>
                                        <p:tgtEl>
                                          <p:spTgt spid="1048851"/>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8" presetSubtype="12">
                                  <p:stCondLst>
                                    <p:cond delay="0"/>
                                  </p:stCondLst>
                                  <p:childTnLst>
                                    <p:set>
                                      <p:cBhvr>
                                        <p:cTn dur="1" fill="hold" id="38">
                                          <p:stCondLst>
                                            <p:cond delay="0"/>
                                          </p:stCondLst>
                                        </p:cTn>
                                        <p:tgtEl>
                                          <p:spTgt spid="1048852"/>
                                        </p:tgtEl>
                                        <p:attrNameLst>
                                          <p:attrName>style.visibility</p:attrName>
                                        </p:attrNameLst>
                                      </p:cBhvr>
                                      <p:to>
                                        <p:strVal val="visible"/>
                                      </p:to>
                                    </p:set>
                                    <p:animEffect transition="in" filter="strips(downLeft)">
                                      <p:cBhvr>
                                        <p:cTn dur="500" id="39"/>
                                        <p:tgtEl>
                                          <p:spTgt spid="1048852"/>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5" presetSubtype="10">
                                  <p:stCondLst>
                                    <p:cond delay="0"/>
                                  </p:stCondLst>
                                  <p:childTnLst>
                                    <p:set>
                                      <p:cBhvr>
                                        <p:cTn dur="1" fill="hold" id="43">
                                          <p:stCondLst>
                                            <p:cond delay="0"/>
                                          </p:stCondLst>
                                        </p:cTn>
                                        <p:tgtEl>
                                          <p:spTgt spid="1048853"/>
                                        </p:tgtEl>
                                        <p:attrNameLst>
                                          <p:attrName>style.visibility</p:attrName>
                                        </p:attrNameLst>
                                      </p:cBhvr>
                                      <p:to>
                                        <p:strVal val="visible"/>
                                      </p:to>
                                    </p:set>
                                    <p:animEffect transition="in" filter="checkerboard(across)">
                                      <p:cBhvr>
                                        <p:cTn dur="500" id="44"/>
                                        <p:tgtEl>
                                          <p:spTgt spid="104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6" grpId="2"/>
      <p:bldP spid="1048847" grpId="0" bldLvl="0" animBg="1"/>
      <p:bldP spid="1048848" grpId="2"/>
      <p:bldP spid="1048849" grpId="0"/>
      <p:bldP spid="1048850" grpId="0"/>
      <p:bldP spid="1048851" grpId="1"/>
      <p:bldP spid="1048852" grpId="0"/>
      <p:bldP spid="10488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pic>
        <p:nvPicPr>
          <p:cNvPr id="2097187" name="图片 2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a:stretch>
            <a:fillRect/>
          </a:stretch>
        </p:blipFill>
        <p:spPr>
          <a:xfrm>
            <a:off x="2684879" y="208077"/>
            <a:ext cx="6477000" cy="6477000"/>
          </a:xfrm>
          <a:prstGeom prst="rect"/>
        </p:spPr>
      </p:pic>
      <p:pic>
        <p:nvPicPr>
          <p:cNvPr id="2097188" name="图片 19"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2" cstate="print"/>
          <a:srcRect l="29304" t="1747" r="28355" b="3844"/>
          <a:stretch>
            <a:fillRect/>
          </a:stretch>
        </p:blipFill>
        <p:spPr>
          <a:xfrm rot="17100000">
            <a:off x="2115207" y="-860304"/>
            <a:ext cx="7616344" cy="8489984"/>
          </a:xfrm>
          <a:prstGeom prst="rect"/>
        </p:spPr>
      </p:pic>
      <p:pic>
        <p:nvPicPr>
          <p:cNvPr id="2097189" name="图片 1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rotWithShape="1">
          <a:blip xmlns:r="http://schemas.openxmlformats.org/officeDocument/2006/relationships" r:embed="rId3" cstate="print"/>
          <a:srcRect l="34994" t="19317" r="34744" b="20898"/>
          <a:stretch>
            <a:fillRect/>
          </a:stretch>
        </p:blipFill>
        <p:spPr>
          <a:xfrm>
            <a:off x="3165328" y="731875"/>
            <a:ext cx="5554340" cy="5485774"/>
          </a:xfrm>
          <a:prstGeom prst="rect"/>
        </p:spPr>
      </p:pic>
      <p:sp>
        <p:nvSpPr>
          <p:cNvPr id="1048857" name="椭圆 1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321403" y="863721"/>
            <a:ext cx="5165712" cy="5165712"/>
          </a:xfrm>
          <a:prstGeom prst="ellipse"/>
          <a:noFill/>
          <a:ln>
            <a:solidFill>
              <a:srgbClr val="64CAD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858" name="矩形 1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3979545" y="2921635"/>
            <a:ext cx="3850005" cy="1106805"/>
          </a:xfrm>
          <a:prstGeom prst="rect"/>
          <a:ln>
            <a:noFill/>
          </a:ln>
        </p:spPr>
        <p:txBody>
          <a:bodyPr wrap="square">
            <a:spAutoFit/>
          </a:bodyPr>
          <a:p>
            <a:pPr algn="ctr"/>
            <a:r>
              <a:rPr altLang="en-US" b="1" dirty="0" sz="6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谢谢大家</a:t>
            </a:r>
            <a:endParaRPr altLang="en-US" b="1" dirty="0" sz="66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85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0"/>
                                  </p:stCondLst>
                                  <p:childTnLst>
                                    <p:set>
                                      <p:cBhvr>
                                        <p:cTn dur="1" fill="hold" id="6">
                                          <p:stCondLst>
                                            <p:cond delay="0"/>
                                          </p:stCondLst>
                                        </p:cTn>
                                        <p:tgtEl>
                                          <p:spTgt spid="2097188"/>
                                        </p:tgtEl>
                                        <p:attrNameLst>
                                          <p:attrName>style.visibility</p:attrName>
                                        </p:attrNameLst>
                                      </p:cBhvr>
                                      <p:to>
                                        <p:strVal val="visible"/>
                                      </p:to>
                                    </p:set>
                                    <p:anim calcmode="lin" valueType="num">
                                      <p:cBhvr>
                                        <p:cTn dur="500" fill="hold" id="7"/>
                                        <p:tgtEl>
                                          <p:spTgt spid="2097188"/>
                                        </p:tgtEl>
                                        <p:attrNameLst>
                                          <p:attrName>ppt_w</p:attrName>
                                        </p:attrNameLst>
                                      </p:cBhvr>
                                      <p:tavLst>
                                        <p:tav tm="0">
                                          <p:val>
                                            <p:fltVal val="0.0"/>
                                          </p:val>
                                        </p:tav>
                                        <p:tav tm="100000">
                                          <p:val>
                                            <p:strVal val="#ppt_w"/>
                                          </p:val>
                                        </p:tav>
                                      </p:tavLst>
                                    </p:anim>
                                    <p:anim calcmode="lin" valueType="num">
                                      <p:cBhvr>
                                        <p:cTn dur="500" fill="hold" id="8"/>
                                        <p:tgtEl>
                                          <p:spTgt spid="2097188"/>
                                        </p:tgtEl>
                                        <p:attrNameLst>
                                          <p:attrName>ppt_h</p:attrName>
                                        </p:attrNameLst>
                                      </p:cBhvr>
                                      <p:tavLst>
                                        <p:tav tm="0">
                                          <p:val>
                                            <p:fltVal val="0.0"/>
                                          </p:val>
                                        </p:tav>
                                        <p:tav tm="100000">
                                          <p:val>
                                            <p:strVal val="#ppt_h"/>
                                          </p:val>
                                        </p:tav>
                                      </p:tavLst>
                                    </p:anim>
                                    <p:animEffect transition="in" filter="fade">
                                      <p:cBhvr>
                                        <p:cTn dur="500" id="9"/>
                                        <p:tgtEl>
                                          <p:spTgt spid="2097188"/>
                                        </p:tgtEl>
                                      </p:cBhvr>
                                    </p:animEffect>
                                  </p:childTnLst>
                                </p:cTn>
                              </p:par>
                              <p:par>
                                <p:cTn fill="hold" id="10" nodeType="withEffect" presetClass="emph" presetID="26" presetSubtype="0">
                                  <p:stCondLst>
                                    <p:cond delay="500"/>
                                  </p:stCondLst>
                                  <p:childTnLst>
                                    <p:animEffect transition="out" filter="fade">
                                      <p:cBhvr>
                                        <p:cTn dur="500" id="11" tmFilter="0, 0; .2, .5; .8, .5; 1, 0"/>
                                        <p:tgtEl>
                                          <p:spTgt spid="2097188"/>
                                        </p:tgtEl>
                                      </p:cBhvr>
                                    </p:animEffect>
                                    <p:animScale>
                                      <p:cBhvr>
                                        <p:cTn autoRev="1" dur="250" fill="hold" id="12"/>
                                        <p:tgtEl>
                                          <p:spTgt spid="2097188"/>
                                        </p:tgtEl>
                                      </p:cBhvr>
                                      <p:by x="105000" y="105000"/>
                                    </p:animScale>
                                  </p:childTnLst>
                                </p:cTn>
                              </p:par>
                              <p:par>
                                <p:cTn fill="hold" grpId="0" id="13" nodeType="withEffect" presetClass="entr" presetID="53" presetSubtype="16">
                                  <p:stCondLst>
                                    <p:cond delay="1000"/>
                                  </p:stCondLst>
                                  <p:childTnLst>
                                    <p:set>
                                      <p:cBhvr>
                                        <p:cTn dur="1" fill="hold" id="14">
                                          <p:stCondLst>
                                            <p:cond delay="0"/>
                                          </p:stCondLst>
                                        </p:cTn>
                                        <p:tgtEl>
                                          <p:spTgt spid="1048857"/>
                                        </p:tgtEl>
                                        <p:attrNameLst>
                                          <p:attrName>style.visibility</p:attrName>
                                        </p:attrNameLst>
                                      </p:cBhvr>
                                      <p:to>
                                        <p:strVal val="visible"/>
                                      </p:to>
                                    </p:set>
                                    <p:anim calcmode="lin" valueType="num">
                                      <p:cBhvr>
                                        <p:cTn dur="500" fill="hold" id="15"/>
                                        <p:tgtEl>
                                          <p:spTgt spid="1048857"/>
                                        </p:tgtEl>
                                        <p:attrNameLst>
                                          <p:attrName>ppt_w</p:attrName>
                                        </p:attrNameLst>
                                      </p:cBhvr>
                                      <p:tavLst>
                                        <p:tav tm="0">
                                          <p:val>
                                            <p:fltVal val="0.0"/>
                                          </p:val>
                                        </p:tav>
                                        <p:tav tm="100000">
                                          <p:val>
                                            <p:strVal val="#ppt_w"/>
                                          </p:val>
                                        </p:tav>
                                      </p:tavLst>
                                    </p:anim>
                                    <p:anim calcmode="lin" valueType="num">
                                      <p:cBhvr>
                                        <p:cTn dur="500" fill="hold" id="16"/>
                                        <p:tgtEl>
                                          <p:spTgt spid="1048857"/>
                                        </p:tgtEl>
                                        <p:attrNameLst>
                                          <p:attrName>ppt_h</p:attrName>
                                        </p:attrNameLst>
                                      </p:cBhvr>
                                      <p:tavLst>
                                        <p:tav tm="0">
                                          <p:val>
                                            <p:fltVal val="0.0"/>
                                          </p:val>
                                        </p:tav>
                                        <p:tav tm="100000">
                                          <p:val>
                                            <p:strVal val="#ppt_h"/>
                                          </p:val>
                                        </p:tav>
                                      </p:tavLst>
                                    </p:anim>
                                    <p:animEffect transition="in" filter="fade">
                                      <p:cBhvr>
                                        <p:cTn dur="500" id="17"/>
                                        <p:tgtEl>
                                          <p:spTgt spid="1048857"/>
                                        </p:tgtEl>
                                      </p:cBhvr>
                                    </p:animEffect>
                                  </p:childTnLst>
                                </p:cTn>
                              </p:par>
                              <p:par>
                                <p:cTn fill="hold" id="18" nodeType="withEffect" presetClass="entr" presetID="53" presetSubtype="16">
                                  <p:stCondLst>
                                    <p:cond delay="1500"/>
                                  </p:stCondLst>
                                  <p:childTnLst>
                                    <p:set>
                                      <p:cBhvr>
                                        <p:cTn dur="1" fill="hold" id="19">
                                          <p:stCondLst>
                                            <p:cond delay="0"/>
                                          </p:stCondLst>
                                        </p:cTn>
                                        <p:tgtEl>
                                          <p:spTgt spid="2097189"/>
                                        </p:tgtEl>
                                        <p:attrNameLst>
                                          <p:attrName>style.visibility</p:attrName>
                                        </p:attrNameLst>
                                      </p:cBhvr>
                                      <p:to>
                                        <p:strVal val="visible"/>
                                      </p:to>
                                    </p:set>
                                    <p:anim calcmode="lin" valueType="num">
                                      <p:cBhvr>
                                        <p:cTn dur="500" fill="hold" id="20"/>
                                        <p:tgtEl>
                                          <p:spTgt spid="2097189"/>
                                        </p:tgtEl>
                                        <p:attrNameLst>
                                          <p:attrName>ppt_w</p:attrName>
                                        </p:attrNameLst>
                                      </p:cBhvr>
                                      <p:tavLst>
                                        <p:tav tm="0">
                                          <p:val>
                                            <p:fltVal val="0.0"/>
                                          </p:val>
                                        </p:tav>
                                        <p:tav tm="100000">
                                          <p:val>
                                            <p:strVal val="#ppt_w"/>
                                          </p:val>
                                        </p:tav>
                                      </p:tavLst>
                                    </p:anim>
                                    <p:anim calcmode="lin" valueType="num">
                                      <p:cBhvr>
                                        <p:cTn dur="500" fill="hold" id="21"/>
                                        <p:tgtEl>
                                          <p:spTgt spid="2097189"/>
                                        </p:tgtEl>
                                        <p:attrNameLst>
                                          <p:attrName>ppt_h</p:attrName>
                                        </p:attrNameLst>
                                      </p:cBhvr>
                                      <p:tavLst>
                                        <p:tav tm="0">
                                          <p:val>
                                            <p:fltVal val="0.0"/>
                                          </p:val>
                                        </p:tav>
                                        <p:tav tm="100000">
                                          <p:val>
                                            <p:strVal val="#ppt_h"/>
                                          </p:val>
                                        </p:tav>
                                      </p:tavLst>
                                    </p:anim>
                                    <p:animEffect transition="in" filter="fade">
                                      <p:cBhvr>
                                        <p:cTn dur="500" id="22"/>
                                        <p:tgtEl>
                                          <p:spTgt spid="2097189"/>
                                        </p:tgtEl>
                                      </p:cBhvr>
                                    </p:animEffect>
                                  </p:childTnLst>
                                </p:cTn>
                              </p:par>
                              <p:par>
                                <p:cTn fill="hold" id="23" nodeType="withEffect" presetClass="emph" presetID="8" presetSubtype="0" repeatCount="indefinite">
                                  <p:stCondLst>
                                    <p:cond delay="2000"/>
                                  </p:stCondLst>
                                  <p:childTnLst>
                                    <p:animRot by="21600000">
                                      <p:cBhvr>
                                        <p:cTn dur="6000" fill="hold" id="24"/>
                                        <p:tgtEl>
                                          <p:spTgt spid="2097189"/>
                                        </p:tgtEl>
                                        <p:attrNameLst>
                                          <p:attrName>r</p:attrName>
                                        </p:attrNameLst>
                                      </p:cBhvr>
                                    </p:animRot>
                                  </p:childTnLst>
                                </p:cTn>
                              </p:par>
                              <p:par>
                                <p:cTn fill="hold" grpId="0" id="25" nodeType="withEffect" presetClass="entr" presetID="53" presetSubtype="16">
                                  <p:stCondLst>
                                    <p:cond delay="2500"/>
                                  </p:stCondLst>
                                  <p:childTnLst>
                                    <p:set>
                                      <p:cBhvr>
                                        <p:cTn dur="1" fill="hold" id="26">
                                          <p:stCondLst>
                                            <p:cond delay="0"/>
                                          </p:stCondLst>
                                        </p:cTn>
                                        <p:tgtEl>
                                          <p:spTgt spid="1048858"/>
                                        </p:tgtEl>
                                        <p:attrNameLst>
                                          <p:attrName>style.visibility</p:attrName>
                                        </p:attrNameLst>
                                      </p:cBhvr>
                                      <p:to>
                                        <p:strVal val="visible"/>
                                      </p:to>
                                    </p:set>
                                    <p:anim calcmode="lin" valueType="num">
                                      <p:cBhvr>
                                        <p:cTn dur="500" fill="hold" id="27"/>
                                        <p:tgtEl>
                                          <p:spTgt spid="1048858"/>
                                        </p:tgtEl>
                                        <p:attrNameLst>
                                          <p:attrName>ppt_w</p:attrName>
                                        </p:attrNameLst>
                                      </p:cBhvr>
                                      <p:tavLst>
                                        <p:tav tm="0">
                                          <p:val>
                                            <p:fltVal val="0.0"/>
                                          </p:val>
                                        </p:tav>
                                        <p:tav tm="100000">
                                          <p:val>
                                            <p:strVal val="#ppt_w"/>
                                          </p:val>
                                        </p:tav>
                                      </p:tavLst>
                                    </p:anim>
                                    <p:anim calcmode="lin" valueType="num">
                                      <p:cBhvr>
                                        <p:cTn dur="500" fill="hold" id="28"/>
                                        <p:tgtEl>
                                          <p:spTgt spid="1048858"/>
                                        </p:tgtEl>
                                        <p:attrNameLst>
                                          <p:attrName>ppt_h</p:attrName>
                                        </p:attrNameLst>
                                      </p:cBhvr>
                                      <p:tavLst>
                                        <p:tav tm="0">
                                          <p:val>
                                            <p:fltVal val="0.0"/>
                                          </p:val>
                                        </p:tav>
                                        <p:tav tm="100000">
                                          <p:val>
                                            <p:strVal val="#ppt_h"/>
                                          </p:val>
                                        </p:tav>
                                      </p:tavLst>
                                    </p:anim>
                                    <p:animEffect transition="in" filter="fade">
                                      <p:cBhvr>
                                        <p:cTn dur="500" id="29"/>
                                        <p:tgtEl>
                                          <p:spTgt spid="1048858"/>
                                        </p:tgtEl>
                                      </p:cBhvr>
                                    </p:animEffect>
                                  </p:childTnLst>
                                </p:cTn>
                              </p:par>
                              <p:par>
                                <p:cTn accel="50000" decel="50000" fill="hold" grpId="1" id="30" nodeType="withEffect" presetClass="path" presetID="42" presetSubtype="0">
                                  <p:stCondLst>
                                    <p:cond delay="2500"/>
                                  </p:stCondLst>
                                  <p:childTnLst>
                                    <p:animMotion origin="layout" path="M 0.021193 0.082869 L 0.021193 0.221300 " pathEditMode="relative" rAng="0" ptsTypes="AA">
                                      <p:cBhvr>
                                        <p:cTn dur="1000" fill="hold" id="31"/>
                                        <p:tgtEl>
                                          <p:spTgt spid="1048858"/>
                                        </p:tgtEl>
                                        <p:attrNameLst>
                                          <p:attrName>ppt_x</p:attrName>
                                          <p:attrName>ppt_y</p:attrName>
                                        </p:attrNameLst>
                                      </p:cBhvr>
                                      <p:rCtr x="0" y="69"/>
                                    </p:animMotion>
                                  </p:childTnLst>
                                </p:cTn>
                              </p:par>
                              <p:par>
                                <p:cTn fill="hold" id="32" nodeType="withEffect" presetClass="entr" presetID="53" presetSubtype="16">
                                  <p:stCondLst>
                                    <p:cond delay="750"/>
                                  </p:stCondLst>
                                  <p:childTnLst>
                                    <p:set>
                                      <p:cBhvr>
                                        <p:cTn dur="1" fill="hold" id="33">
                                          <p:stCondLst>
                                            <p:cond delay="0"/>
                                          </p:stCondLst>
                                        </p:cTn>
                                        <p:tgtEl>
                                          <p:spTgt spid="2097187"/>
                                        </p:tgtEl>
                                        <p:attrNameLst>
                                          <p:attrName>style.visibility</p:attrName>
                                        </p:attrNameLst>
                                      </p:cBhvr>
                                      <p:to>
                                        <p:strVal val="visible"/>
                                      </p:to>
                                    </p:set>
                                    <p:anim calcmode="lin" valueType="num">
                                      <p:cBhvr>
                                        <p:cTn dur="500" fill="hold" id="34"/>
                                        <p:tgtEl>
                                          <p:spTgt spid="2097187"/>
                                        </p:tgtEl>
                                        <p:attrNameLst>
                                          <p:attrName>ppt_w</p:attrName>
                                        </p:attrNameLst>
                                      </p:cBhvr>
                                      <p:tavLst>
                                        <p:tav tm="0">
                                          <p:val>
                                            <p:fltVal val="0.0"/>
                                          </p:val>
                                        </p:tav>
                                        <p:tav tm="100000">
                                          <p:val>
                                            <p:strVal val="#ppt_w"/>
                                          </p:val>
                                        </p:tav>
                                      </p:tavLst>
                                    </p:anim>
                                    <p:anim calcmode="lin" valueType="num">
                                      <p:cBhvr>
                                        <p:cTn dur="500" fill="hold" id="35"/>
                                        <p:tgtEl>
                                          <p:spTgt spid="2097187"/>
                                        </p:tgtEl>
                                        <p:attrNameLst>
                                          <p:attrName>ppt_h</p:attrName>
                                        </p:attrNameLst>
                                      </p:cBhvr>
                                      <p:tavLst>
                                        <p:tav tm="0">
                                          <p:val>
                                            <p:fltVal val="0.0"/>
                                          </p:val>
                                        </p:tav>
                                        <p:tav tm="100000">
                                          <p:val>
                                            <p:strVal val="#ppt_h"/>
                                          </p:val>
                                        </p:tav>
                                      </p:tavLst>
                                    </p:anim>
                                    <p:animEffect transition="in" filter="fade">
                                      <p:cBhvr>
                                        <p:cTn dur="500" id="36"/>
                                        <p:tgtEl>
                                          <p:spTgt spid="2097187"/>
                                        </p:tgtEl>
                                      </p:cBhvr>
                                    </p:animEffect>
                                  </p:childTnLst>
                                </p:cTn>
                              </p:par>
                              <p:par>
                                <p:cTn fill="hold" id="37" nodeType="withEffect" presetClass="emph" presetID="8" presetSubtype="0" repeatCount="indefinite">
                                  <p:stCondLst>
                                    <p:cond delay="750"/>
                                  </p:stCondLst>
                                  <p:childTnLst>
                                    <p:animRot by="-21600000">
                                      <p:cBhvr>
                                        <p:cTn dur="5000" fill="hold" id="38"/>
                                        <p:tgtEl>
                                          <p:spTgt spid="20971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7" grpId="0" animBg="1"/>
      <p:bldP spid="1048858" grpId="0"/>
      <p:bldP spid="104885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1"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2104390" y="509905"/>
            <a:ext cx="9709150" cy="629475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endParaRPr altLang="en-US" b="1" dirty="0" sz="3600" lang="zh-CN" spc="200">
              <a:solidFill>
                <a:srgbClr val="A0DAE4"/>
              </a:solidFill>
              <a:effectLst>
                <a:outerShdw algn="tl" blurRad="38100" dir="2700000" dist="38100">
                  <a:srgbClr val="000000">
                    <a:alpha val="43137"/>
                  </a:srgbClr>
                </a:outerShdw>
              </a:effectLst>
              <a:ea typeface="Meiryo" panose="020B0604030504040204" pitchFamily="34" charset="-128"/>
              <a:cs typeface="Open Sans" panose="020B0606030504020204" pitchFamily="34" charset="0"/>
            </a:endParaRPr>
          </a:p>
        </p:txBody>
      </p:sp>
      <p:sp>
        <p:nvSpPr>
          <p:cNvPr id="1048642"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43" name="文本框 99"/>
          <p:cNvSpPr txBox="1"/>
          <p:nvPr/>
        </p:nvSpPr>
        <p:spPr>
          <a:xfrm>
            <a:off x="2049780" y="723900"/>
            <a:ext cx="9566910" cy="2676525"/>
          </a:xfrm>
          <a:prstGeom prst="rect"/>
          <a:noFill/>
          <a:ln w="9525">
            <a:noFill/>
          </a:ln>
        </p:spPr>
        <p:txBody>
          <a:bodyPr wrap="square">
            <a:spAutoFit/>
          </a:bodyPr>
          <a:p>
            <a:pPr indent="266700"/>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                                                                                                                                  1</a:t>
            </a:r>
            <a:r>
              <a:rPr sz="2400" lang="zh-CN">
                <a:solidFill>
                  <a:srgbClr val="62FDFE"/>
                </a:solidFill>
                <a:ea typeface="宋体" panose="02010600030101010101" pitchFamily="2" charset="-122"/>
                <a:sym typeface="+mn-ea"/>
              </a:rPr>
              <a:t>、</a:t>
            </a:r>
            <a:r>
              <a:rPr b="0" sz="2400" lang="zh-CN">
                <a:solidFill>
                  <a:srgbClr val="62FDFE"/>
                </a:solidFill>
                <a:latin typeface="Calibri" panose="020F0502020204030204" pitchFamily="34" charset="0"/>
                <a:ea typeface="宋体" panose="02010600030101010101" pitchFamily="2" charset="-122"/>
              </a:rPr>
              <a:t>如果今天不下雨，我就去网吧</a:t>
            </a:r>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
2</a:t>
            </a:r>
            <a:r>
              <a:rPr sz="2400" lang="zh-CN">
                <a:solidFill>
                  <a:srgbClr val="62FDFE"/>
                </a:solidFill>
                <a:ea typeface="宋体" panose="02010600030101010101" pitchFamily="2" charset="-122"/>
                <a:sym typeface="+mn-ea"/>
              </a:rPr>
              <a:t>、</a:t>
            </a:r>
            <a:r>
              <a:rPr b="0" sz="2400" lang="zh-CN">
                <a:solidFill>
                  <a:srgbClr val="62FDFE"/>
                </a:solidFill>
                <a:latin typeface="Calibri" panose="020F0502020204030204" pitchFamily="34" charset="0"/>
                <a:ea typeface="宋体" panose="02010600030101010101" pitchFamily="2" charset="-122"/>
              </a:rPr>
              <a:t>如果你好好和我学习，那你的成绩肯定会好</a:t>
            </a:r>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
3</a:t>
            </a:r>
            <a:r>
              <a:rPr sz="2400" lang="zh-CN">
                <a:solidFill>
                  <a:srgbClr val="62FDFE"/>
                </a:solidFill>
                <a:ea typeface="宋体" panose="02010600030101010101" pitchFamily="2" charset="-122"/>
                <a:sym typeface="+mn-ea"/>
              </a:rPr>
              <a:t>、</a:t>
            </a:r>
            <a:r>
              <a:rPr b="0" sz="2400" lang="zh-CN">
                <a:solidFill>
                  <a:srgbClr val="62FDFE"/>
                </a:solidFill>
                <a:latin typeface="Calibri" panose="020F0502020204030204" pitchFamily="34" charset="0"/>
                <a:ea typeface="宋体" panose="02010600030101010101" pitchFamily="2" charset="-122"/>
              </a:rPr>
              <a:t>如果遇到红灯，要停车等待</a:t>
            </a:r>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
4</a:t>
            </a:r>
            <a:r>
              <a:rPr sz="2400" lang="zh-CN">
                <a:solidFill>
                  <a:srgbClr val="62FDFE"/>
                </a:solidFill>
                <a:ea typeface="宋体" panose="02010600030101010101" pitchFamily="2" charset="-122"/>
                <a:sym typeface="+mn-ea"/>
              </a:rPr>
              <a:t>、</a:t>
            </a:r>
            <a:r>
              <a:rPr b="0" sz="2400" lang="zh-CN">
                <a:solidFill>
                  <a:srgbClr val="62FDFE"/>
                </a:solidFill>
                <a:latin typeface="Calibri" panose="020F0502020204030204" pitchFamily="34" charset="0"/>
                <a:ea typeface="宋体" panose="02010600030101010101" pitchFamily="2" charset="-122"/>
              </a:rPr>
              <a:t>你回来我们就去郊游</a:t>
            </a:r>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
5</a:t>
            </a:r>
            <a:r>
              <a:rPr sz="2400" lang="zh-CN">
                <a:solidFill>
                  <a:srgbClr val="62FDFE"/>
                </a:solidFill>
                <a:ea typeface="宋体" panose="02010600030101010101" pitchFamily="2" charset="-122"/>
                <a:sym typeface="+mn-ea"/>
              </a:rPr>
              <a:t>、</a:t>
            </a:r>
            <a:r>
              <a:rPr b="0" sz="2400" lang="en-US">
                <a:solidFill>
                  <a:srgbClr val="62FDFE"/>
                </a:solidFill>
                <a:latin typeface="Calibri" panose="020F0502020204030204" pitchFamily="34" charset="0"/>
                <a:ea typeface="宋体" panose="02010600030101010101" pitchFamily="2" charset="-122"/>
                <a:cs typeface="Times New Roman" panose="02020603050405020304" charset="0"/>
              </a:rPr>
              <a:t>70</a:t>
            </a:r>
            <a:r>
              <a:rPr b="0" sz="2400" lang="zh-CN">
                <a:solidFill>
                  <a:srgbClr val="62FDFE"/>
                </a:solidFill>
                <a:latin typeface="Calibri" panose="020F0502020204030204" pitchFamily="34" charset="0"/>
                <a:ea typeface="宋体" panose="02010600030101010101" pitchFamily="2" charset="-122"/>
              </a:rPr>
              <a:t>岁以上的老年人，入公园免票</a:t>
            </a:r>
            <a:endParaRPr b="0" sz="2400" lang="zh-CN">
              <a:solidFill>
                <a:srgbClr val="62FDFE"/>
              </a:solidFill>
              <a:latin typeface="Calibri" panose="020F0502020204030204" pitchFamily="34" charset="0"/>
              <a:ea typeface="宋体" panose="02010600030101010101" pitchFamily="2" charset="-122"/>
            </a:endParaRPr>
          </a:p>
          <a:p>
            <a:pPr indent="266700"/>
            <a:endParaRPr altLang="en-US" b="0" sz="2400" lang="zh-CN">
              <a:solidFill>
                <a:srgbClr val="62FDFE"/>
              </a:solidFill>
              <a:latin typeface="Calibri" panose="020F0502020204030204" pitchFamily="34" charset="0"/>
              <a:ea typeface="宋体" panose="02010600030101010101" pitchFamily="2" charset="-122"/>
            </a:endParaRPr>
          </a:p>
        </p:txBody>
      </p:sp>
      <p:sp>
        <p:nvSpPr>
          <p:cNvPr id="1048644" name="文本框 5"/>
          <p:cNvSpPr txBox="1"/>
          <p:nvPr/>
        </p:nvSpPr>
        <p:spPr>
          <a:xfrm>
            <a:off x="2049780" y="3400425"/>
            <a:ext cx="9566910" cy="2306955"/>
          </a:xfrm>
          <a:prstGeom prst="rect"/>
          <a:noFill/>
          <a:ln w="9525">
            <a:noFill/>
          </a:ln>
        </p:spPr>
        <p:txBody>
          <a:bodyPr wrap="square">
            <a:spAutoFit/>
          </a:bodyPr>
          <a:p>
            <a:pPr indent="266700"/>
            <a:r>
              <a:rPr b="0" sz="2400" lang="zh-CN">
                <a:solidFill>
                  <a:srgbClr val="62FDFE"/>
                </a:solidFill>
                <a:latin typeface="Calibri" panose="020F0502020204030204" pitchFamily="34" charset="0"/>
                <a:ea typeface="宋体" panose="02010600030101010101" pitchFamily="2" charset="-122"/>
              </a:rPr>
              <a:t>在现实生活中，需要进行判断和选择的情况是很多，处理这些问题，关键在于进行条件判断
由于程序处理问题的需要，在大多数程序中都会包含选择结构，需要在进行下一个操作之前先进行条件判断。所以说今天我来给大家讲解我们的第四章第一节选择结构和条件判断。
资料书上有叫做分支结构，只是叫法不同</a:t>
            </a:r>
            <a:endParaRPr altLang="en-US" b="0" sz="2400" lang="zh-CN">
              <a:solidFill>
                <a:srgbClr val="62FDFE"/>
              </a:solidFill>
              <a:latin typeface="Calibri" panose="020F0502020204030204" pitchFamily="34" charset="0"/>
              <a:ea typeface="宋体" panose="02010600030101010101" pitchFamily="2" charset="-122"/>
            </a:endParaRPr>
          </a:p>
        </p:txBody>
      </p:sp>
    </p:spTree>
  </p:cSld>
  <p:clrMapOvr>
    <a:masterClrMapping/>
  </p:clrMapOvr>
  <p:transition spd="slow" advClick="0" advTm="0">
    <p:wedg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500" fill="hold" id="6">
                                          <p:stCondLst>
                                            <p:cond delay="0"/>
                                          </p:stCondLst>
                                        </p:cTn>
                                        <p:tgtEl>
                                          <p:spTgt spid="1048644"/>
                                        </p:tgtEl>
                                        <p:attrNameLst>
                                          <p:attrName>style.visibility</p:attrName>
                                        </p:attrNameLst>
                                      </p:cBhvr>
                                      <p:to>
                                        <p:strVal val="visible"/>
                                      </p:to>
                                    </p:set>
                                    <p:animEffect transition="in" filter="blinds(horizontal)">
                                      <p:cBhvr>
                                        <p:cTn dur="500" id="7"/>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8"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2104390" y="509905"/>
            <a:ext cx="8863330" cy="333883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endParaRPr altLang="en-US" b="1" dirty="0" sz="3600" lang="zh-CN" spc="200">
              <a:solidFill>
                <a:srgbClr val="A0DAE4"/>
              </a:solidFill>
              <a:effectLst>
                <a:outerShdw algn="tl" blurRad="38100" dir="2700000" dist="38100">
                  <a:srgbClr val="000000">
                    <a:alpha val="43137"/>
                  </a:srgbClr>
                </a:outerShdw>
              </a:effectLst>
              <a:ea typeface="Meiryo" panose="020B0604030504040204" pitchFamily="34" charset="-128"/>
              <a:cs typeface="Open Sans" panose="020B0606030504020204" pitchFamily="34" charset="0"/>
            </a:endParaRPr>
          </a:p>
        </p:txBody>
      </p:sp>
      <p:sp>
        <p:nvSpPr>
          <p:cNvPr id="104864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50" name="文本框 99"/>
          <p:cNvSpPr txBox="1"/>
          <p:nvPr/>
        </p:nvSpPr>
        <p:spPr>
          <a:xfrm>
            <a:off x="2512060" y="451485"/>
            <a:ext cx="8455660" cy="1568450"/>
          </a:xfrm>
          <a:prstGeom prst="rect"/>
          <a:noFill/>
          <a:ln w="9525">
            <a:noFill/>
          </a:ln>
        </p:spPr>
        <p:txBody>
          <a:bodyPr wrap="square">
            <a:spAutoFit/>
          </a:bodyPr>
          <a:p>
            <a:pPr indent="266700"/>
            <a:r>
              <a:rPr b="0" sz="3200" lang="zh-CN">
                <a:solidFill>
                  <a:srgbClr val="62FDFE"/>
                </a:solidFill>
                <a:latin typeface="Calibri" panose="020F0502020204030204" pitchFamily="34" charset="0"/>
                <a:ea typeface="宋体" panose="02010600030101010101" pitchFamily="2" charset="-122"/>
              </a:rPr>
              <a:t>一</a:t>
            </a:r>
            <a:r>
              <a:rPr sz="3200" lang="zh-CN">
                <a:solidFill>
                  <a:srgbClr val="62FDFE"/>
                </a:solidFill>
                <a:ea typeface="宋体" panose="02010600030101010101" pitchFamily="2" charset="-122"/>
                <a:sym typeface="+mn-ea"/>
              </a:rPr>
              <a:t>、</a:t>
            </a:r>
            <a:r>
              <a:rPr b="0" sz="3200" lang="zh-CN">
                <a:solidFill>
                  <a:srgbClr val="62FDFE"/>
                </a:solidFill>
                <a:latin typeface="Calibri" panose="020F0502020204030204" pitchFamily="34" charset="0"/>
                <a:ea typeface="宋体" panose="02010600030101010101" pitchFamily="2" charset="-122"/>
              </a:rPr>
              <a:t>概念：</a:t>
            </a:r>
            <a:r>
              <a:rPr b="0" sz="3200" lang="en-US">
                <a:solidFill>
                  <a:srgbClr val="62FDFE"/>
                </a:solidFill>
                <a:latin typeface="Calibri" panose="020F0502020204030204" pitchFamily="34" charset="0"/>
                <a:ea typeface="宋体" panose="02010600030101010101" pitchFamily="2" charset="-122"/>
                <a:cs typeface="Times New Roman" panose="02020603050405020304" charset="0"/>
              </a:rPr>
              <a:t>	</a:t>
            </a:r>
            <a:r>
              <a:rPr b="0" sz="3200" lang="zh-CN">
                <a:solidFill>
                  <a:srgbClr val="62FDFE"/>
                </a:solidFill>
                <a:ea typeface="宋体" panose="02010600030101010101" pitchFamily="2" charset="-122"/>
              </a:rPr>
              <a:t>选择结构用于判断给定的条件，根据判断的结果判断某些条件，根据判断的结果来控制程序的流程。</a:t>
            </a:r>
            <a:endParaRPr b="0" sz="3200" lang="zh-CN">
              <a:solidFill>
                <a:srgbClr val="62FDFE"/>
              </a:solidFill>
              <a:ea typeface="宋体" panose="02010600030101010101" pitchFamily="2" charset="-122"/>
            </a:endParaRPr>
          </a:p>
        </p:txBody>
      </p:sp>
      <p:pic>
        <p:nvPicPr>
          <p:cNvPr id="2097162" name="图片 5"/>
          <p:cNvPicPr>
            <a:picLocks/>
          </p:cNvPicPr>
          <p:nvPr/>
        </p:nvPicPr>
        <p:blipFill>
          <a:blip xmlns:r="http://schemas.openxmlformats.org/officeDocument/2006/relationships" r:embed="rId1"/>
          <a:stretch>
            <a:fillRect/>
          </a:stretch>
        </p:blipFill>
        <p:spPr>
          <a:xfrm>
            <a:off x="2512060" y="2917825"/>
            <a:ext cx="7542530" cy="3839845"/>
          </a:xfrm>
          <a:prstGeom prst="rect"/>
          <a:noFill/>
          <a:ln w="9525">
            <a:noFill/>
          </a:ln>
        </p:spPr>
      </p:pic>
      <p:sp>
        <p:nvSpPr>
          <p:cNvPr id="1048651" name="文本框 6"/>
          <p:cNvSpPr txBox="1"/>
          <p:nvPr/>
        </p:nvSpPr>
        <p:spPr>
          <a:xfrm>
            <a:off x="2512060" y="2177415"/>
            <a:ext cx="6762115" cy="583565"/>
          </a:xfrm>
          <a:prstGeom prst="rect"/>
          <a:noFill/>
        </p:spPr>
        <p:txBody>
          <a:bodyPr anchor="t" rtlCol="0" wrap="square">
            <a:spAutoFit/>
          </a:bodyPr>
          <a:p>
            <a:pPr indent="266700"/>
            <a:r>
              <a:rPr sz="3200" lang="zh-CN">
                <a:solidFill>
                  <a:srgbClr val="62FDFE"/>
                </a:solidFill>
                <a:ea typeface="宋体" panose="02010600030101010101" pitchFamily="2" charset="-122"/>
                <a:sym typeface="+mn-ea"/>
              </a:rPr>
              <a:t>二、流程图</a:t>
            </a:r>
            <a:endParaRPr altLang="en-US" sz="32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3" presetSubtype="16">
                                  <p:stCondLst>
                                    <p:cond delay="0"/>
                                  </p:stCondLst>
                                  <p:childTnLst>
                                    <p:set>
                                      <p:cBhvr>
                                        <p:cTn dur="1" fill="hold" id="6">
                                          <p:stCondLst>
                                            <p:cond delay="0"/>
                                          </p:stCondLst>
                                        </p:cTn>
                                        <p:tgtEl>
                                          <p:spTgt spid="1048651"/>
                                        </p:tgtEl>
                                        <p:attrNameLst>
                                          <p:attrName>style.visibility</p:attrName>
                                        </p:attrNameLst>
                                      </p:cBhvr>
                                      <p:to>
                                        <p:strVal val="visible"/>
                                      </p:to>
                                    </p:set>
                                    <p:animEffect transition="in" filter="plus(in)">
                                      <p:cBhvr>
                                        <p:cTn dur="2000" id="7"/>
                                        <p:tgtEl>
                                          <p:spTgt spid="1048651"/>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2097162"/>
                                        </p:tgtEl>
                                        <p:attrNameLst>
                                          <p:attrName>style.visibility</p:attrName>
                                        </p:attrNameLst>
                                      </p:cBhvr>
                                      <p:to>
                                        <p:strVal val="visible"/>
                                      </p:to>
                                    </p:set>
                                    <p:animEffect transition="in" filter="blinds(horizontal)">
                                      <p:cBhvr>
                                        <p:cTn dur="500" id="12"/>
                                        <p:tgtEl>
                                          <p:spTgt spid="209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55" name="矩形 10" descr="e7d195523061f1c0205959036996ad55c215b892a7aac5c0B9ADEF7896FB48F2EF97163A2DE1401E1875DEDC438B7864AD24CA23553DBBBD975DAF4CAD4A2592689FFB6CEE59FFA55B2702D0E5EE29CDFC0DD98BC7D6A39A0A46E3600E3A67A1DE1989CEA5E5EF96C2D0BCA79EB0773B850273333E3489919CC0BC16112CE4CA6736EF81692E25B4"/>
          <p:cNvSpPr/>
          <p:nvPr/>
        </p:nvSpPr>
        <p:spPr>
          <a:xfrm>
            <a:off x="2632075" y="1068705"/>
            <a:ext cx="8863330" cy="3338830"/>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endParaRPr altLang="en-US" b="1" dirty="0" sz="3600" lang="zh-CN" spc="200">
              <a:solidFill>
                <a:srgbClr val="A0DAE4"/>
              </a:solidFill>
              <a:effectLst>
                <a:outerShdw algn="tl" blurRad="38100" dir="2700000" dist="38100">
                  <a:srgbClr val="000000">
                    <a:alpha val="43137"/>
                  </a:srgbClr>
                </a:outerShdw>
              </a:effectLst>
              <a:ea typeface="Meiryo" panose="020B0604030504040204" pitchFamily="34" charset="-128"/>
              <a:cs typeface="Open Sans" panose="020B0606030504020204" pitchFamily="34" charset="0"/>
            </a:endParaRPr>
          </a:p>
        </p:txBody>
      </p:sp>
      <p:sp>
        <p:nvSpPr>
          <p:cNvPr id="1048656"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57" name="文本框 100"/>
          <p:cNvSpPr txBox="1"/>
          <p:nvPr/>
        </p:nvSpPr>
        <p:spPr>
          <a:xfrm>
            <a:off x="2377440" y="1068705"/>
            <a:ext cx="8533765" cy="1539241"/>
          </a:xfrm>
          <a:prstGeom prst="rect"/>
          <a:noFill/>
          <a:ln w="9525">
            <a:noFill/>
          </a:ln>
        </p:spPr>
        <p:txBody>
          <a:bodyPr wrap="square">
            <a:spAutoFit/>
          </a:bodyPr>
          <a:p>
            <a:pPr indent="266700"/>
            <a:r>
              <a:rPr b="0" sz="3200" lang="zh-CN">
                <a:solidFill>
                  <a:srgbClr val="62FDFE"/>
                </a:solidFill>
                <a:latin typeface="+mj-ea"/>
                <a:ea typeface="+mj-ea"/>
                <a:cs typeface="+mj-ea"/>
              </a:rPr>
              <a:t>三</a:t>
            </a:r>
            <a:r>
              <a:rPr sz="3200" lang="zh-CN">
                <a:solidFill>
                  <a:srgbClr val="62FDFE"/>
                </a:solidFill>
                <a:ea typeface="宋体" panose="02010600030101010101" pitchFamily="2" charset="-122"/>
                <a:sym typeface="+mn-ea"/>
              </a:rPr>
              <a:t>、</a:t>
            </a:r>
            <a:r>
              <a:rPr b="0" sz="3200" lang="zh-CN">
                <a:solidFill>
                  <a:srgbClr val="62FDFE"/>
                </a:solidFill>
                <a:latin typeface="+mj-ea"/>
                <a:ea typeface="+mj-ea"/>
                <a:cs typeface="+mj-ea"/>
              </a:rPr>
              <a:t>选择语句</a:t>
            </a:r>
            <a:endParaRPr b="0" sz="3200" lang="zh-CN">
              <a:solidFill>
                <a:srgbClr val="62FDFE"/>
              </a:solidFill>
              <a:latin typeface="+mj-ea"/>
              <a:ea typeface="+mj-ea"/>
              <a:cs typeface="+mj-ea"/>
            </a:endParaRPr>
          </a:p>
          <a:p>
            <a:pPr indent="266700"/>
            <a:r>
              <a:rPr b="0" sz="3200" lang="zh-CN">
                <a:solidFill>
                  <a:srgbClr val="62FDFE"/>
                </a:solidFill>
                <a:ea typeface="宋体" panose="02010600030101010101" pitchFamily="2" charset="-122"/>
              </a:rPr>
              <a:t>（1） if语句
   （2 </a:t>
            </a:r>
            <a:r>
              <a:rPr altLang="en-US" b="0" sz="3200" lang="zh-CN">
                <a:solidFill>
                  <a:srgbClr val="62FDFE"/>
                </a:solidFill>
                <a:ea typeface="宋体" panose="02010600030101010101" pitchFamily="2" charset="-122"/>
              </a:rPr>
              <a:t>）</a:t>
            </a:r>
            <a:r>
              <a:rPr b="0" sz="3200" lang="zh-CN">
                <a:solidFill>
                  <a:srgbClr val="62FDFE"/>
                </a:solidFill>
                <a:ea typeface="宋体" panose="02010600030101010101" pitchFamily="2" charset="-122"/>
              </a:rPr>
              <a:t>Switch 语句</a:t>
            </a:r>
            <a:endParaRPr b="0" sz="3200" lang="zh-CN">
              <a:solidFill>
                <a:srgbClr val="62FDFE"/>
              </a:solidFill>
              <a:latin typeface="Calibri" panose="020F0502020204030204" pitchFamily="34" charset="0"/>
              <a:ea typeface="宋体" panose="02010600030101010101" pitchFamily="2" charset="-122"/>
            </a:endParaRPr>
          </a:p>
          <a:p>
            <a:endParaRPr altLang="en-US" b="0" sz="3200" lang="en-US">
              <a:solidFill>
                <a:srgbClr val="62FDFE"/>
              </a:solidFill>
              <a:latin typeface="Calibri" panose="020F0502020204030204" pitchFamily="34" charset="0"/>
              <a:ea typeface="宋体" panose="02010600030101010101" pitchFamily="2" charset="-122"/>
            </a:endParaRPr>
          </a:p>
        </p:txBody>
      </p:sp>
      <p:sp>
        <p:nvSpPr>
          <p:cNvPr id="1048658" name="文本框 2"/>
          <p:cNvSpPr txBox="1"/>
          <p:nvPr/>
        </p:nvSpPr>
        <p:spPr>
          <a:xfrm>
            <a:off x="2632075" y="3233420"/>
            <a:ext cx="7652385" cy="1076325"/>
          </a:xfrm>
          <a:prstGeom prst="rect"/>
          <a:noFill/>
        </p:spPr>
        <p:txBody>
          <a:bodyPr anchor="t" rtlCol="0" wrap="square">
            <a:spAutoFit/>
          </a:bodyPr>
          <a:p>
            <a:pPr indent="266700"/>
            <a:r>
              <a:rPr sz="3200" lang="zh-CN">
                <a:solidFill>
                  <a:srgbClr val="62FDFE"/>
                </a:solidFill>
                <a:latin typeface="Calibri" panose="020F0502020204030204" pitchFamily="34" charset="0"/>
                <a:ea typeface="宋体" panose="02010600030101010101" pitchFamily="2" charset="-122"/>
                <a:sym typeface="+mn-ea"/>
              </a:rPr>
              <a:t>怎样用</a:t>
            </a:r>
            <a:r>
              <a:rPr sz="3200" lang="en-US">
                <a:solidFill>
                  <a:srgbClr val="62FDFE"/>
                </a:solidFill>
                <a:latin typeface="Calibri" panose="020F0502020204030204" pitchFamily="34" charset="0"/>
                <a:ea typeface="宋体" panose="02010600030101010101" pitchFamily="2" charset="-122"/>
                <a:cs typeface="Times New Roman" panose="02020603050405020304" charset="0"/>
                <a:sym typeface="+mn-ea"/>
              </a:rPr>
              <a:t>if</a:t>
            </a:r>
            <a:r>
              <a:rPr sz="3200" lang="zh-CN">
                <a:solidFill>
                  <a:srgbClr val="62FDFE"/>
                </a:solidFill>
                <a:latin typeface="Calibri" panose="020F0502020204030204" pitchFamily="34" charset="0"/>
                <a:ea typeface="宋体" panose="02010600030101010101" pitchFamily="2" charset="-122"/>
                <a:sym typeface="+mn-ea"/>
              </a:rPr>
              <a:t>语句实现双分支选择结构呢？
看书中</a:t>
            </a:r>
            <a:r>
              <a:rPr sz="3200" lang="en-US">
                <a:solidFill>
                  <a:srgbClr val="62FDFE"/>
                </a:solidFill>
                <a:latin typeface="Calibri" panose="020F0502020204030204" pitchFamily="34" charset="0"/>
                <a:ea typeface="宋体" panose="02010600030101010101" pitchFamily="2" charset="-122"/>
                <a:cs typeface="Times New Roman" panose="02020603050405020304" charset="0"/>
                <a:sym typeface="+mn-ea"/>
              </a:rPr>
              <a:t>86</a:t>
            </a:r>
            <a:r>
              <a:rPr sz="3200" lang="zh-CN">
                <a:solidFill>
                  <a:srgbClr val="62FDFE"/>
                </a:solidFill>
                <a:latin typeface="Calibri" panose="020F0502020204030204" pitchFamily="34" charset="0"/>
                <a:ea typeface="宋体" panose="02010600030101010101" pitchFamily="2" charset="-122"/>
                <a:sym typeface="+mn-ea"/>
              </a:rPr>
              <a:t>页例题</a:t>
            </a:r>
            <a:r>
              <a:rPr sz="3200" lang="en-US">
                <a:solidFill>
                  <a:srgbClr val="62FDFE"/>
                </a:solidFill>
                <a:latin typeface="Calibri" panose="020F0502020204030204" pitchFamily="34" charset="0"/>
                <a:ea typeface="宋体" panose="02010600030101010101" pitchFamily="2" charset="-122"/>
                <a:sym typeface="+mn-ea"/>
              </a:rPr>
              <a:t>4.1</a:t>
            </a:r>
            <a:endParaRPr altLang="en-US" sz="32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8658"/>
                                        </p:tgtEl>
                                        <p:attrNameLst>
                                          <p:attrName>style.visibility</p:attrName>
                                        </p:attrNameLst>
                                      </p:cBhvr>
                                      <p:to>
                                        <p:strVal val="visible"/>
                                      </p:to>
                                    </p:set>
                                    <p:animEffect transition="in" filter="dissolve">
                                      <p:cBhvr>
                                        <p:cTn dur="500" id="7"/>
                                        <p:tgtEl>
                                          <p:spTgt spid="1048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pic>
        <p:nvPicPr>
          <p:cNvPr id="2097163" name="图片 5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1" cstate="print"/>
          <a:stretch>
            <a:fillRect/>
          </a:stretch>
        </p:blipFill>
        <p:spPr>
          <a:xfrm>
            <a:off x="1445428" y="3064061"/>
            <a:ext cx="3545672" cy="5434656"/>
          </a:xfrm>
          <a:prstGeom prst="rect"/>
        </p:spPr>
      </p:pic>
      <p:pic>
        <p:nvPicPr>
          <p:cNvPr id="2097164" name="图片 5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2"/>
          <a:stretch>
            <a:fillRect/>
          </a:stretch>
        </p:blipFill>
        <p:spPr>
          <a:xfrm>
            <a:off x="1922282" y="2255924"/>
            <a:ext cx="2558982" cy="2558982"/>
          </a:xfrm>
          <a:prstGeom prst="rect"/>
        </p:spPr>
      </p:pic>
      <p:pic>
        <p:nvPicPr>
          <p:cNvPr id="2097165" name="图片 54"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PicPr>
            <a:picLocks noChangeAspect="1"/>
          </p:cNvPicPr>
          <p:nvPr/>
        </p:nvPicPr>
        <p:blipFill>
          <a:blip xmlns:r="http://schemas.openxmlformats.org/officeDocument/2006/relationships" r:embed="rId3" cstate="print"/>
          <a:stretch>
            <a:fillRect/>
          </a:stretch>
        </p:blipFill>
        <p:spPr>
          <a:xfrm>
            <a:off x="2037353" y="2370995"/>
            <a:ext cx="2328840" cy="2328840"/>
          </a:xfrm>
          <a:prstGeom prst="rect"/>
        </p:spPr>
      </p:pic>
      <p:sp>
        <p:nvSpPr>
          <p:cNvPr id="1048662" name="椭圆 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239748" y="2573390"/>
            <a:ext cx="1924050" cy="1924050"/>
          </a:xfrm>
          <a:prstGeom prst="ellipse"/>
          <a:solidFill>
            <a:srgbClr val="64CAD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rgbClr val="A0DAE4"/>
              </a:solidFill>
            </a:endParaRPr>
          </a:p>
        </p:txBody>
      </p:sp>
      <p:sp>
        <p:nvSpPr>
          <p:cNvPr id="1048663" name="矩形 5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p:cNvSpPr/>
          <p:nvPr/>
        </p:nvSpPr>
        <p:spPr>
          <a:xfrm>
            <a:off x="2366448" y="2773332"/>
            <a:ext cx="1427480" cy="1399541"/>
          </a:xfrm>
          <a:prstGeom prst="rect"/>
          <a:ln>
            <a:noFill/>
          </a:ln>
        </p:spPr>
        <p:txBody>
          <a:bodyPr wrap="none">
            <a:spAutoFit/>
          </a:bodyPr>
          <a:p>
            <a:pPr algn="ctr"/>
            <a:r>
              <a:rPr altLang="zh-CN" b="1" dirty="0" sz="8800" lang="en-US">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rPr>
              <a:t>02</a:t>
            </a:r>
            <a:endParaRPr altLang="en-US" b="1" dirty="0" sz="8800" lang="zh-CN">
              <a:solidFill>
                <a:srgbClr val="A0DAE4"/>
              </a:solidFill>
              <a:effectLst>
                <a:outerShdw algn="tl" blurRad="38100" dir="2700000" dist="38100">
                  <a:srgbClr val="000000">
                    <a:alpha val="43137"/>
                  </a:srgbClr>
                </a:outerShdw>
              </a:effectLst>
              <a:latin typeface="方正兰亭中黑_GBK" panose="02000000000000000000" pitchFamily="2" charset="-122"/>
              <a:ea typeface="方正兰亭中黑_GBK" panose="02000000000000000000" pitchFamily="2" charset="-122"/>
              <a:cs typeface="Open Sans" panose="020B0606030504020204" pitchFamily="34" charset="0"/>
            </a:endParaRPr>
          </a:p>
        </p:txBody>
      </p:sp>
      <p:sp>
        <p:nvSpPr>
          <p:cNvPr id="1048664" name="矩形 58"/>
          <p:cNvSpPr/>
          <p:nvPr/>
        </p:nvSpPr>
        <p:spPr>
          <a:xfrm>
            <a:off x="4788535" y="2773045"/>
            <a:ext cx="6496050" cy="1031875"/>
          </a:xfrm>
          <a:prstGeom prst="rect"/>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r>
              <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rPr>
              <a:t>用if 语句实现选择结构</a:t>
            </a:r>
            <a:endParaRPr altLang="en-US" b="1" dirty="0" sz="4600" lang="zh-CN" spc="300">
              <a:solidFill>
                <a:srgbClr val="A0DAE4"/>
              </a:solidFill>
              <a:effectLst>
                <a:outerShdw algn="tl" blurRad="38100" dir="2700000" dist="38100">
                  <a:srgbClr val="000000">
                    <a:alpha val="43137"/>
                  </a:srgbClr>
                </a:outerShdw>
              </a:effectLst>
              <a:ea typeface="Microsoft YaHei UI" panose="020B0503020204020204" pitchFamily="34" charset="-122"/>
              <a:cs typeface="Open Sans" panose="020B0606030504020204" pitchFamily="34" charset="0"/>
            </a:endParaRPr>
          </a:p>
        </p:txBody>
      </p:sp>
      <p:sp>
        <p:nvSpPr>
          <p:cNvPr id="1048665"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53" presetSubtype="16">
                                  <p:stCondLst>
                                    <p:cond delay="250"/>
                                  </p:stCondLst>
                                  <p:childTnLst>
                                    <p:set>
                                      <p:cBhvr>
                                        <p:cTn dur="1" fill="hold" id="6">
                                          <p:stCondLst>
                                            <p:cond delay="0"/>
                                          </p:stCondLst>
                                        </p:cTn>
                                        <p:tgtEl>
                                          <p:spTgt spid="2097165"/>
                                        </p:tgtEl>
                                        <p:attrNameLst>
                                          <p:attrName>style.visibility</p:attrName>
                                        </p:attrNameLst>
                                      </p:cBhvr>
                                      <p:to>
                                        <p:strVal val="visible"/>
                                      </p:to>
                                    </p:set>
                                    <p:anim calcmode="lin" valueType="num">
                                      <p:cBhvr>
                                        <p:cTn dur="500" fill="hold" id="7"/>
                                        <p:tgtEl>
                                          <p:spTgt spid="2097165"/>
                                        </p:tgtEl>
                                        <p:attrNameLst>
                                          <p:attrName>ppt_w</p:attrName>
                                        </p:attrNameLst>
                                      </p:cBhvr>
                                      <p:tavLst>
                                        <p:tav tm="0">
                                          <p:val>
                                            <p:fltVal val="0.0"/>
                                          </p:val>
                                        </p:tav>
                                        <p:tav tm="100000">
                                          <p:val>
                                            <p:strVal val="#ppt_w"/>
                                          </p:val>
                                        </p:tav>
                                      </p:tavLst>
                                    </p:anim>
                                    <p:anim calcmode="lin" valueType="num">
                                      <p:cBhvr>
                                        <p:cTn dur="500" fill="hold" id="8"/>
                                        <p:tgtEl>
                                          <p:spTgt spid="2097165"/>
                                        </p:tgtEl>
                                        <p:attrNameLst>
                                          <p:attrName>ppt_h</p:attrName>
                                        </p:attrNameLst>
                                      </p:cBhvr>
                                      <p:tavLst>
                                        <p:tav tm="0">
                                          <p:val>
                                            <p:fltVal val="0.0"/>
                                          </p:val>
                                        </p:tav>
                                        <p:tav tm="100000">
                                          <p:val>
                                            <p:strVal val="#ppt_h"/>
                                          </p:val>
                                        </p:tav>
                                      </p:tavLst>
                                    </p:anim>
                                    <p:animEffect transition="in" filter="fade">
                                      <p:cBhvr>
                                        <p:cTn dur="500" id="9"/>
                                        <p:tgtEl>
                                          <p:spTgt spid="2097165"/>
                                        </p:tgtEl>
                                      </p:cBhvr>
                                    </p:animEffect>
                                  </p:childTnLst>
                                </p:cTn>
                              </p:par>
                              <p:par>
                                <p:cTn fill="hold" id="10" nodeType="withEffect" presetClass="emph" presetID="8" presetSubtype="0" repeatCount="indefinite">
                                  <p:stCondLst>
                                    <p:cond delay="250"/>
                                  </p:stCondLst>
                                  <p:childTnLst>
                                    <p:animRot by="21600000">
                                      <p:cBhvr>
                                        <p:cTn dur="5000" fill="hold" id="11"/>
                                        <p:tgtEl>
                                          <p:spTgt spid="2097165"/>
                                        </p:tgtEl>
                                        <p:attrNameLst>
                                          <p:attrName>r</p:attrName>
                                        </p:attrNameLst>
                                      </p:cBhvr>
                                    </p:animRot>
                                  </p:childTnLst>
                                </p:cTn>
                              </p:par>
                              <p:par>
                                <p:cTn fill="hold" id="12" nodeType="withEffect" presetClass="entr" presetID="53" presetSubtype="16">
                                  <p:stCondLst>
                                    <p:cond delay="500"/>
                                  </p:stCondLst>
                                  <p:childTnLst>
                                    <p:set>
                                      <p:cBhvr>
                                        <p:cTn dur="1" fill="hold" id="13">
                                          <p:stCondLst>
                                            <p:cond delay="0"/>
                                          </p:stCondLst>
                                        </p:cTn>
                                        <p:tgtEl>
                                          <p:spTgt spid="2097164"/>
                                        </p:tgtEl>
                                        <p:attrNameLst>
                                          <p:attrName>style.visibility</p:attrName>
                                        </p:attrNameLst>
                                      </p:cBhvr>
                                      <p:to>
                                        <p:strVal val="visible"/>
                                      </p:to>
                                    </p:set>
                                    <p:anim calcmode="lin" valueType="num">
                                      <p:cBhvr>
                                        <p:cTn dur="500" fill="hold" id="14"/>
                                        <p:tgtEl>
                                          <p:spTgt spid="2097164"/>
                                        </p:tgtEl>
                                        <p:attrNameLst>
                                          <p:attrName>ppt_w</p:attrName>
                                        </p:attrNameLst>
                                      </p:cBhvr>
                                      <p:tavLst>
                                        <p:tav tm="0">
                                          <p:val>
                                            <p:fltVal val="0.0"/>
                                          </p:val>
                                        </p:tav>
                                        <p:tav tm="100000">
                                          <p:val>
                                            <p:strVal val="#ppt_w"/>
                                          </p:val>
                                        </p:tav>
                                      </p:tavLst>
                                    </p:anim>
                                    <p:anim calcmode="lin" valueType="num">
                                      <p:cBhvr>
                                        <p:cTn dur="500" fill="hold" id="15"/>
                                        <p:tgtEl>
                                          <p:spTgt spid="2097164"/>
                                        </p:tgtEl>
                                        <p:attrNameLst>
                                          <p:attrName>ppt_h</p:attrName>
                                        </p:attrNameLst>
                                      </p:cBhvr>
                                      <p:tavLst>
                                        <p:tav tm="0">
                                          <p:val>
                                            <p:fltVal val="0.0"/>
                                          </p:val>
                                        </p:tav>
                                        <p:tav tm="100000">
                                          <p:val>
                                            <p:strVal val="#ppt_h"/>
                                          </p:val>
                                        </p:tav>
                                      </p:tavLst>
                                    </p:anim>
                                    <p:animEffect transition="in" filter="fade">
                                      <p:cBhvr>
                                        <p:cTn dur="500" id="16"/>
                                        <p:tgtEl>
                                          <p:spTgt spid="2097164"/>
                                        </p:tgtEl>
                                      </p:cBhvr>
                                    </p:animEffect>
                                  </p:childTnLst>
                                </p:cTn>
                              </p:par>
                              <p:par>
                                <p:cTn fill="hold" id="17" nodeType="withEffect" presetClass="emph" presetID="8" presetSubtype="0" repeatCount="indefinite">
                                  <p:stCondLst>
                                    <p:cond delay="500"/>
                                  </p:stCondLst>
                                  <p:childTnLst>
                                    <p:animRot by="-21600000">
                                      <p:cBhvr>
                                        <p:cTn dur="5000" fill="hold" id="18"/>
                                        <p:tgtEl>
                                          <p:spTgt spid="2097164"/>
                                        </p:tgtEl>
                                        <p:attrNameLst>
                                          <p:attrName>r</p:attrName>
                                        </p:attrNameLst>
                                      </p:cBhvr>
                                    </p:animRot>
                                  </p:childTnLst>
                                </p:cTn>
                              </p:par>
                              <p:par>
                                <p:cTn fill="hold" grpId="0" id="19" nodeType="withEffect" presetClass="entr" presetID="53" presetSubtype="16">
                                  <p:stCondLst>
                                    <p:cond delay="500"/>
                                  </p:stCondLst>
                                  <p:childTnLst>
                                    <p:set>
                                      <p:cBhvr>
                                        <p:cTn dur="1" fill="hold" id="20">
                                          <p:stCondLst>
                                            <p:cond delay="0"/>
                                          </p:stCondLst>
                                        </p:cTn>
                                        <p:tgtEl>
                                          <p:spTgt spid="1048663"/>
                                        </p:tgtEl>
                                        <p:attrNameLst>
                                          <p:attrName>style.visibility</p:attrName>
                                        </p:attrNameLst>
                                      </p:cBhvr>
                                      <p:to>
                                        <p:strVal val="visible"/>
                                      </p:to>
                                    </p:set>
                                    <p:anim calcmode="lin" valueType="num">
                                      <p:cBhvr>
                                        <p:cTn dur="1000" fill="hold" id="21"/>
                                        <p:tgtEl>
                                          <p:spTgt spid="1048663"/>
                                        </p:tgtEl>
                                        <p:attrNameLst>
                                          <p:attrName>ppt_w</p:attrName>
                                        </p:attrNameLst>
                                      </p:cBhvr>
                                      <p:tavLst>
                                        <p:tav tm="0">
                                          <p:val>
                                            <p:fltVal val="0.0"/>
                                          </p:val>
                                        </p:tav>
                                        <p:tav tm="100000">
                                          <p:val>
                                            <p:strVal val="#ppt_w"/>
                                          </p:val>
                                        </p:tav>
                                      </p:tavLst>
                                    </p:anim>
                                    <p:anim calcmode="lin" valueType="num">
                                      <p:cBhvr>
                                        <p:cTn dur="1000" fill="hold" id="22"/>
                                        <p:tgtEl>
                                          <p:spTgt spid="1048663"/>
                                        </p:tgtEl>
                                        <p:attrNameLst>
                                          <p:attrName>ppt_h</p:attrName>
                                        </p:attrNameLst>
                                      </p:cBhvr>
                                      <p:tavLst>
                                        <p:tav tm="0">
                                          <p:val>
                                            <p:fltVal val="0.0"/>
                                          </p:val>
                                        </p:tav>
                                        <p:tav tm="100000">
                                          <p:val>
                                            <p:strVal val="#ppt_h"/>
                                          </p:val>
                                        </p:tav>
                                      </p:tavLst>
                                    </p:anim>
                                    <p:animEffect transition="in" filter="fade">
                                      <p:cBhvr>
                                        <p:cTn dur="1000" id="23"/>
                                        <p:tgtEl>
                                          <p:spTgt spid="1048663"/>
                                        </p:tgtEl>
                                      </p:cBhvr>
                                    </p:animEffect>
                                  </p:childTnLst>
                                </p:cTn>
                              </p:par>
                              <p:par>
                                <p:cTn fill="hold" id="24" nodeType="withEffect" presetClass="entr" presetID="53" presetSubtype="16">
                                  <p:stCondLst>
                                    <p:cond delay="0"/>
                                  </p:stCondLst>
                                  <p:childTnLst>
                                    <p:set>
                                      <p:cBhvr>
                                        <p:cTn dur="1" fill="hold" id="25">
                                          <p:stCondLst>
                                            <p:cond delay="0"/>
                                          </p:stCondLst>
                                        </p:cTn>
                                        <p:tgtEl>
                                          <p:spTgt spid="2097163"/>
                                        </p:tgtEl>
                                        <p:attrNameLst>
                                          <p:attrName>style.visibility</p:attrName>
                                        </p:attrNameLst>
                                      </p:cBhvr>
                                      <p:to>
                                        <p:strVal val="visible"/>
                                      </p:to>
                                    </p:set>
                                    <p:anim calcmode="lin" valueType="num">
                                      <p:cBhvr>
                                        <p:cTn dur="500" fill="hold" id="26"/>
                                        <p:tgtEl>
                                          <p:spTgt spid="2097163"/>
                                        </p:tgtEl>
                                        <p:attrNameLst>
                                          <p:attrName>ppt_w</p:attrName>
                                        </p:attrNameLst>
                                      </p:cBhvr>
                                      <p:tavLst>
                                        <p:tav tm="0">
                                          <p:val>
                                            <p:fltVal val="0.0"/>
                                          </p:val>
                                        </p:tav>
                                        <p:tav tm="100000">
                                          <p:val>
                                            <p:strVal val="#ppt_w"/>
                                          </p:val>
                                        </p:tav>
                                      </p:tavLst>
                                    </p:anim>
                                    <p:anim calcmode="lin" valueType="num">
                                      <p:cBhvr>
                                        <p:cTn dur="500" fill="hold" id="27"/>
                                        <p:tgtEl>
                                          <p:spTgt spid="2097163"/>
                                        </p:tgtEl>
                                        <p:attrNameLst>
                                          <p:attrName>ppt_h</p:attrName>
                                        </p:attrNameLst>
                                      </p:cBhvr>
                                      <p:tavLst>
                                        <p:tav tm="0">
                                          <p:val>
                                            <p:fltVal val="0.0"/>
                                          </p:val>
                                        </p:tav>
                                        <p:tav tm="100000">
                                          <p:val>
                                            <p:strVal val="#ppt_h"/>
                                          </p:val>
                                        </p:tav>
                                      </p:tavLst>
                                    </p:anim>
                                    <p:animEffect transition="in" filter="fade">
                                      <p:cBhvr>
                                        <p:cTn dur="500" id="28"/>
                                        <p:tgtEl>
                                          <p:spTgt spid="2097163"/>
                                        </p:tgtEl>
                                      </p:cBhvr>
                                    </p:animEffect>
                                  </p:childTnLst>
                                </p:cTn>
                              </p:par>
                              <p:par>
                                <p:cTn accel="50000" decel="50000" fill="hold" id="29" nodeType="withEffect" presetClass="path" presetID="42" presetSubtype="0">
                                  <p:stCondLst>
                                    <p:cond delay="1000"/>
                                  </p:stCondLst>
                                  <p:childTnLst>
                                    <p:animMotion origin="layout" path="M -2.29167E-6 4.44444E-6 L -2.29167E-6 0.63912 " pathEditMode="relative" rAng="0" ptsTypes="AA">
                                      <p:cBhvr>
                                        <p:cTn dur="500" fill="hold" id="30"/>
                                        <p:tgtEl>
                                          <p:spTgt spid="2097163"/>
                                        </p:tgtEl>
                                        <p:attrNameLst>
                                          <p:attrName>ppt_x</p:attrName>
                                          <p:attrName>ppt_y</p:attrName>
                                        </p:attrNameLst>
                                      </p:cBhvr>
                                      <p:rCtr x="0" y="31944"/>
                                    </p:animMotion>
                                  </p:childTnLst>
                                </p:cTn>
                              </p:par>
                              <p:par>
                                <p:cTn fill="hold" grpId="0" id="31" nodeType="withEffect" presetClass="entr" presetID="53" presetSubtype="16">
                                  <p:stCondLst>
                                    <p:cond delay="500"/>
                                  </p:stCondLst>
                                  <p:childTnLst>
                                    <p:set>
                                      <p:cBhvr>
                                        <p:cTn dur="1" fill="hold" id="32">
                                          <p:stCondLst>
                                            <p:cond delay="0"/>
                                          </p:stCondLst>
                                        </p:cTn>
                                        <p:tgtEl>
                                          <p:spTgt spid="1048662"/>
                                        </p:tgtEl>
                                        <p:attrNameLst>
                                          <p:attrName>style.visibility</p:attrName>
                                        </p:attrNameLst>
                                      </p:cBhvr>
                                      <p:to>
                                        <p:strVal val="visible"/>
                                      </p:to>
                                    </p:set>
                                    <p:anim calcmode="lin" valueType="num">
                                      <p:cBhvr>
                                        <p:cTn dur="500" fill="hold" id="33"/>
                                        <p:tgtEl>
                                          <p:spTgt spid="1048662"/>
                                        </p:tgtEl>
                                        <p:attrNameLst>
                                          <p:attrName>ppt_w</p:attrName>
                                        </p:attrNameLst>
                                      </p:cBhvr>
                                      <p:tavLst>
                                        <p:tav tm="0">
                                          <p:val>
                                            <p:fltVal val="0.0"/>
                                          </p:val>
                                        </p:tav>
                                        <p:tav tm="100000">
                                          <p:val>
                                            <p:strVal val="#ppt_w"/>
                                          </p:val>
                                        </p:tav>
                                      </p:tavLst>
                                    </p:anim>
                                    <p:anim calcmode="lin" valueType="num">
                                      <p:cBhvr>
                                        <p:cTn dur="500" fill="hold" id="34"/>
                                        <p:tgtEl>
                                          <p:spTgt spid="1048662"/>
                                        </p:tgtEl>
                                        <p:attrNameLst>
                                          <p:attrName>ppt_h</p:attrName>
                                        </p:attrNameLst>
                                      </p:cBhvr>
                                      <p:tavLst>
                                        <p:tav tm="0">
                                          <p:val>
                                            <p:fltVal val="0.0"/>
                                          </p:val>
                                        </p:tav>
                                        <p:tav tm="100000">
                                          <p:val>
                                            <p:strVal val="#ppt_h"/>
                                          </p:val>
                                        </p:tav>
                                      </p:tavLst>
                                    </p:anim>
                                    <p:animEffect transition="in" filter="fade">
                                      <p:cBhvr>
                                        <p:cTn dur="500" id="35"/>
                                        <p:tgtEl>
                                          <p:spTgt spid="104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2" grpId="0" animBg="1"/>
      <p:bldP spid="10486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69"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70" name="文本框 100"/>
          <p:cNvSpPr txBox="1"/>
          <p:nvPr/>
        </p:nvSpPr>
        <p:spPr>
          <a:xfrm>
            <a:off x="2305050" y="772160"/>
            <a:ext cx="5647690" cy="583565"/>
          </a:xfrm>
          <a:prstGeom prst="rect"/>
          <a:noFill/>
          <a:ln w="9525">
            <a:noFill/>
          </a:ln>
        </p:spPr>
        <p:txBody>
          <a:bodyPr wrap="square">
            <a:spAutoFit/>
          </a:bodyPr>
          <a:p>
            <a:pPr indent="266700"/>
            <a:r>
              <a:rPr b="0" sz="3200" lang="zh-CN">
                <a:solidFill>
                  <a:srgbClr val="62FDFE"/>
                </a:solidFill>
                <a:latin typeface="+mn-ea"/>
                <a:cs typeface="+mn-ea"/>
              </a:rPr>
              <a:t>一</a:t>
            </a:r>
            <a:r>
              <a:rPr b="0" sz="3200" lang="en-US">
                <a:solidFill>
                  <a:srgbClr val="62FDFE"/>
                </a:solidFill>
                <a:latin typeface="+mn-ea"/>
                <a:cs typeface="+mn-ea"/>
              </a:rPr>
              <a:t> </a:t>
            </a:r>
            <a:r>
              <a:rPr sz="3200" lang="zh-CN">
                <a:solidFill>
                  <a:srgbClr val="62FDFE"/>
                </a:solidFill>
                <a:ea typeface="宋体" panose="02010600030101010101" pitchFamily="2" charset="-122"/>
                <a:sym typeface="+mn-ea"/>
              </a:rPr>
              <a:t>、</a:t>
            </a:r>
            <a:r>
              <a:rPr b="0" sz="3200" lang="en-US">
                <a:solidFill>
                  <a:srgbClr val="62FDFE"/>
                </a:solidFill>
                <a:latin typeface="+mn-ea"/>
                <a:cs typeface="+mn-ea"/>
              </a:rPr>
              <a:t>if</a:t>
            </a:r>
            <a:r>
              <a:rPr b="0" sz="3200" lang="zh-CN">
                <a:solidFill>
                  <a:srgbClr val="62FDFE"/>
                </a:solidFill>
                <a:latin typeface="+mn-ea"/>
                <a:cs typeface="+mn-ea"/>
              </a:rPr>
              <a:t>语句的三种基本形式</a:t>
            </a:r>
            <a:endParaRPr altLang="en-US" b="0" sz="3200" lang="zh-CN">
              <a:solidFill>
                <a:srgbClr val="62FDFE"/>
              </a:solidFill>
              <a:latin typeface="+mn-ea"/>
              <a:cs typeface="+mn-ea"/>
            </a:endParaRPr>
          </a:p>
        </p:txBody>
      </p:sp>
      <p:sp>
        <p:nvSpPr>
          <p:cNvPr id="1048671" name="文本框 3"/>
          <p:cNvSpPr txBox="1"/>
          <p:nvPr/>
        </p:nvSpPr>
        <p:spPr>
          <a:xfrm>
            <a:off x="2873375" y="1531303"/>
            <a:ext cx="5080000" cy="583565"/>
          </a:xfrm>
          <a:prstGeom prst="rect"/>
          <a:noFill/>
          <a:ln w="9525">
            <a:noFill/>
          </a:ln>
        </p:spPr>
        <p:txBody>
          <a:bodyPr>
            <a:spAutoFit/>
          </a:bodyPr>
          <a:p>
            <a:pPr indent="266700"/>
            <a:r>
              <a:rPr b="0" sz="3200" lang="zh-CN">
                <a:solidFill>
                  <a:srgbClr val="62FDFE"/>
                </a:solidFill>
                <a:latin typeface="Calibri" panose="020F0502020204030204" pitchFamily="34" charset="0"/>
                <a:ea typeface="宋体" panose="02010600030101010101" pitchFamily="2" charset="-122"/>
              </a:rPr>
              <a:t>（1）</a:t>
            </a:r>
            <a:r>
              <a:rPr b="0" sz="3200" lang="en-US">
                <a:solidFill>
                  <a:srgbClr val="62FDFE"/>
                </a:solidFill>
                <a:latin typeface="Calibri" panose="020F0502020204030204" pitchFamily="34" charset="0"/>
                <a:ea typeface="宋体" panose="02010600030101010101" pitchFamily="2" charset="-122"/>
                <a:cs typeface="Times New Roman" panose="02020603050405020304" charset="0"/>
              </a:rPr>
              <a:t>if </a:t>
            </a:r>
            <a:r>
              <a:rPr b="0" sz="3200" lang="zh-CN">
                <a:solidFill>
                  <a:srgbClr val="62FDFE"/>
                </a:solidFill>
                <a:latin typeface="Calibri" panose="020F0502020204030204" pitchFamily="34" charset="0"/>
                <a:ea typeface="宋体" panose="02010600030101010101" pitchFamily="2" charset="-122"/>
              </a:rPr>
              <a:t>（表达式）语句</a:t>
            </a:r>
            <a:endParaRPr altLang="en-US" b="0" sz="2400" lang="en-US">
              <a:solidFill>
                <a:srgbClr val="62FDFE"/>
              </a:solidFill>
              <a:latin typeface="Calibri" panose="020F0502020204030204" pitchFamily="34" charset="0"/>
              <a:ea typeface="宋体" panose="02010600030101010101" pitchFamily="2" charset="-122"/>
              <a:cs typeface="Times New Roman" panose="02020603050405020304" charset="0"/>
            </a:endParaRPr>
          </a:p>
        </p:txBody>
      </p:sp>
      <p:pic>
        <p:nvPicPr>
          <p:cNvPr id="2097166" name="图片 4"/>
          <p:cNvPicPr>
            <a:picLocks/>
          </p:cNvPicPr>
          <p:nvPr/>
        </p:nvPicPr>
        <p:blipFill>
          <a:blip xmlns:r="http://schemas.openxmlformats.org/officeDocument/2006/relationships" r:embed="rId1"/>
          <a:stretch>
            <a:fillRect/>
          </a:stretch>
        </p:blipFill>
        <p:spPr>
          <a:xfrm>
            <a:off x="3101340" y="3075940"/>
            <a:ext cx="9264650" cy="3574415"/>
          </a:xfrm>
          <a:prstGeom prst="rect"/>
          <a:noFill/>
          <a:ln w="9525">
            <a:noFill/>
          </a:ln>
        </p:spPr>
      </p:pic>
      <p:sp>
        <p:nvSpPr>
          <p:cNvPr id="1048672" name="文本框 5"/>
          <p:cNvSpPr txBox="1"/>
          <p:nvPr/>
        </p:nvSpPr>
        <p:spPr>
          <a:xfrm>
            <a:off x="3459480" y="2211705"/>
            <a:ext cx="3731895" cy="583565"/>
          </a:xfrm>
          <a:prstGeom prst="rect"/>
          <a:noFill/>
        </p:spPr>
        <p:txBody>
          <a:bodyPr anchor="t" rtlCol="0" wrap="square">
            <a:spAutoFit/>
          </a:bodyPr>
          <a:p>
            <a:r>
              <a:rPr sz="3200" lang="zh-CN">
                <a:solidFill>
                  <a:srgbClr val="62FDFE"/>
                </a:solidFill>
                <a:latin typeface="Calibri" panose="020F0502020204030204" pitchFamily="34" charset="0"/>
                <a:ea typeface="宋体" panose="02010600030101010101" pitchFamily="2" charset="-122"/>
                <a:sym typeface="+mn-ea"/>
              </a:rPr>
              <a:t>流程图</a:t>
            </a:r>
            <a:endParaRPr altLang="en-US" sz="3200" lang="zh-CN"/>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3" presetSubtype="16">
                                  <p:stCondLst>
                                    <p:cond delay="0"/>
                                  </p:stCondLst>
                                  <p:childTnLst>
                                    <p:set>
                                      <p:cBhvr>
                                        <p:cTn dur="1" fill="hold" id="6">
                                          <p:stCondLst>
                                            <p:cond delay="0"/>
                                          </p:stCondLst>
                                        </p:cTn>
                                        <p:tgtEl>
                                          <p:spTgt spid="1048671"/>
                                        </p:tgtEl>
                                        <p:attrNameLst>
                                          <p:attrName>style.visibility</p:attrName>
                                        </p:attrNameLst>
                                      </p:cBhvr>
                                      <p:to>
                                        <p:strVal val="visible"/>
                                      </p:to>
                                    </p:set>
                                    <p:animEffect transition="in" filter="plus(in)">
                                      <p:cBhvr>
                                        <p:cTn dur="2000" id="7"/>
                                        <p:tgtEl>
                                          <p:spTgt spid="104867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9" presetSubtype="0">
                                  <p:stCondLst>
                                    <p:cond delay="0"/>
                                  </p:stCondLst>
                                  <p:childTnLst>
                                    <p:set>
                                      <p:cBhvr>
                                        <p:cTn dur="1" fill="hold" id="11">
                                          <p:stCondLst>
                                            <p:cond delay="0"/>
                                          </p:stCondLst>
                                        </p:cTn>
                                        <p:tgtEl>
                                          <p:spTgt spid="1048672"/>
                                        </p:tgtEl>
                                        <p:attrNameLst>
                                          <p:attrName>style.visibility</p:attrName>
                                        </p:attrNameLst>
                                      </p:cBhvr>
                                      <p:to>
                                        <p:strVal val="visible"/>
                                      </p:to>
                                    </p:set>
                                    <p:animEffect transition="in" filter="dissolve">
                                      <p:cBhvr>
                                        <p:cTn dur="500" id="12"/>
                                        <p:tgtEl>
                                          <p:spTgt spid="1048672"/>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9" presetSubtype="0">
                                  <p:stCondLst>
                                    <p:cond delay="0"/>
                                  </p:stCondLst>
                                  <p:childTnLst>
                                    <p:set>
                                      <p:cBhvr>
                                        <p:cTn dur="1" fill="hold" id="16">
                                          <p:stCondLst>
                                            <p:cond delay="0"/>
                                          </p:stCondLst>
                                        </p:cTn>
                                        <p:tgtEl>
                                          <p:spTgt spid="2097166"/>
                                        </p:tgtEl>
                                        <p:attrNameLst>
                                          <p:attrName>style.visibility</p:attrName>
                                        </p:attrNameLst>
                                      </p:cBhvr>
                                      <p:to>
                                        <p:strVal val="visible"/>
                                      </p:to>
                                    </p:set>
                                    <p:animEffect transition="in" filter="dissolve">
                                      <p:cBhvr>
                                        <p:cTn dur="500" id="17"/>
                                        <p:tgtEl>
                                          <p:spTgt spid="209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p:bldP spid="10486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76" name="e7d195523061f1c0" descr="e7d195523061f1c0205959036996ad55c215b892a7aac5c0B9ADEF7896FB48F2EF97163A2DE1401E1875DEDC438B7864AD24CA23553DBBBD975DAF4CAD4A2592689FFB6CEE59FFA55B2702D0E5EE29CD908F8B157BF8F8399D08F01223CB0B1EBC5650C3AFE340F4E4722CA93B5E940EF49FBB9E99B7DC58FDDEFD6852FB47095B54E1558E4D4F7E" hidden="1"/>
          <p:cNvSpPr txBox="1"/>
          <p:nvPr/>
        </p:nvSpPr>
        <p:spPr>
          <a:xfrm>
            <a:off x="-355600" y="1803400"/>
            <a:ext cx="293927" cy="1016000"/>
          </a:xfrm>
          <a:prstGeom prst="rect"/>
          <a:noFill/>
        </p:spPr>
        <p:txBody>
          <a:bodyPr rtlCol="0" vert="wordArtVert">
            <a:spAutoFit/>
          </a:bodyPr>
          <a:p>
            <a:r>
              <a:rPr altLang="zh-CN" sz="100" lang="en-US"/>
              <a:t>e7d195523061f1c0205959036996ad55c215b892a7aac5c0B9ADEF7896FB48F2EF97163A2DE1401E1875DEDC438B7864AD24CA23553DBBBD975DAF4CAD4A2592689FFB6CEE59FFA55B2702D0E5EE29CD908F8B157BF8F8399D08F01223CB0B1EBC5650C3AFE340F4E4722CA93B5E940EF49FBB9E99B7DC58FDDEFD6852FB47095B54E1558E4D4F7E</a:t>
            </a:r>
            <a:endParaRPr altLang="en-US" sz="100" lang="zh-CN"/>
          </a:p>
        </p:txBody>
      </p:sp>
      <p:sp>
        <p:nvSpPr>
          <p:cNvPr id="1048677" name="文本框 101"/>
          <p:cNvSpPr txBox="1"/>
          <p:nvPr/>
        </p:nvSpPr>
        <p:spPr>
          <a:xfrm>
            <a:off x="113030" y="2002790"/>
            <a:ext cx="5431155" cy="1539240"/>
          </a:xfrm>
          <a:prstGeom prst="rect"/>
          <a:noFill/>
          <a:ln w="9525">
            <a:noFill/>
          </a:ln>
        </p:spPr>
        <p:txBody>
          <a:bodyPr wrap="square">
            <a:spAutoFit/>
          </a:bodyPr>
          <a:p>
            <a:pPr indent="266700"/>
            <a:r>
              <a:rPr b="0" sz="3200" lang="zh-CN">
                <a:solidFill>
                  <a:srgbClr val="62FDFE"/>
                </a:solidFill>
                <a:latin typeface="+mn-ea"/>
                <a:cs typeface="+mn-ea"/>
              </a:rPr>
              <a:t>例：</a:t>
            </a:r>
            <a:r>
              <a:rPr sz="3200" lang="zh-CN">
                <a:solidFill>
                  <a:srgbClr val="62FDFE"/>
                </a:solidFill>
                <a:latin typeface="+mn-ea"/>
                <a:cs typeface="+mn-ea"/>
                <a:sym typeface="+mn-ea"/>
              </a:rPr>
              <a:t>给定</a:t>
            </a:r>
            <a:r>
              <a:rPr sz="3200" lang="en-US">
                <a:solidFill>
                  <a:srgbClr val="62FDFE"/>
                </a:solidFill>
                <a:latin typeface="+mn-ea"/>
                <a:cs typeface="+mn-ea"/>
                <a:sym typeface="+mn-ea"/>
              </a:rPr>
              <a:t> x,  y, </a:t>
            </a:r>
            <a:r>
              <a:rPr sz="3200" lang="zh-CN">
                <a:solidFill>
                  <a:srgbClr val="62FDFE"/>
                </a:solidFill>
                <a:latin typeface="+mn-ea"/>
                <a:cs typeface="+mn-ea"/>
                <a:sym typeface="+mn-ea"/>
              </a:rPr>
              <a:t>求最大数并输出，如果一样大就都输出 。</a:t>
            </a:r>
            <a:endParaRPr b="0" sz="3200" lang="zh-CN">
              <a:solidFill>
                <a:srgbClr val="62FDFE"/>
              </a:solidFill>
              <a:latin typeface="+mn-ea"/>
              <a:cs typeface="+mn-ea"/>
            </a:endParaRPr>
          </a:p>
          <a:p>
            <a:pPr indent="266700"/>
            <a:endParaRPr altLang="en-US" b="0" sz="3200" lang="zh-CN">
              <a:solidFill>
                <a:srgbClr val="62FDFE"/>
              </a:solidFill>
              <a:latin typeface="+mn-ea"/>
              <a:cs typeface="+mn-ea"/>
            </a:endParaRPr>
          </a:p>
        </p:txBody>
      </p:sp>
      <p:sp>
        <p:nvSpPr>
          <p:cNvPr id="1048678" name="文本框 3"/>
          <p:cNvSpPr txBox="1"/>
          <p:nvPr/>
        </p:nvSpPr>
        <p:spPr>
          <a:xfrm>
            <a:off x="7051675" y="581978"/>
            <a:ext cx="5080000" cy="2606041"/>
          </a:xfrm>
          <a:prstGeom prst="rect"/>
          <a:noFill/>
          <a:ln w="9525">
            <a:noFill/>
          </a:ln>
        </p:spPr>
        <p:txBody>
          <a:bodyPr>
            <a:spAutoFit/>
          </a:bodyPr>
          <a:p>
            <a:pPr indent="266700"/>
            <a:r>
              <a:rPr b="0" sz="2800" lang="en-US">
                <a:solidFill>
                  <a:srgbClr val="62FDFE"/>
                </a:solidFill>
                <a:latin typeface="Calibri" panose="020F0502020204030204" pitchFamily="34" charset="0"/>
                <a:ea typeface="宋体" panose="02010600030101010101" pitchFamily="2" charset="-122"/>
                <a:cs typeface="Times New Roman" panose="02020603050405020304" charset="0"/>
              </a:rPr>
              <a:t>#include&lt;iostream&gt;
   using namespace std;
   int main(){
   int x, y;
	cin &gt;&gt; x &gt;&gt; y;
	if (x &gt; y)
	cout &lt;&lt; x &lt;&lt;endl;
	if (x &lt; y)
	cout &lt;&lt; y &lt;&lt; endl; 
    if (x == y)
	cout &lt;&lt; " x = y ="&lt;&lt; x &lt;&lt; endl;
    } </a:t>
            </a:r>
            <a:endParaRPr altLang="en-US" b="0" sz="2800" lang="en-US">
              <a:solidFill>
                <a:srgbClr val="62FDFE"/>
              </a:solidFill>
              <a:latin typeface="Calibri" panose="020F0502020204030204" pitchFamily="34" charset="0"/>
              <a:ea typeface="宋体" panose="02010600030101010101" pitchFamily="2" charset="-122"/>
              <a:cs typeface="Times New Roman" panose="02020603050405020304" charset="0"/>
            </a:endParaRPr>
          </a:p>
        </p:txBody>
      </p:sp>
    </p:spTree>
  </p:cSld>
  <p:clrMapOvr>
    <a:masterClrMapping/>
  </p:clrMapOvr>
  <p:transition spd="slow" advClick="0" advTm="3000">
    <p:random/>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7" presetSubtype="4">
                                  <p:stCondLst>
                                    <p:cond delay="0"/>
                                  </p:stCondLst>
                                  <p:childTnLst>
                                    <p:set>
                                      <p:cBhvr>
                                        <p:cTn dur="1" fill="hold" id="6">
                                          <p:stCondLst>
                                            <p:cond delay="0"/>
                                          </p:stCondLst>
                                        </p:cTn>
                                        <p:tgtEl>
                                          <p:spTgt spid="1048678"/>
                                        </p:tgtEl>
                                        <p:attrNameLst>
                                          <p:attrName>style.visibility</p:attrName>
                                        </p:attrNameLst>
                                      </p:cBhvr>
                                      <p:to>
                                        <p:strVal val="visible"/>
                                      </p:to>
                                    </p:set>
                                    <p:anim calcmode="lin" valueType="num">
                                      <p:cBhvr additive="base">
                                        <p:cTn dur="5000" fill="hold" id="7"/>
                                        <p:tgtEl>
                                          <p:spTgt spid="1048678"/>
                                        </p:tgtEl>
                                        <p:attrNameLst>
                                          <p:attrName>ppt_x</p:attrName>
                                        </p:attrNameLst>
                                      </p:cBhvr>
                                      <p:tavLst>
                                        <p:tav tm="0">
                                          <p:val>
                                            <p:strVal val="#ppt_x"/>
                                          </p:val>
                                        </p:tav>
                                        <p:tav tm="100000">
                                          <p:val>
                                            <p:strVal val="#ppt_x"/>
                                          </p:val>
                                        </p:tav>
                                      </p:tavLst>
                                    </p:anim>
                                    <p:anim calcmode="lin" valueType="num">
                                      <p:cBhvr additive="base">
                                        <p:cTn dur="5000" fill="hold" id="8"/>
                                        <p:tgtEl>
                                          <p:spTgt spid="1048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8" grpId="0"/>
    </p:bld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1_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3245324</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23</dc:title>
  <dc:creator>3456453634</dc:creator>
  <cp:lastModifiedBy>♚Unique</cp:lastModifiedBy>
  <dcterms:created xsi:type="dcterms:W3CDTF">2017-04-13T17:14:00Z</dcterms:created>
  <dcterms:modified xsi:type="dcterms:W3CDTF">2018-11-03T02:53:07Z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