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2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3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82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37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2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86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40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47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09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09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5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28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98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4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8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030FC6-C90A-4DBE-BBA3-313F71C7A495}" type="datetimeFigureOut">
              <a:rPr lang="hu-HU" smtClean="0"/>
              <a:t>2022.12.01.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5048-A67E-4486-8436-161DD7422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12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3541222"/>
            <a:ext cx="5387161" cy="1236158"/>
          </a:xfrm>
        </p:spPr>
        <p:txBody>
          <a:bodyPr/>
          <a:lstStyle/>
          <a:p>
            <a:r>
              <a:rPr lang="hu-HU" dirty="0" smtClean="0"/>
              <a:t>Pitagorátor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486020" cy="451325"/>
          </a:xfrm>
        </p:spPr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kozigi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17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66216" cy="885631"/>
          </a:xfrm>
        </p:spPr>
        <p:txBody>
          <a:bodyPr/>
          <a:lstStyle/>
          <a:p>
            <a:r>
              <a:rPr lang="hu-HU" dirty="0" smtClean="0"/>
              <a:t>A program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231881" cy="2577271"/>
          </a:xfrm>
        </p:spPr>
        <p:txBody>
          <a:bodyPr>
            <a:noAutofit/>
          </a:bodyPr>
          <a:lstStyle/>
          <a:p>
            <a:r>
              <a:rPr lang="hu-HU" sz="2400" dirty="0" smtClean="0"/>
              <a:t>Egyes síkbeli alakzatok területének és kerületének kiszámítása</a:t>
            </a:r>
          </a:p>
          <a:p>
            <a:r>
              <a:rPr lang="hu-HU" sz="2400" dirty="0" smtClean="0"/>
              <a:t>Egyes </a:t>
            </a:r>
            <a:r>
              <a:rPr lang="hu-HU" sz="2400" dirty="0"/>
              <a:t>t</a:t>
            </a:r>
            <a:r>
              <a:rPr lang="hu-HU" sz="2400" dirty="0" smtClean="0"/>
              <a:t>érbeli testek térfogatának és felszínénekkiszámítása</a:t>
            </a:r>
          </a:p>
          <a:p>
            <a:r>
              <a:rPr lang="hu-HU" sz="2400" dirty="0" smtClean="0"/>
              <a:t>Geometria házifeladat „leellenőrzésének” gyorsítása</a:t>
            </a:r>
          </a:p>
        </p:txBody>
      </p:sp>
    </p:spTree>
    <p:extLst>
      <p:ext uri="{BB962C8B-B14F-4D97-AF65-F5344CB8AC3E}">
        <p14:creationId xmlns:p14="http://schemas.microsoft.com/office/powerpoint/2010/main" val="139945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14"/>
          <p:cNvSpPr/>
          <p:nvPr/>
        </p:nvSpPr>
        <p:spPr>
          <a:xfrm>
            <a:off x="1122215" y="3314004"/>
            <a:ext cx="2383078" cy="292053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906791" cy="733230"/>
          </a:xfrm>
        </p:spPr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89" y="4292136"/>
            <a:ext cx="1418705" cy="141870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43" y="4286594"/>
            <a:ext cx="1424247" cy="142424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41" y="3558420"/>
            <a:ext cx="1584384" cy="158438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80" y="1549514"/>
            <a:ext cx="1424246" cy="14242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1" y="1425632"/>
            <a:ext cx="1543396" cy="154339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00" y="5227083"/>
            <a:ext cx="2284593" cy="692747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13" y="1549514"/>
            <a:ext cx="1817635" cy="1448427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26" y="1411974"/>
            <a:ext cx="1723505" cy="1723505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24" y="4089219"/>
            <a:ext cx="1370107" cy="13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443751" cy="752627"/>
          </a:xfrm>
        </p:spPr>
        <p:txBody>
          <a:bodyPr/>
          <a:lstStyle/>
          <a:p>
            <a:r>
              <a:rPr lang="hu-HU" dirty="0" smtClean="0"/>
              <a:t>A Weboldal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483358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program promóciós weboldala egy </a:t>
            </a:r>
            <a:r>
              <a:rPr lang="hu-HU" sz="2400" dirty="0" err="1" smtClean="0"/>
              <a:t>single-page</a:t>
            </a:r>
            <a:r>
              <a:rPr lang="hu-HU" sz="2400" dirty="0" smtClean="0"/>
              <a:t> HTML design</a:t>
            </a:r>
          </a:p>
          <a:p>
            <a:r>
              <a:rPr lang="hu-HU" sz="2400" dirty="0" smtClean="0"/>
              <a:t>A oldal </a:t>
            </a:r>
            <a:r>
              <a:rPr lang="hu-HU" sz="2400" dirty="0" err="1" smtClean="0"/>
              <a:t>reszponzív</a:t>
            </a:r>
            <a:r>
              <a:rPr lang="hu-HU" sz="2400" dirty="0" smtClean="0"/>
              <a:t>, a </a:t>
            </a:r>
            <a:r>
              <a:rPr lang="hu-HU" sz="2400" dirty="0" err="1" smtClean="0"/>
              <a:t>Bootstrap</a:t>
            </a:r>
            <a:r>
              <a:rPr lang="hu-HU" sz="2400" dirty="0" smtClean="0"/>
              <a:t> 5 segítségével </a:t>
            </a:r>
          </a:p>
          <a:p>
            <a:r>
              <a:rPr lang="hu-HU" sz="2400" dirty="0" smtClean="0"/>
              <a:t>Media </a:t>
            </a:r>
            <a:r>
              <a:rPr lang="hu-HU" sz="2400" dirty="0" err="1" smtClean="0"/>
              <a:t>query</a:t>
            </a:r>
            <a:r>
              <a:rPr lang="hu-HU" sz="2400" dirty="0" smtClean="0"/>
              <a:t> segítségével három különböző nézet</a:t>
            </a:r>
          </a:p>
          <a:p>
            <a:r>
              <a:rPr lang="hu-HU" sz="2400" dirty="0" smtClean="0"/>
              <a:t>A program letöltése </a:t>
            </a:r>
          </a:p>
          <a:p>
            <a:r>
              <a:rPr lang="hu-HU" sz="2400" dirty="0" smtClean="0"/>
              <a:t>Visszajelzési lehetőség </a:t>
            </a:r>
          </a:p>
        </p:txBody>
      </p:sp>
    </p:spTree>
    <p:extLst>
      <p:ext uri="{BB962C8B-B14F-4D97-AF65-F5344CB8AC3E}">
        <p14:creationId xmlns:p14="http://schemas.microsoft.com/office/powerpoint/2010/main" val="263070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162013" cy="785878"/>
          </a:xfrm>
        </p:spPr>
        <p:txBody>
          <a:bodyPr/>
          <a:lstStyle/>
          <a:p>
            <a:r>
              <a:rPr lang="hu-HU" dirty="0" smtClean="0"/>
              <a:t>Adminisztrációs felület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9"/>
            <a:ext cx="7417233" cy="290978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adminisztrációs felület egy HTML </a:t>
            </a:r>
            <a:r>
              <a:rPr lang="hu-HU" sz="2400" dirty="0" err="1" smtClean="0"/>
              <a:t>AngularJS</a:t>
            </a:r>
            <a:r>
              <a:rPr lang="hu-HU" sz="2400" dirty="0" smtClean="0"/>
              <a:t> weboldal</a:t>
            </a:r>
          </a:p>
          <a:p>
            <a:r>
              <a:rPr lang="hu-HU" sz="2400" dirty="0" smtClean="0"/>
              <a:t>Lehetőség a visszajelzések megtekintésére</a:t>
            </a:r>
          </a:p>
          <a:p>
            <a:r>
              <a:rPr lang="hu-HU" sz="2400" dirty="0" err="1" smtClean="0"/>
              <a:t>Authentikáció</a:t>
            </a:r>
            <a:endParaRPr lang="hu-HU" sz="2400" dirty="0" smtClean="0"/>
          </a:p>
          <a:p>
            <a:r>
              <a:rPr lang="hu-HU" sz="2400" dirty="0" smtClean="0"/>
              <a:t>Bejelentkezési rendszer</a:t>
            </a:r>
          </a:p>
          <a:p>
            <a:r>
              <a:rPr lang="hu-HU" sz="2400" dirty="0" smtClean="0"/>
              <a:t>Csak a </a:t>
            </a:r>
            <a:r>
              <a:rPr lang="hu-HU" sz="2400" dirty="0" err="1" smtClean="0"/>
              <a:t>fejlszetőknek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920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019802" cy="760940"/>
          </a:xfrm>
        </p:spPr>
        <p:txBody>
          <a:bodyPr/>
          <a:lstStyle/>
          <a:p>
            <a:r>
              <a:rPr lang="hu-HU" dirty="0" smtClean="0"/>
              <a:t>A program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9"/>
            <a:ext cx="5929255" cy="2593896"/>
          </a:xfrm>
        </p:spPr>
        <p:txBody>
          <a:bodyPr/>
          <a:lstStyle/>
          <a:p>
            <a:r>
              <a:rPr lang="hu-HU" sz="2400" dirty="0" smtClean="0"/>
              <a:t>Az asztali alkalmazás C# alapú WPF </a:t>
            </a:r>
          </a:p>
          <a:p>
            <a:r>
              <a:rPr lang="hu-HU" sz="2400" dirty="0" smtClean="0"/>
              <a:t>Két ablakból épül fel</a:t>
            </a:r>
          </a:p>
          <a:p>
            <a:r>
              <a:rPr lang="hu-HU" sz="2400" dirty="0"/>
              <a:t>L</a:t>
            </a:r>
            <a:r>
              <a:rPr lang="hu-HU" sz="2400" dirty="0" smtClean="0"/>
              <a:t>etisztult és egyértelmű felület</a:t>
            </a:r>
          </a:p>
          <a:p>
            <a:r>
              <a:rPr lang="hu-HU" sz="2400" dirty="0" smtClean="0"/>
              <a:t>Síkbeli alakzatok és térbeli testek </a:t>
            </a:r>
          </a:p>
          <a:p>
            <a:r>
              <a:rPr lang="hu-HU" sz="2400" dirty="0" smtClean="0"/>
              <a:t>Terület, kerület, felszín, térfogat</a:t>
            </a:r>
          </a:p>
        </p:txBody>
      </p:sp>
    </p:spTree>
    <p:extLst>
      <p:ext uri="{BB962C8B-B14F-4D97-AF65-F5344CB8AC3E}">
        <p14:creationId xmlns:p14="http://schemas.microsoft.com/office/powerpoint/2010/main" val="138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579227" cy="844067"/>
          </a:xfrm>
        </p:spPr>
        <p:txBody>
          <a:bodyPr/>
          <a:lstStyle/>
          <a:p>
            <a:r>
              <a:rPr lang="hu-HU" dirty="0" smtClean="0"/>
              <a:t>Backend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5" y="1753985"/>
            <a:ext cx="5381068" cy="4382261"/>
          </a:xfrm>
          <a:prstGeom prst="rect">
            <a:avLst/>
          </a:prstGeom>
        </p:spPr>
      </p:pic>
      <p:pic>
        <p:nvPicPr>
          <p:cNvPr id="1033" name="Picture 9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17" y="3042458"/>
            <a:ext cx="3886731" cy="350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Screenshot 2022-11-25 at 13-03-37 localhost _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97" y="706581"/>
            <a:ext cx="4604389" cy="193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21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>
          <a:xfrm>
            <a:off x="646112" y="452718"/>
            <a:ext cx="4732224" cy="835755"/>
          </a:xfrm>
        </p:spPr>
        <p:txBody>
          <a:bodyPr/>
          <a:lstStyle/>
          <a:p>
            <a:r>
              <a:rPr lang="hu-HU" dirty="0" smtClean="0"/>
              <a:t>Munkamegosztás</a:t>
            </a:r>
            <a:endParaRPr lang="hu-HU" dirty="0"/>
          </a:p>
        </p:txBody>
      </p:sp>
      <p:sp>
        <p:nvSpPr>
          <p:cNvPr id="10" name="Szöveg hely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Kocsis Dávid (</a:t>
            </a:r>
            <a:r>
              <a:rPr lang="hu-HU" dirty="0" err="1" smtClean="0"/>
              <a:t>Ko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Alakzat képek szerkesztése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Asztali program elkészítése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Felhasználói dokumentáció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Grafikai terv </a:t>
            </a:r>
            <a:endParaRPr lang="hu-HU" sz="2000" dirty="0"/>
          </a:p>
        </p:txBody>
      </p:sp>
      <p:sp>
        <p:nvSpPr>
          <p:cNvPr id="11" name="Szöveg hely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 smtClean="0"/>
              <a:t>Zick</a:t>
            </a:r>
            <a:r>
              <a:rPr lang="hu-HU" dirty="0" smtClean="0"/>
              <a:t> Balázs (</a:t>
            </a:r>
            <a:r>
              <a:rPr lang="hu-HU" dirty="0" err="1" smtClean="0"/>
              <a:t>Zi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4" name="Szöveg helye 13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Backend fejlesztése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Frontend: Adminisztrációs felület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/>
              <a:t>Alakzat képek </a:t>
            </a:r>
            <a:r>
              <a:rPr lang="hu-HU" sz="2000" dirty="0" smtClean="0"/>
              <a:t>szerkesztése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Fejlesztői dokumentáció</a:t>
            </a:r>
            <a:endParaRPr lang="hu-HU" sz="2000" dirty="0"/>
          </a:p>
        </p:txBody>
      </p:sp>
      <p:sp>
        <p:nvSpPr>
          <p:cNvPr id="12" name="Szöveg hely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Ginál Zsolt (</a:t>
            </a:r>
            <a:r>
              <a:rPr lang="hu-HU" dirty="0" err="1" smtClean="0"/>
              <a:t>Gi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5" name="Szöveg helye 14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Alakzat </a:t>
            </a:r>
            <a:r>
              <a:rPr lang="hu-HU" sz="2000" dirty="0"/>
              <a:t>képek </a:t>
            </a:r>
            <a:r>
              <a:rPr lang="hu-HU" sz="2000" dirty="0" smtClean="0"/>
              <a:t>szerkesztése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Frontend: Promóciós oldal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Tesztelői dokumentáció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dirty="0" smtClean="0"/>
              <a:t>Számolási Képletek, egyenlőtlenségek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6879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</a:t>
            </a:r>
            <a:r>
              <a:rPr lang="hu-HU" smtClean="0"/>
              <a:t>a figyelmet</a:t>
            </a:r>
            <a:endParaRPr lang="hu-HU"/>
          </a:p>
        </p:txBody>
      </p:sp>
      <p:sp>
        <p:nvSpPr>
          <p:cNvPr id="10" name="Szöveg hely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18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158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Pitagorátor</vt:lpstr>
      <vt:lpstr>A program célja</vt:lpstr>
      <vt:lpstr>Fejlesztőkörnyezet</vt:lpstr>
      <vt:lpstr>A Weboldal</vt:lpstr>
      <vt:lpstr>Adminisztrációs felület</vt:lpstr>
      <vt:lpstr>A program</vt:lpstr>
      <vt:lpstr>Backend</vt:lpstr>
      <vt:lpstr>Munkamegosztás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Pitagorátor</dc:title>
  <dc:creator>Ginál Zsolt</dc:creator>
  <cp:lastModifiedBy>Ginál Zsolt</cp:lastModifiedBy>
  <cp:revision>6</cp:revision>
  <dcterms:created xsi:type="dcterms:W3CDTF">2022-12-01T08:01:14Z</dcterms:created>
  <dcterms:modified xsi:type="dcterms:W3CDTF">2022-12-01T09:02:22Z</dcterms:modified>
</cp:coreProperties>
</file>