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BFB922E-2157-4038-A8B0-70732249812D}" type="datetimeFigureOut">
              <a:rPr lang="hu-HU" smtClean="0"/>
              <a:t>2022.09.09.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216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2022.09.09.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54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FB922E-2157-4038-A8B0-70732249812D}" type="datetimeFigureOut">
              <a:rPr lang="hu-HU" smtClean="0"/>
              <a:t>2022.09.09.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2275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FB922E-2157-4038-A8B0-70732249812D}" type="datetimeFigureOut">
              <a:rPr lang="hu-HU" smtClean="0"/>
              <a:t>2022.09.09.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764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FB922E-2157-4038-A8B0-70732249812D}" type="datetimeFigureOut">
              <a:rPr lang="hu-HU" smtClean="0"/>
              <a:t>2022.09.09.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664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2022.09.09.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5454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2022.09.09.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4736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2022.09.09.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3451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FB922E-2157-4038-A8B0-70732249812D}" type="datetimeFigureOut">
              <a:rPr lang="hu-HU" smtClean="0"/>
              <a:t>2022.09.09.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98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2022.09.09.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493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FB922E-2157-4038-A8B0-70732249812D}" type="datetimeFigureOut">
              <a:rPr lang="hu-HU" smtClean="0"/>
              <a:t>2022.09.09.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442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2022.09.09.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930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2022.09.09.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298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2022.09.09.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189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2022.09.09.</a:t>
            </a:fld>
            <a:endParaRPr lang="hu-H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723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2022.09.09.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358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2022.09.09.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486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922E-2157-4038-A8B0-70732249812D}" type="datetimeFigureOut">
              <a:rPr lang="hu-HU" smtClean="0"/>
              <a:t>2022.09.09.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3365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microsoft</a:t>
            </a:r>
            <a:r>
              <a:rPr lang="hu-HU" dirty="0" smtClean="0"/>
              <a:t> </a:t>
            </a:r>
            <a:r>
              <a:rPr lang="hu-HU" dirty="0" err="1" smtClean="0"/>
              <a:t>Powerpoint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0" y="1052629"/>
            <a:ext cx="2254250" cy="20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 </a:t>
            </a:r>
            <a:r>
              <a:rPr lang="hu-HU" dirty="0" err="1" smtClean="0"/>
              <a:t>powerpoint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 Microsoft PowerPoint egy számítógépes prezentáció készítő </a:t>
            </a:r>
            <a:r>
              <a:rPr lang="hu-HU" sz="2800" dirty="0" smtClean="0"/>
              <a:t>program</a:t>
            </a:r>
            <a:endParaRPr lang="hu-HU" sz="2800" dirty="0"/>
          </a:p>
          <a:p>
            <a:r>
              <a:rPr lang="hu-HU" sz="2800" dirty="0" smtClean="0"/>
              <a:t>A Microsoft Office részét képző program</a:t>
            </a:r>
          </a:p>
          <a:p>
            <a:r>
              <a:rPr lang="hu-HU" sz="2800" dirty="0" smtClean="0"/>
              <a:t>A </a:t>
            </a:r>
            <a:r>
              <a:rPr lang="hu-HU" sz="2800" dirty="0"/>
              <a:t>prezentációs szoftverek 95%-</a:t>
            </a:r>
            <a:r>
              <a:rPr lang="hu-HU" sz="2800" dirty="0" err="1"/>
              <a:t>os</a:t>
            </a:r>
            <a:r>
              <a:rPr lang="hu-HU" sz="2800" dirty="0"/>
              <a:t> piaci részesedését tudhatja </a:t>
            </a:r>
            <a:r>
              <a:rPr lang="hu-HU" sz="2800" dirty="0" smtClean="0"/>
              <a:t>magáénak</a:t>
            </a:r>
          </a:p>
          <a:p>
            <a:r>
              <a:rPr lang="hu-HU" sz="2800" dirty="0" smtClean="0"/>
              <a:t>Windows és </a:t>
            </a:r>
            <a:r>
              <a:rPr lang="hu-HU" sz="2800" dirty="0" err="1" smtClean="0"/>
              <a:t>MacOS</a:t>
            </a:r>
            <a:r>
              <a:rPr lang="hu-HU" sz="2800" dirty="0" smtClean="0"/>
              <a:t> rendszerű gépeken egyaránt elérhető, emellett webes alkalmazása is van </a:t>
            </a:r>
          </a:p>
          <a:p>
            <a:r>
              <a:rPr lang="hu-HU" sz="2800" dirty="0" smtClean="0"/>
              <a:t>Rendelkezik telefonos verzióval </a:t>
            </a:r>
            <a:r>
              <a:rPr lang="hu-HU" sz="2800" dirty="0" err="1" smtClean="0"/>
              <a:t>Android</a:t>
            </a:r>
            <a:r>
              <a:rPr lang="hu-HU" sz="2800" dirty="0" smtClean="0"/>
              <a:t> és </a:t>
            </a:r>
            <a:r>
              <a:rPr lang="hu-HU" sz="2800" dirty="0" err="1" smtClean="0"/>
              <a:t>iOS</a:t>
            </a:r>
            <a:r>
              <a:rPr lang="hu-HU" sz="2800" dirty="0" smtClean="0"/>
              <a:t> eszközre is 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1492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kezdő képernyő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0" y="2148731"/>
            <a:ext cx="5499100" cy="422313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431800" y="2505358"/>
            <a:ext cx="58547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200"/>
              </a:spcBef>
              <a:buFont typeface="Arial" panose="020B0604020202020204" pitchFamily="34" charset="0"/>
              <a:buChar char="•"/>
            </a:pPr>
            <a:r>
              <a:rPr lang="hu-HU" sz="3600" dirty="0" smtClean="0"/>
              <a:t>Sablonok kiválasztása </a:t>
            </a:r>
          </a:p>
          <a:p>
            <a:pPr marL="285750" indent="-285750">
              <a:spcBef>
                <a:spcPts val="4200"/>
              </a:spcBef>
              <a:buFont typeface="Arial" panose="020B0604020202020204" pitchFamily="34" charset="0"/>
              <a:buChar char="•"/>
            </a:pPr>
            <a:r>
              <a:rPr lang="hu-HU" sz="3600" dirty="0" smtClean="0"/>
              <a:t>Előzőleg megnyitott prezentációk folytatása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3617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Tervező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35" y="876301"/>
            <a:ext cx="6650931" cy="5118099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35" y="876300"/>
            <a:ext cx="6650931" cy="5118099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7937500" y="23114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/>
              <a:t>Dia előnézete</a:t>
            </a:r>
            <a:endParaRPr lang="hu-HU" sz="3200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9" y="876299"/>
            <a:ext cx="6660667" cy="5116993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7937500" y="3649663"/>
            <a:ext cx="356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/>
              <a:t>Diák sorrendje</a:t>
            </a:r>
            <a:endParaRPr lang="hu-HU" sz="3200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8" y="876299"/>
            <a:ext cx="6660667" cy="5116993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7937500" y="4987926"/>
            <a:ext cx="261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/>
              <a:t>Menüsor</a:t>
            </a:r>
          </a:p>
        </p:txBody>
      </p:sp>
    </p:spTree>
    <p:extLst>
      <p:ext uri="{BB962C8B-B14F-4D97-AF65-F5344CB8AC3E}">
        <p14:creationId xmlns:p14="http://schemas.microsoft.com/office/powerpoint/2010/main" val="79463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32700" y="764373"/>
            <a:ext cx="3873500" cy="1293028"/>
          </a:xfrm>
        </p:spPr>
        <p:txBody>
          <a:bodyPr/>
          <a:lstStyle/>
          <a:p>
            <a:r>
              <a:rPr lang="hu-HU" dirty="0" smtClean="0"/>
              <a:t>Dia tervezése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156" y="2286000"/>
            <a:ext cx="4582044" cy="3455987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406400" y="1749441"/>
            <a:ext cx="372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Cím </a:t>
            </a:r>
            <a:r>
              <a:rPr lang="hu-HU" sz="2800" dirty="0" smtClean="0"/>
              <a:t>megadása</a:t>
            </a:r>
            <a:endParaRPr lang="hu-HU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406400" y="2666843"/>
            <a:ext cx="407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Tartalom beszúrása 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406400" y="4972034"/>
            <a:ext cx="469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Tartalom </a:t>
            </a:r>
            <a:r>
              <a:rPr lang="hu-HU" sz="2800" dirty="0" smtClean="0"/>
              <a:t>elrendezése</a:t>
            </a:r>
            <a:endParaRPr lang="hu-HU" sz="28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406400" y="3770583"/>
            <a:ext cx="64043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Szövegdobozok méretre szabása</a:t>
            </a:r>
          </a:p>
          <a:p>
            <a:endParaRPr lang="hu-HU" sz="2800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156" y="2286001"/>
            <a:ext cx="4582044" cy="3457966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822" y="2286000"/>
            <a:ext cx="4583378" cy="3458973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822" y="2284995"/>
            <a:ext cx="4583378" cy="3458973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822" y="2284506"/>
            <a:ext cx="4583378" cy="34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5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Menüsor i.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975923"/>
            <a:ext cx="10820400" cy="1031319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130300" y="3657600"/>
            <a:ext cx="9118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400" dirty="0" err="1" smtClean="0"/>
              <a:t>Aloldalakból</a:t>
            </a:r>
            <a:r>
              <a:rPr lang="hu-HU" sz="2400" dirty="0" smtClean="0"/>
              <a:t> tevődik össze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400" dirty="0" smtClean="0"/>
              <a:t>Szerkesztés nagy része itt történik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400" dirty="0" smtClean="0"/>
              <a:t>Elrendezése hasonlít a többi MS Office termékéhez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6908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89</TotalTime>
  <Words>95</Words>
  <Application>Microsoft Office PowerPoint</Application>
  <PresentationFormat>Szélesvásznú</PresentationFormat>
  <Paragraphs>23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Kondenzcsík</vt:lpstr>
      <vt:lpstr>microsoft Powerpoint</vt:lpstr>
      <vt:lpstr>Mi a powerpoint</vt:lpstr>
      <vt:lpstr>A kezdő képernyő</vt:lpstr>
      <vt:lpstr>a Tervező</vt:lpstr>
      <vt:lpstr>Dia tervezése</vt:lpstr>
      <vt:lpstr>Menüsor 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</dc:title>
  <dc:creator>Ginál Zsolt</dc:creator>
  <cp:lastModifiedBy>Ginál Zsolt</cp:lastModifiedBy>
  <cp:revision>11</cp:revision>
  <dcterms:created xsi:type="dcterms:W3CDTF">2022-09-09T08:57:18Z</dcterms:created>
  <dcterms:modified xsi:type="dcterms:W3CDTF">2022-09-09T10:27:06Z</dcterms:modified>
</cp:coreProperties>
</file>