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21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27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4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6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54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4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45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9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9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44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9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18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2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8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922E-2157-4038-A8B0-70732249812D}" type="datetimeFigureOut">
              <a:rPr lang="hu-HU" smtClean="0"/>
              <a:t>2022.09.13.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36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microsoft</a:t>
            </a:r>
            <a:r>
              <a:rPr lang="hu-HU" dirty="0" smtClean="0"/>
              <a:t> </a:t>
            </a:r>
            <a:r>
              <a:rPr lang="hu-HU" dirty="0" err="1" smtClean="0"/>
              <a:t>Powerpoint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4" y="1258908"/>
            <a:ext cx="2254250" cy="209645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371600" y="387441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 Ginál Zsolt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6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41064" y="764373"/>
            <a:ext cx="3465136" cy="1293028"/>
          </a:xfrm>
        </p:spPr>
        <p:txBody>
          <a:bodyPr/>
          <a:lstStyle/>
          <a:p>
            <a:r>
              <a:rPr lang="hu-HU" dirty="0" smtClean="0"/>
              <a:t>Diavetítés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4068631"/>
            <a:ext cx="2972100" cy="219451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64809" y="5184742"/>
            <a:ext cx="425286" cy="4524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1" y="2492086"/>
            <a:ext cx="8810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9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41064" y="764373"/>
            <a:ext cx="3465136" cy="1293028"/>
          </a:xfrm>
        </p:spPr>
        <p:txBody>
          <a:bodyPr/>
          <a:lstStyle/>
          <a:p>
            <a:r>
              <a:rPr lang="hu-HU" dirty="0" smtClean="0"/>
              <a:t>Diavetítés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4068631"/>
            <a:ext cx="2972100" cy="219451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64809" y="5184742"/>
            <a:ext cx="425286" cy="4524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1" y="2492086"/>
            <a:ext cx="8810625" cy="876300"/>
          </a:xfrm>
          <a:prstGeom prst="rect">
            <a:avLst/>
          </a:prstGeom>
        </p:spPr>
      </p:pic>
      <p:pic>
        <p:nvPicPr>
          <p:cNvPr id="4" name="Kép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91" y="2492086"/>
            <a:ext cx="485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"/>
    </mc:Choice>
    <mc:Fallback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microsoft</a:t>
            </a:r>
            <a:r>
              <a:rPr lang="hu-HU" dirty="0" smtClean="0"/>
              <a:t> </a:t>
            </a:r>
            <a:r>
              <a:rPr lang="hu-HU" dirty="0" err="1" smtClean="0"/>
              <a:t>Powerpoint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4" y="1258908"/>
            <a:ext cx="2254250" cy="209645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371600" y="387441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 Ginál Zsolt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0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9934" y="764373"/>
            <a:ext cx="4756265" cy="1293028"/>
          </a:xfrm>
        </p:spPr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powerpoint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Microsoft PowerPoint egy számítógépes prezentáció készítő </a:t>
            </a:r>
            <a:r>
              <a:rPr lang="hu-HU" sz="2800" dirty="0" smtClean="0"/>
              <a:t>program</a:t>
            </a:r>
            <a:endParaRPr lang="hu-HU" sz="2800" dirty="0"/>
          </a:p>
          <a:p>
            <a:r>
              <a:rPr lang="hu-HU" sz="2800" dirty="0" smtClean="0"/>
              <a:t>A Microsoft Office részét képző program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prezentációs szoftverek 95%-</a:t>
            </a:r>
            <a:r>
              <a:rPr lang="hu-HU" sz="2800" dirty="0" err="1"/>
              <a:t>os</a:t>
            </a:r>
            <a:r>
              <a:rPr lang="hu-HU" sz="2800" dirty="0"/>
              <a:t> piaci részesedését tudhatja </a:t>
            </a:r>
            <a:r>
              <a:rPr lang="hu-HU" sz="2800" dirty="0" smtClean="0"/>
              <a:t>magáénak</a:t>
            </a:r>
          </a:p>
          <a:p>
            <a:r>
              <a:rPr lang="hu-HU" sz="2800" dirty="0" smtClean="0"/>
              <a:t>Windows és </a:t>
            </a:r>
            <a:r>
              <a:rPr lang="hu-HU" sz="2800" dirty="0" err="1" smtClean="0"/>
              <a:t>MacOS</a:t>
            </a:r>
            <a:r>
              <a:rPr lang="hu-HU" sz="2800" dirty="0" smtClean="0"/>
              <a:t> rendszerű gépeken egyaránt elérhető, emellett webes alkalmazása is van </a:t>
            </a:r>
          </a:p>
          <a:p>
            <a:r>
              <a:rPr lang="hu-HU" sz="2800" dirty="0" smtClean="0"/>
              <a:t>Rendelkezik telefonos verzióval </a:t>
            </a:r>
            <a:r>
              <a:rPr lang="hu-HU" sz="2800" dirty="0" err="1" smtClean="0"/>
              <a:t>Android</a:t>
            </a:r>
            <a:r>
              <a:rPr lang="hu-HU" sz="2800" dirty="0" smtClean="0"/>
              <a:t> és </a:t>
            </a:r>
            <a:r>
              <a:rPr lang="hu-HU" sz="2800" dirty="0" err="1" smtClean="0"/>
              <a:t>iOS</a:t>
            </a:r>
            <a:r>
              <a:rPr lang="hu-HU" sz="2800" dirty="0" smtClean="0"/>
              <a:t> eszközre is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692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4486" y="764373"/>
            <a:ext cx="6481713" cy="1293028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</a:p>
          <a:p>
            <a:pPr lvl="1"/>
            <a:r>
              <a:rPr lang="hu-HU" dirty="0" smtClean="0"/>
              <a:t>Saját képernyőképek</a:t>
            </a:r>
          </a:p>
          <a:p>
            <a:pPr lvl="1"/>
            <a:r>
              <a:rPr lang="hu-HU" dirty="0" smtClean="0"/>
              <a:t>Microsoft PowerPoint</a:t>
            </a:r>
          </a:p>
          <a:p>
            <a:pPr lvl="1"/>
            <a:r>
              <a:rPr lang="hu-HU" dirty="0" err="1" smtClean="0"/>
              <a:t>Wikipédia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0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9934" y="764373"/>
            <a:ext cx="4756265" cy="1293028"/>
          </a:xfrm>
        </p:spPr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powerpoint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Microsoft PowerPoint egy számítógépes prezentáció készítő </a:t>
            </a:r>
            <a:r>
              <a:rPr lang="hu-HU" sz="2800" dirty="0" smtClean="0"/>
              <a:t>program</a:t>
            </a:r>
            <a:endParaRPr lang="hu-HU" sz="2800" dirty="0"/>
          </a:p>
          <a:p>
            <a:r>
              <a:rPr lang="hu-HU" sz="2800" dirty="0" smtClean="0"/>
              <a:t>A Microsoft Office részét képző program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prezentációs szoftverek 95%-</a:t>
            </a:r>
            <a:r>
              <a:rPr lang="hu-HU" sz="2800" dirty="0" err="1"/>
              <a:t>os</a:t>
            </a:r>
            <a:r>
              <a:rPr lang="hu-HU" sz="2800" dirty="0"/>
              <a:t> piaci részesedését tudhatja </a:t>
            </a:r>
            <a:r>
              <a:rPr lang="hu-HU" sz="2800" dirty="0" smtClean="0"/>
              <a:t>magáénak</a:t>
            </a:r>
          </a:p>
          <a:p>
            <a:r>
              <a:rPr lang="hu-HU" sz="2800" dirty="0" smtClean="0"/>
              <a:t>Windows és </a:t>
            </a:r>
            <a:r>
              <a:rPr lang="hu-HU" sz="2800" dirty="0" err="1" smtClean="0"/>
              <a:t>MacOS</a:t>
            </a:r>
            <a:r>
              <a:rPr lang="hu-HU" sz="2800" dirty="0" smtClean="0"/>
              <a:t> rendszerű gépeken egyaránt elérhető, emellett webes alkalmazása is van </a:t>
            </a:r>
          </a:p>
          <a:p>
            <a:r>
              <a:rPr lang="hu-HU" sz="2800" dirty="0" smtClean="0"/>
              <a:t>Rendelkezik telefonos verzióval </a:t>
            </a:r>
            <a:r>
              <a:rPr lang="hu-HU" sz="2800" dirty="0" err="1" smtClean="0"/>
              <a:t>Android</a:t>
            </a:r>
            <a:r>
              <a:rPr lang="hu-HU" sz="2800" dirty="0" smtClean="0"/>
              <a:t> és </a:t>
            </a:r>
            <a:r>
              <a:rPr lang="hu-HU" sz="2800" dirty="0" err="1" smtClean="0"/>
              <a:t>iOS</a:t>
            </a:r>
            <a:r>
              <a:rPr lang="hu-HU" sz="2800" dirty="0" smtClean="0"/>
              <a:t> eszközre is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49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0" y="764373"/>
            <a:ext cx="5219700" cy="1293028"/>
          </a:xfrm>
        </p:spPr>
        <p:txBody>
          <a:bodyPr/>
          <a:lstStyle/>
          <a:p>
            <a:r>
              <a:rPr lang="hu-HU" dirty="0" smtClean="0"/>
              <a:t>A kezdő képernyő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0" y="2148731"/>
            <a:ext cx="5499100" cy="422313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31800" y="2505358"/>
            <a:ext cx="58547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Sablonok kiválasztása </a:t>
            </a:r>
          </a:p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Előzőleg megnyitott prezentációk folytatása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617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4044" y="764373"/>
            <a:ext cx="3052156" cy="1293028"/>
          </a:xfrm>
        </p:spPr>
        <p:txBody>
          <a:bodyPr/>
          <a:lstStyle/>
          <a:p>
            <a:r>
              <a:rPr lang="hu-HU" dirty="0" smtClean="0"/>
              <a:t>a Tervező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5" y="876301"/>
            <a:ext cx="6650931" cy="511809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" y="876300"/>
            <a:ext cx="6650931" cy="511809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937500" y="2311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Dia előnézete</a:t>
            </a:r>
            <a:endParaRPr lang="hu-HU" sz="32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876299"/>
            <a:ext cx="6660667" cy="5116993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937500" y="3649663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Diák sorrendje</a:t>
            </a:r>
            <a:endParaRPr lang="hu-HU" sz="32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876299"/>
            <a:ext cx="6660667" cy="5116993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937500" y="4987926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Menüsor</a:t>
            </a:r>
          </a:p>
        </p:txBody>
      </p:sp>
    </p:spTree>
    <p:extLst>
      <p:ext uri="{BB962C8B-B14F-4D97-AF65-F5344CB8AC3E}">
        <p14:creationId xmlns:p14="http://schemas.microsoft.com/office/powerpoint/2010/main" val="7946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30588" y="764373"/>
            <a:ext cx="3675611" cy="1293028"/>
          </a:xfrm>
        </p:spPr>
        <p:txBody>
          <a:bodyPr/>
          <a:lstStyle/>
          <a:p>
            <a:r>
              <a:rPr lang="hu-HU" dirty="0" smtClean="0"/>
              <a:t>Dia tervezése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56" y="2286000"/>
            <a:ext cx="4582044" cy="345598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06400" y="1749441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Cím </a:t>
            </a:r>
            <a:r>
              <a:rPr lang="hu-HU" sz="2800" dirty="0" smtClean="0"/>
              <a:t>megadása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06400" y="2666843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beszúrása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06400" y="4972034"/>
            <a:ext cx="469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</a:t>
            </a:r>
            <a:r>
              <a:rPr lang="hu-HU" sz="2800" dirty="0" smtClean="0"/>
              <a:t>elrendezése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406400" y="3770583"/>
            <a:ext cx="6404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Szövegdobozok méretre szabása</a:t>
            </a:r>
          </a:p>
          <a:p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56" y="2286001"/>
            <a:ext cx="4582044" cy="34579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6000"/>
            <a:ext cx="4583378" cy="3458973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995"/>
            <a:ext cx="4583378" cy="345897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506"/>
            <a:ext cx="4583378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70422" y="764373"/>
            <a:ext cx="2935778" cy="1293028"/>
          </a:xfrm>
        </p:spPr>
        <p:txBody>
          <a:bodyPr/>
          <a:lstStyle/>
          <a:p>
            <a:r>
              <a:rPr lang="hu-HU" dirty="0" smtClean="0"/>
              <a:t>Menüsor.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75923"/>
            <a:ext cx="10820400" cy="10313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30300" y="3657600"/>
            <a:ext cx="79970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err="1" smtClean="0"/>
              <a:t>Aloldalakból</a:t>
            </a:r>
            <a:r>
              <a:rPr lang="hu-HU" sz="2400" dirty="0" smtClean="0"/>
              <a:t> tevődik össze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Szerkesztés nagy része itt történik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Elrendezése hasonlít a többi MS Office termékéhez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90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14" y="2460568"/>
            <a:ext cx="4379339" cy="281300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5" y="2867891"/>
            <a:ext cx="10322262" cy="1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61196" y="764373"/>
            <a:ext cx="2645004" cy="1293028"/>
          </a:xfrm>
        </p:spPr>
        <p:txBody>
          <a:bodyPr/>
          <a:lstStyle/>
          <a:p>
            <a:r>
              <a:rPr lang="hu-HU" dirty="0" smtClean="0"/>
              <a:t>Beszúrás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48" y="2196799"/>
            <a:ext cx="3760509" cy="30554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1" y="2837468"/>
            <a:ext cx="10675959" cy="1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Áttűnések</a:t>
            </a:r>
            <a:r>
              <a:rPr lang="hu-HU" dirty="0" smtClean="0"/>
              <a:t> és animációk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03" y="1783326"/>
            <a:ext cx="8118835" cy="16892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423" y="2200929"/>
            <a:ext cx="3310686" cy="85406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3" y="3680908"/>
            <a:ext cx="7449532" cy="284157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39" y="4702436"/>
            <a:ext cx="3335246" cy="9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176</TotalTime>
  <Words>167</Words>
  <Application>Microsoft Office PowerPoint</Application>
  <PresentationFormat>Szélesvásznú</PresentationFormat>
  <Paragraphs>42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Kondenzcsík</vt:lpstr>
      <vt:lpstr>microsoft Powerpoint</vt:lpstr>
      <vt:lpstr>Mi a powerpoint</vt:lpstr>
      <vt:lpstr>A kezdő képernyő</vt:lpstr>
      <vt:lpstr>a Tervező</vt:lpstr>
      <vt:lpstr>Dia tervezése</vt:lpstr>
      <vt:lpstr>Menüsor.</vt:lpstr>
      <vt:lpstr>Kezdőlap</vt:lpstr>
      <vt:lpstr>Beszúrás</vt:lpstr>
      <vt:lpstr>Áttűnések és animációk</vt:lpstr>
      <vt:lpstr>Diavetítés</vt:lpstr>
      <vt:lpstr>Diavetítés</vt:lpstr>
      <vt:lpstr>microsoft Powerpoint</vt:lpstr>
      <vt:lpstr>Mi a powerpoint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</dc:title>
  <dc:creator>Ginál Zsolt</dc:creator>
  <cp:lastModifiedBy>Ginál Zsolt</cp:lastModifiedBy>
  <cp:revision>21</cp:revision>
  <dcterms:created xsi:type="dcterms:W3CDTF">2022-09-09T08:57:18Z</dcterms:created>
  <dcterms:modified xsi:type="dcterms:W3CDTF">2022-09-13T07:33:47Z</dcterms:modified>
</cp:coreProperties>
</file>