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992" r:id="rId2"/>
    <p:sldId id="1185" r:id="rId3"/>
    <p:sldId id="1189" r:id="rId4"/>
    <p:sldId id="1190" r:id="rId5"/>
    <p:sldId id="1191" r:id="rId6"/>
    <p:sldId id="1192" r:id="rId7"/>
    <p:sldId id="1193" r:id="rId8"/>
    <p:sldId id="1194" r:id="rId9"/>
    <p:sldId id="1195" r:id="rId10"/>
    <p:sldId id="1196" r:id="rId11"/>
    <p:sldId id="1197" r:id="rId12"/>
    <p:sldId id="1198" r:id="rId13"/>
    <p:sldId id="1199" r:id="rId14"/>
    <p:sldId id="1200" r:id="rId15"/>
    <p:sldId id="1201" r:id="rId16"/>
  </p:sldIdLst>
  <p:sldSz cx="9906000" cy="6858000" type="A4"/>
  <p:notesSz cx="7099300" cy="10234613"/>
  <p:embeddedFontLst>
    <p:embeddedFont>
      <p:font typeface="나눔고딕 ExtraBold" panose="020B0600000101010101" charset="-127"/>
      <p:bold r:id="rId19"/>
    </p:embeddedFont>
    <p:embeddedFont>
      <p:font typeface="나눔바른고딕" panose="020B0600000101010101" charset="-127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D2Coding" panose="020B0609020101020101" pitchFamily="49" charset="-127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pos="3111" userDrawn="1">
          <p15:clr>
            <a:srgbClr val="A4A3A4"/>
          </p15:clr>
        </p15:guide>
        <p15:guide id="4" pos="320" userDrawn="1">
          <p15:clr>
            <a:srgbClr val="A4A3A4"/>
          </p15:clr>
        </p15:guide>
        <p15:guide id="5" pos="5920" userDrawn="1">
          <p15:clr>
            <a:srgbClr val="A4A3A4"/>
          </p15:clr>
        </p15:guide>
        <p15:guide id="6" pos="705" userDrawn="1">
          <p15:clr>
            <a:srgbClr val="A4A3A4"/>
          </p15:clr>
        </p15:guide>
        <p15:guide id="7" orient="horz" pos="4319" userDrawn="1">
          <p15:clr>
            <a:srgbClr val="A4A3A4"/>
          </p15:clr>
        </p15:guide>
        <p15:guide id="8" pos="6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96336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548681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5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8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2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8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8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8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80" y="2172943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7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5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9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4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 sz="800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334953" y="6564769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2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7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9" y="162880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51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2" y="365450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2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0" y="146012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9" y="365127"/>
            <a:ext cx="8740775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9" y="1484785"/>
            <a:ext cx="8740775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20318A-8A55-4A60-972A-DB66BC5920E9}"/>
              </a:ext>
            </a:extLst>
          </p:cNvPr>
          <p:cNvGrpSpPr/>
          <p:nvPr userDrawn="1"/>
        </p:nvGrpSpPr>
        <p:grpSpPr>
          <a:xfrm>
            <a:off x="7106138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301E06E4-2CB5-4E3F-AEAC-937CD8FD4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FF68B6CE-125E-4915-9FBF-C29992542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168011D9-5412-41C1-B5D3-C738E42B9C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800" dirty="0">
                <a:latin typeface="+mn-ea"/>
                <a:ea typeface="+mn-ea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34D086-16CE-4194-A8B2-D50BB963374C}"/>
              </a:ext>
            </a:extLst>
          </p:cNvPr>
          <p:cNvSpPr/>
          <p:nvPr userDrawn="1"/>
        </p:nvSpPr>
        <p:spPr bwMode="auto">
          <a:xfrm>
            <a:off x="484189" y="1140064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056C9-6DF1-44D0-A244-1C2FA1D2D737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F75DF-BF5D-4AA6-846C-80BE59373A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9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-12095" y="8121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260650" y="2202815"/>
            <a:ext cx="6612708" cy="82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spc="-150" dirty="0" err="1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HW3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</a:t>
            </a:r>
            <a:r>
              <a:rPr lang="ko-KR" altLang="en-US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김기남</a:t>
            </a:r>
            <a:r>
              <a:rPr lang="en-US" altLang="ko-KR" sz="44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KoPub돋움체 Bold" pitchFamily="2" charset="-127"/>
              </a:rPr>
              <a:t>_2022299002</a:t>
            </a:r>
            <a:endParaRPr lang="ko-KR" altLang="en-US" sz="4400" b="1" spc="-150" dirty="0">
              <a:gradFill flip="none" rotWithShape="1">
                <a:gsLst>
                  <a:gs pos="47910">
                    <a:prstClr val="white">
                      <a:lumMod val="85000"/>
                    </a:prstClr>
                  </a:gs>
                  <a:gs pos="23000">
                    <a:prstClr val="white"/>
                  </a:gs>
                  <a:gs pos="49000">
                    <a:prstClr val="white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ap2.c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7B7969-4408-4198-8A7D-2C7DAC82E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5" y="1196975"/>
            <a:ext cx="6317889" cy="5327650"/>
          </a:xfrm>
        </p:spPr>
      </p:pic>
    </p:spTree>
    <p:extLst>
      <p:ext uri="{BB962C8B-B14F-4D97-AF65-F5344CB8AC3E}">
        <p14:creationId xmlns:p14="http://schemas.microsoft.com/office/powerpoint/2010/main" val="154321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p2-1.c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C37E27B-663D-44B5-A10B-799D2F0E9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82" y="1196975"/>
            <a:ext cx="5748836" cy="5327650"/>
          </a:xfrm>
        </p:spPr>
      </p:pic>
    </p:spTree>
    <p:extLst>
      <p:ext uri="{BB962C8B-B14F-4D97-AF65-F5344CB8AC3E}">
        <p14:creationId xmlns:p14="http://schemas.microsoft.com/office/powerpoint/2010/main" val="26862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p2-2.c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7E192F-BB2D-4D81-A74D-B989100E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83" y="1196975"/>
            <a:ext cx="5759833" cy="5327650"/>
          </a:xfrm>
        </p:spPr>
      </p:pic>
    </p:spTree>
    <p:extLst>
      <p:ext uri="{BB962C8B-B14F-4D97-AF65-F5344CB8AC3E}">
        <p14:creationId xmlns:p14="http://schemas.microsoft.com/office/powerpoint/2010/main" val="220725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padding.c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B547EB5-8F9F-4B1D-A86E-5C0D6090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3" y="1812639"/>
            <a:ext cx="7516274" cy="4096322"/>
          </a:xfrm>
        </p:spPr>
      </p:pic>
    </p:spTree>
    <p:extLst>
      <p:ext uri="{BB962C8B-B14F-4D97-AF65-F5344CB8AC3E}">
        <p14:creationId xmlns:p14="http://schemas.microsoft.com/office/powerpoint/2010/main" val="301206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size.c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CAB2C0-EB0F-4E83-88BA-E9FC0271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00" y="2217508"/>
            <a:ext cx="6439799" cy="3286584"/>
          </a:xfrm>
        </p:spPr>
      </p:pic>
    </p:spTree>
    <p:extLst>
      <p:ext uri="{BB962C8B-B14F-4D97-AF65-F5344CB8AC3E}">
        <p14:creationId xmlns:p14="http://schemas.microsoft.com/office/powerpoint/2010/main" val="384319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struct.c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A9E4E98-7F65-42F7-A454-0526F636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95" y="1196975"/>
            <a:ext cx="3389409" cy="5327650"/>
          </a:xfrm>
        </p:spPr>
      </p:pic>
    </p:spTree>
    <p:extLst>
      <p:ext uri="{BB962C8B-B14F-4D97-AF65-F5344CB8AC3E}">
        <p14:creationId xmlns:p14="http://schemas.microsoft.com/office/powerpoint/2010/main" val="22452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ap1.c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의 주소는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번째 인덱스이며</a:t>
            </a:r>
            <a:r>
              <a:rPr lang="en-US" altLang="ko-KR" sz="1200" dirty="0">
                <a:latin typeface="+mj-lt"/>
                <a:ea typeface="+mj-ea"/>
              </a:rPr>
              <a:t>, Array</a:t>
            </a:r>
            <a:r>
              <a:rPr lang="ko-KR" altLang="en-US" sz="1200" dirty="0">
                <a:latin typeface="+mj-lt"/>
                <a:ea typeface="+mj-ea"/>
              </a:rPr>
              <a:t>에 할당된 값은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번째 인덱스 주소이다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200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Section 2 </a:t>
            </a:r>
          </a:p>
          <a:p>
            <a:pPr lvl="1"/>
            <a:r>
              <a:rPr lang="en-US" altLang="ko-KR" sz="1300" dirty="0">
                <a:latin typeface="+mj-lt"/>
                <a:ea typeface="+mj-ea"/>
              </a:rPr>
              <a:t>Array</a:t>
            </a:r>
            <a:r>
              <a:rPr lang="ko-KR" altLang="en-US" sz="1300" dirty="0">
                <a:latin typeface="+mj-lt"/>
                <a:ea typeface="+mj-ea"/>
              </a:rPr>
              <a:t>에 </a:t>
            </a:r>
            <a:r>
              <a:rPr lang="en-US" altLang="ko-KR" sz="1300" dirty="0">
                <a:latin typeface="+mj-lt"/>
                <a:ea typeface="+mj-ea"/>
              </a:rPr>
              <a:t>+1, +2 </a:t>
            </a:r>
            <a:r>
              <a:rPr lang="ko-KR" altLang="en-US" sz="1300" dirty="0">
                <a:latin typeface="+mj-lt"/>
                <a:ea typeface="+mj-ea"/>
              </a:rPr>
              <a:t>와 같이 더하는 것은 해당 </a:t>
            </a:r>
            <a:r>
              <a:rPr lang="en-US" altLang="ko-KR" sz="1300" dirty="0">
                <a:latin typeface="+mj-lt"/>
                <a:ea typeface="+mj-ea"/>
              </a:rPr>
              <a:t>Array</a:t>
            </a:r>
            <a:r>
              <a:rPr lang="ko-KR" altLang="en-US" sz="1300" dirty="0">
                <a:latin typeface="+mj-lt"/>
                <a:ea typeface="+mj-ea"/>
              </a:rPr>
              <a:t>의 인덱스를 이동하는 방법이다</a:t>
            </a:r>
            <a:r>
              <a:rPr lang="en-US" altLang="ko-KR" sz="13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300" dirty="0">
                <a:latin typeface="+mj-lt"/>
                <a:ea typeface="+mj-ea"/>
              </a:rPr>
              <a:t>Array</a:t>
            </a:r>
            <a:r>
              <a:rPr lang="ko-KR" altLang="en-US" sz="1300" dirty="0">
                <a:latin typeface="+mj-lt"/>
                <a:ea typeface="+mj-ea"/>
              </a:rPr>
              <a:t>가 </a:t>
            </a:r>
            <a:r>
              <a:rPr lang="en-US" altLang="ko-KR" sz="1300" dirty="0">
                <a:latin typeface="+mj-lt"/>
                <a:ea typeface="+mj-ea"/>
              </a:rPr>
              <a:t>int type</a:t>
            </a:r>
            <a:r>
              <a:rPr lang="ko-KR" altLang="en-US" sz="1300" dirty="0">
                <a:latin typeface="+mj-lt"/>
                <a:ea typeface="+mj-ea"/>
              </a:rPr>
              <a:t>으로 </a:t>
            </a:r>
            <a:r>
              <a:rPr lang="en-US" altLang="ko-KR" sz="1300" dirty="0">
                <a:latin typeface="+mj-lt"/>
                <a:ea typeface="+mj-ea"/>
              </a:rPr>
              <a:t>Initialize</a:t>
            </a:r>
            <a:r>
              <a:rPr lang="ko-KR" altLang="en-US" sz="1300" dirty="0">
                <a:latin typeface="+mj-lt"/>
                <a:ea typeface="+mj-ea"/>
              </a:rPr>
              <a:t>되었고</a:t>
            </a:r>
            <a:r>
              <a:rPr lang="en-US" altLang="ko-KR" sz="1300" dirty="0">
                <a:latin typeface="+mj-lt"/>
                <a:ea typeface="+mj-ea"/>
              </a:rPr>
              <a:t>, </a:t>
            </a:r>
            <a:r>
              <a:rPr lang="ko-KR" altLang="en-US" sz="1300" dirty="0">
                <a:latin typeface="+mj-lt"/>
                <a:ea typeface="+mj-ea"/>
              </a:rPr>
              <a:t>해당 리스트에 </a:t>
            </a:r>
            <a:r>
              <a:rPr lang="en-US" altLang="ko-KR" sz="1300" dirty="0">
                <a:latin typeface="+mj-lt"/>
                <a:ea typeface="+mj-ea"/>
              </a:rPr>
              <a:t>+1</a:t>
            </a:r>
            <a:r>
              <a:rPr lang="ko-KR" altLang="en-US" sz="1300" dirty="0">
                <a:latin typeface="+mj-lt"/>
                <a:ea typeface="+mj-ea"/>
              </a:rPr>
              <a:t>을 하게 되면 해당리스트의 현재 주소를 </a:t>
            </a:r>
            <a:r>
              <a:rPr lang="en-US" altLang="ko-KR" sz="1300" dirty="0">
                <a:latin typeface="+mj-lt"/>
                <a:ea typeface="+mj-ea"/>
              </a:rPr>
              <a:t>int</a:t>
            </a:r>
            <a:r>
              <a:rPr lang="ko-KR" altLang="en-US" sz="1300" dirty="0">
                <a:latin typeface="+mj-lt"/>
                <a:ea typeface="+mj-ea"/>
              </a:rPr>
              <a:t>타입의 크기인 </a:t>
            </a:r>
            <a:r>
              <a:rPr lang="en-US" altLang="ko-KR" sz="1300" dirty="0" err="1">
                <a:latin typeface="+mj-lt"/>
                <a:ea typeface="+mj-ea"/>
              </a:rPr>
              <a:t>4bytes</a:t>
            </a:r>
            <a:r>
              <a:rPr lang="ko-KR" altLang="en-US" sz="1300" dirty="0">
                <a:latin typeface="+mj-lt"/>
                <a:ea typeface="+mj-ea"/>
              </a:rPr>
              <a:t>의 메모리 주소를 이동하는 것이다</a:t>
            </a:r>
            <a:r>
              <a:rPr lang="en-US" altLang="ko-KR" sz="1300" dirty="0">
                <a:latin typeface="+mj-lt"/>
                <a:ea typeface="+mj-ea"/>
              </a:rPr>
              <a:t>.</a:t>
            </a:r>
          </a:p>
          <a:p>
            <a:r>
              <a:rPr lang="en-US" altLang="ko-KR" dirty="0">
                <a:latin typeface="+mj-lt"/>
              </a:rPr>
              <a:t>Section 3</a:t>
            </a:r>
          </a:p>
          <a:p>
            <a:pPr lvl="1"/>
            <a:r>
              <a:rPr lang="en-US" altLang="ko-KR" sz="1300" dirty="0" err="1">
                <a:latin typeface="+mj-lt"/>
                <a:ea typeface="+mj-ea"/>
              </a:rPr>
              <a:t>plist</a:t>
            </a:r>
            <a:r>
              <a:rPr lang="ko-KR" altLang="en-US" sz="1300" dirty="0">
                <a:latin typeface="+mj-lt"/>
                <a:ea typeface="+mj-ea"/>
              </a:rPr>
              <a:t>는 </a:t>
            </a:r>
            <a:r>
              <a:rPr lang="en-US" altLang="ko-KR" sz="1300" dirty="0">
                <a:latin typeface="+mj-lt"/>
                <a:ea typeface="+mj-ea"/>
              </a:rPr>
              <a:t>5</a:t>
            </a:r>
            <a:r>
              <a:rPr lang="ko-KR" altLang="en-US" sz="1300" dirty="0">
                <a:latin typeface="+mj-lt"/>
                <a:ea typeface="+mj-ea"/>
              </a:rPr>
              <a:t>개의 </a:t>
            </a:r>
            <a:r>
              <a:rPr lang="en-US" altLang="ko-KR" sz="1300" dirty="0">
                <a:latin typeface="+mj-lt"/>
                <a:ea typeface="+mj-ea"/>
              </a:rPr>
              <a:t>Element</a:t>
            </a:r>
            <a:r>
              <a:rPr lang="ko-KR" altLang="en-US" sz="1300" dirty="0">
                <a:latin typeface="+mj-lt"/>
                <a:ea typeface="+mj-ea"/>
              </a:rPr>
              <a:t>들이 들어갈 수 있게끔 </a:t>
            </a:r>
            <a:r>
              <a:rPr lang="en-US" altLang="ko-KR" sz="1300" dirty="0">
                <a:latin typeface="+mj-lt"/>
                <a:ea typeface="+mj-ea"/>
              </a:rPr>
              <a:t>Initialize</a:t>
            </a:r>
            <a:r>
              <a:rPr lang="ko-KR" altLang="en-US" sz="1300" dirty="0">
                <a:latin typeface="+mj-lt"/>
                <a:ea typeface="+mj-ea"/>
              </a:rPr>
              <a:t>되었지만</a:t>
            </a:r>
            <a:r>
              <a:rPr lang="en-US" altLang="ko-KR" sz="1300" dirty="0">
                <a:latin typeface="+mj-lt"/>
                <a:ea typeface="+mj-ea"/>
              </a:rPr>
              <a:t>, </a:t>
            </a:r>
            <a:r>
              <a:rPr lang="ko-KR" altLang="en-US" sz="1300" dirty="0">
                <a:latin typeface="+mj-lt"/>
                <a:ea typeface="+mj-ea"/>
              </a:rPr>
              <a:t>동적메모리할당이기 때문에</a:t>
            </a:r>
            <a:r>
              <a:rPr lang="en-US" altLang="ko-KR" sz="1300" dirty="0">
                <a:latin typeface="+mj-lt"/>
                <a:ea typeface="+mj-ea"/>
              </a:rPr>
              <a:t>, </a:t>
            </a:r>
            <a:r>
              <a:rPr lang="ko-KR" altLang="en-US" sz="1300" dirty="0">
                <a:latin typeface="+mj-lt"/>
                <a:ea typeface="+mj-ea"/>
              </a:rPr>
              <a:t>값이 할당되지 않은 인덱스들은 값이 없으므로</a:t>
            </a:r>
            <a:r>
              <a:rPr lang="en-US" altLang="ko-KR" sz="1300" dirty="0">
                <a:latin typeface="+mj-lt"/>
                <a:ea typeface="+mj-ea"/>
              </a:rPr>
              <a:t>, </a:t>
            </a:r>
            <a:r>
              <a:rPr lang="ko-KR" altLang="en-US" sz="1300" dirty="0">
                <a:latin typeface="+mj-lt"/>
                <a:ea typeface="+mj-ea"/>
              </a:rPr>
              <a:t>메모리 주소가 할당되지 않는다</a:t>
            </a:r>
            <a:r>
              <a:rPr lang="en-US" altLang="ko-KR" sz="1300" dirty="0">
                <a:latin typeface="+mj-lt"/>
                <a:ea typeface="+mj-ea"/>
              </a:rPr>
              <a:t>. </a:t>
            </a:r>
          </a:p>
          <a:p>
            <a:pPr lvl="1"/>
            <a:r>
              <a:rPr lang="ko-KR" altLang="en-US" sz="1300" dirty="0">
                <a:latin typeface="+mj-lt"/>
                <a:ea typeface="+mj-ea"/>
              </a:rPr>
              <a:t>또한 마지막에 </a:t>
            </a:r>
            <a:r>
              <a:rPr lang="en-US" altLang="ko-KR" sz="1300" dirty="0">
                <a:latin typeface="+mj-lt"/>
                <a:ea typeface="+mj-ea"/>
              </a:rPr>
              <a:t>free</a:t>
            </a:r>
            <a:r>
              <a:rPr lang="ko-KR" altLang="en-US" sz="1300" dirty="0">
                <a:latin typeface="+mj-lt"/>
                <a:ea typeface="+mj-ea"/>
              </a:rPr>
              <a:t>함수를 사용하여 </a:t>
            </a:r>
            <a:r>
              <a:rPr lang="en-US" altLang="ko-KR" sz="1300" dirty="0" err="1">
                <a:latin typeface="+mj-lt"/>
                <a:ea typeface="+mj-ea"/>
              </a:rPr>
              <a:t>plist</a:t>
            </a:r>
            <a:r>
              <a:rPr lang="en-US" altLang="ko-KR" sz="1300" dirty="0">
                <a:latin typeface="+mj-lt"/>
                <a:ea typeface="+mj-ea"/>
              </a:rPr>
              <a:t>[0]</a:t>
            </a:r>
            <a:r>
              <a:rPr lang="ko-KR" altLang="en-US" sz="1300" dirty="0">
                <a:latin typeface="+mj-lt"/>
                <a:ea typeface="+mj-ea"/>
              </a:rPr>
              <a:t>에 할당된 메모리를 해제하여 나중에 다시 사용될 수 있게끔 해준다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0EB32-4951-4466-A18F-CB5DC7EF0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00472" y="1340768"/>
            <a:ext cx="466790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  <a:ea typeface="+mj-ea"/>
              </a:rPr>
              <a:t>ap2.c</a:t>
            </a:r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에 </a:t>
            </a:r>
            <a:r>
              <a:rPr lang="en-US" altLang="ko-KR" sz="1200" dirty="0">
                <a:latin typeface="+mj-lt"/>
                <a:ea typeface="+mj-ea"/>
              </a:rPr>
              <a:t>+1, +2 </a:t>
            </a:r>
            <a:r>
              <a:rPr lang="ko-KR" altLang="en-US" sz="1200" dirty="0">
                <a:latin typeface="+mj-lt"/>
                <a:ea typeface="+mj-ea"/>
              </a:rPr>
              <a:t>와 같이 더하는 것은 해당 </a:t>
            </a:r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의 인덱스를 이동하는 방법이다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가 </a:t>
            </a:r>
            <a:r>
              <a:rPr lang="en-US" altLang="ko-KR" sz="1200" dirty="0">
                <a:latin typeface="+mj-lt"/>
                <a:ea typeface="+mj-ea"/>
              </a:rPr>
              <a:t>int type</a:t>
            </a:r>
            <a:r>
              <a:rPr lang="ko-KR" altLang="en-US" sz="1200" dirty="0">
                <a:latin typeface="+mj-lt"/>
                <a:ea typeface="+mj-ea"/>
              </a:rPr>
              <a:t>으로 </a:t>
            </a:r>
            <a:r>
              <a:rPr lang="en-US" altLang="ko-KR" sz="1200" dirty="0">
                <a:latin typeface="+mj-lt"/>
                <a:ea typeface="+mj-ea"/>
              </a:rPr>
              <a:t>Initialize</a:t>
            </a:r>
            <a:r>
              <a:rPr lang="ko-KR" altLang="en-US" sz="1200" dirty="0">
                <a:latin typeface="+mj-lt"/>
                <a:ea typeface="+mj-ea"/>
              </a:rPr>
              <a:t>되었고</a:t>
            </a:r>
            <a:r>
              <a:rPr lang="en-US" altLang="ko-KR" sz="1200" dirty="0">
                <a:latin typeface="+mj-lt"/>
                <a:ea typeface="+mj-ea"/>
              </a:rPr>
              <a:t>, list +1</a:t>
            </a:r>
            <a:r>
              <a:rPr lang="ko-KR" altLang="en-US" sz="1200" dirty="0">
                <a:latin typeface="+mj-lt"/>
                <a:ea typeface="+mj-ea"/>
              </a:rPr>
              <a:t>을 하게 되면 해당리스트의 현재 주소를 </a:t>
            </a:r>
            <a:r>
              <a:rPr lang="en-US" altLang="ko-KR" sz="1200" dirty="0">
                <a:latin typeface="+mj-lt"/>
                <a:ea typeface="+mj-ea"/>
              </a:rPr>
              <a:t>int</a:t>
            </a:r>
            <a:r>
              <a:rPr lang="ko-KR" altLang="en-US" sz="1200" dirty="0">
                <a:latin typeface="+mj-lt"/>
                <a:ea typeface="+mj-ea"/>
              </a:rPr>
              <a:t>타입의 크기인 </a:t>
            </a:r>
            <a:r>
              <a:rPr lang="en-US" altLang="ko-KR" sz="1200" dirty="0" err="1">
                <a:latin typeface="+mj-lt"/>
                <a:ea typeface="+mj-ea"/>
              </a:rPr>
              <a:t>4bytes</a:t>
            </a:r>
            <a:r>
              <a:rPr lang="ko-KR" altLang="en-US" sz="1200" dirty="0">
                <a:latin typeface="+mj-lt"/>
                <a:ea typeface="+mj-ea"/>
              </a:rPr>
              <a:t>의 메모리 주소를 이동하는 것이다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+0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0byte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따라서</a:t>
            </a:r>
            <a:r>
              <a:rPr lang="en-US" altLang="ko-KR" sz="1200" dirty="0">
                <a:latin typeface="+mj-lt"/>
                <a:ea typeface="+mj-ea"/>
              </a:rPr>
              <a:t>, </a:t>
            </a:r>
            <a:r>
              <a:rPr lang="en-US" altLang="ko-KR" sz="1200" dirty="0" err="1">
                <a:latin typeface="+mj-lt"/>
                <a:ea typeface="+mj-ea"/>
              </a:rPr>
              <a:t>0byte</a:t>
            </a:r>
            <a:r>
              <a:rPr lang="ko-KR" altLang="en-US" sz="1200" dirty="0">
                <a:latin typeface="+mj-lt"/>
                <a:ea typeface="+mj-ea"/>
              </a:rPr>
              <a:t>의 메모리 주소가 이동되는 것은 현재 메모리 주소에 그대로 위치하는 것이다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+2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8bytes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+3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12bytes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+4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16bytes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400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B0097-9770-41F0-B719-C455318F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6" y="1340768"/>
            <a:ext cx="482032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p2-1.c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아래의 정의된 </a:t>
            </a:r>
            <a:r>
              <a:rPr lang="en-US" altLang="ko-KR" sz="1200" dirty="0">
                <a:latin typeface="+mj-lt"/>
                <a:ea typeface="+mj-ea"/>
              </a:rPr>
              <a:t>sum</a:t>
            </a:r>
            <a:r>
              <a:rPr lang="ko-KR" altLang="en-US" sz="1200" dirty="0">
                <a:latin typeface="+mj-lt"/>
                <a:ea typeface="+mj-ea"/>
              </a:rPr>
              <a:t>함수를 이용하여 </a:t>
            </a:r>
            <a:r>
              <a:rPr lang="en-US" altLang="ko-KR" sz="1200" dirty="0">
                <a:latin typeface="+mj-lt"/>
                <a:ea typeface="+mj-ea"/>
              </a:rPr>
              <a:t>list</a:t>
            </a:r>
            <a:r>
              <a:rPr lang="ko-KR" altLang="en-US" sz="1200" dirty="0">
                <a:latin typeface="+mj-lt"/>
                <a:ea typeface="+mj-ea"/>
              </a:rPr>
              <a:t>의 각 </a:t>
            </a:r>
            <a:r>
              <a:rPr lang="en-US" altLang="ko-KR" sz="1200" dirty="0">
                <a:latin typeface="+mj-lt"/>
                <a:ea typeface="+mj-ea"/>
              </a:rPr>
              <a:t>element</a:t>
            </a:r>
            <a:r>
              <a:rPr lang="ko-KR" altLang="en-US" sz="1200" dirty="0">
                <a:latin typeface="+mj-lt"/>
                <a:ea typeface="+mj-ea"/>
              </a:rPr>
              <a:t>들을 더한 값을 </a:t>
            </a:r>
            <a:r>
              <a:rPr lang="en-US" altLang="ko-KR" sz="1200" dirty="0">
                <a:latin typeface="+mj-lt"/>
                <a:ea typeface="+mj-ea"/>
              </a:rPr>
              <a:t>return </a:t>
            </a:r>
            <a:r>
              <a:rPr lang="ko-KR" altLang="en-US" sz="1200" dirty="0">
                <a:latin typeface="+mj-lt"/>
                <a:ea typeface="+mj-ea"/>
              </a:rPr>
              <a:t>받을 수 있음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아래의 반복문을 실행하여 </a:t>
            </a:r>
            <a:r>
              <a:rPr lang="en-US" altLang="ko-KR" sz="1200" dirty="0">
                <a:latin typeface="+mj-lt"/>
                <a:ea typeface="+mj-ea"/>
              </a:rPr>
              <a:t>input</a:t>
            </a:r>
            <a:r>
              <a:rPr lang="ko-KR" altLang="en-US" sz="1200" dirty="0">
                <a:latin typeface="+mj-lt"/>
                <a:ea typeface="+mj-ea"/>
              </a:rPr>
              <a:t>값에 </a:t>
            </a:r>
            <a:r>
              <a:rPr lang="en-US" altLang="ko-KR" sz="1200" dirty="0">
                <a:latin typeface="+mj-lt"/>
                <a:ea typeface="+mj-ea"/>
              </a:rPr>
              <a:t>Index 0~99</a:t>
            </a:r>
            <a:r>
              <a:rPr lang="ko-KR" altLang="en-US" sz="1200" dirty="0">
                <a:latin typeface="+mj-lt"/>
                <a:ea typeface="+mj-ea"/>
              </a:rPr>
              <a:t>까지에 </a:t>
            </a:r>
            <a:r>
              <a:rPr lang="en-US" altLang="ko-KR" sz="1200" dirty="0">
                <a:latin typeface="+mj-lt"/>
                <a:ea typeface="+mj-ea"/>
              </a:rPr>
              <a:t>0~99</a:t>
            </a:r>
            <a:r>
              <a:rPr lang="ko-KR" altLang="en-US" sz="1200" dirty="0">
                <a:latin typeface="+mj-lt"/>
                <a:ea typeface="+mj-ea"/>
              </a:rPr>
              <a:t>값을 할당함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따라서 </a:t>
            </a:r>
            <a:r>
              <a:rPr lang="en-US" altLang="ko-KR" sz="1200" dirty="0" err="1">
                <a:latin typeface="+mj-lt"/>
                <a:ea typeface="+mj-ea"/>
              </a:rPr>
              <a:t>anser</a:t>
            </a:r>
            <a:r>
              <a:rPr lang="ko-KR" altLang="en-US" sz="1200" dirty="0">
                <a:latin typeface="+mj-lt"/>
                <a:ea typeface="+mj-ea"/>
              </a:rPr>
              <a:t>값은 </a:t>
            </a:r>
            <a:r>
              <a:rPr lang="en-US" altLang="ko-KR" sz="1200" dirty="0">
                <a:latin typeface="+mj-lt"/>
                <a:ea typeface="+mj-ea"/>
              </a:rPr>
              <a:t>0~99</a:t>
            </a:r>
            <a:r>
              <a:rPr lang="ko-KR" altLang="en-US" sz="1200" dirty="0">
                <a:latin typeface="+mj-lt"/>
                <a:ea typeface="+mj-ea"/>
              </a:rPr>
              <a:t>까지 합한 </a:t>
            </a:r>
            <a:r>
              <a:rPr lang="en-US" altLang="ko-KR" sz="1200" dirty="0">
                <a:latin typeface="+mj-lt"/>
                <a:ea typeface="+mj-ea"/>
              </a:rPr>
              <a:t>4,950</a:t>
            </a:r>
            <a:r>
              <a:rPr lang="ko-KR" altLang="en-US" sz="1200" dirty="0">
                <a:latin typeface="+mj-lt"/>
                <a:ea typeface="+mj-ea"/>
              </a:rPr>
              <a:t>이 할당됨</a:t>
            </a:r>
            <a:r>
              <a:rPr lang="en-US" altLang="ko-KR" sz="1200" dirty="0">
                <a:latin typeface="+mj-lt"/>
                <a:ea typeface="+mj-ea"/>
              </a:rPr>
              <a:t>.  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아래 </a:t>
            </a:r>
            <a:r>
              <a:rPr lang="en-US" altLang="ko-KR" sz="1200" dirty="0">
                <a:latin typeface="+mj-lt"/>
                <a:ea typeface="+mj-ea"/>
              </a:rPr>
              <a:t>for </a:t>
            </a:r>
            <a:r>
              <a:rPr lang="ko-KR" altLang="en-US" sz="1200" dirty="0">
                <a:latin typeface="+mj-lt"/>
                <a:ea typeface="+mj-ea"/>
              </a:rPr>
              <a:t>반복문은 </a:t>
            </a:r>
            <a:r>
              <a:rPr lang="en-US" altLang="ko-KR" sz="1200" dirty="0">
                <a:latin typeface="+mj-lt"/>
                <a:ea typeface="+mj-ea"/>
              </a:rPr>
              <a:t>main()</a:t>
            </a:r>
            <a:r>
              <a:rPr lang="ko-KR" altLang="en-US" sz="1200" dirty="0">
                <a:latin typeface="+mj-lt"/>
                <a:ea typeface="+mj-ea"/>
              </a:rPr>
              <a:t>에서 실행되는 것이고</a:t>
            </a:r>
            <a:r>
              <a:rPr lang="en-US" altLang="ko-KR" sz="1200" dirty="0">
                <a:latin typeface="+mj-lt"/>
                <a:ea typeface="+mj-ea"/>
              </a:rPr>
              <a:t>, sum</a:t>
            </a:r>
            <a:r>
              <a:rPr lang="ko-KR" altLang="en-US" sz="1200" dirty="0">
                <a:latin typeface="+mj-lt"/>
                <a:ea typeface="+mj-ea"/>
              </a:rPr>
              <a:t>은 다른 위치에서 실행되는 것이기에</a:t>
            </a:r>
            <a:r>
              <a:rPr lang="en-US" altLang="ko-KR" sz="1200" dirty="0">
                <a:latin typeface="+mj-lt"/>
                <a:ea typeface="+mj-ea"/>
              </a:rPr>
              <a:t>, main()</a:t>
            </a:r>
            <a:r>
              <a:rPr lang="ko-KR" altLang="en-US" sz="1200" dirty="0">
                <a:latin typeface="+mj-lt"/>
                <a:ea typeface="+mj-ea"/>
              </a:rPr>
              <a:t>와 </a:t>
            </a:r>
            <a:r>
              <a:rPr lang="en-US" altLang="ko-KR" sz="1200" dirty="0">
                <a:latin typeface="+mj-lt"/>
                <a:ea typeface="+mj-ea"/>
              </a:rPr>
              <a:t>sum()</a:t>
            </a:r>
            <a:r>
              <a:rPr lang="ko-KR" altLang="en-US" sz="1200" dirty="0">
                <a:latin typeface="+mj-lt"/>
                <a:ea typeface="+mj-ea"/>
              </a:rPr>
              <a:t>가 </a:t>
            </a:r>
            <a:r>
              <a:rPr lang="ko-KR" altLang="en-US" sz="1200" dirty="0" err="1">
                <a:latin typeface="+mj-lt"/>
                <a:ea typeface="+mj-ea"/>
              </a:rPr>
              <a:t>가르키는</a:t>
            </a:r>
            <a:r>
              <a:rPr lang="ko-KR" altLang="en-US" sz="1200" dirty="0">
                <a:latin typeface="+mj-lt"/>
                <a:ea typeface="+mj-ea"/>
              </a:rPr>
              <a:t> 주소는 서로 다르다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sum</a:t>
            </a:r>
            <a:r>
              <a:rPr lang="ko-KR" altLang="en-US" sz="1200" dirty="0">
                <a:latin typeface="+mj-lt"/>
                <a:ea typeface="+mj-ea"/>
              </a:rPr>
              <a:t>에서 실행되는 </a:t>
            </a:r>
            <a:r>
              <a:rPr lang="ko-KR" altLang="en-US" sz="1200" dirty="0" err="1">
                <a:latin typeface="+mj-lt"/>
                <a:ea typeface="+mj-ea"/>
              </a:rPr>
              <a:t>주소값이</a:t>
            </a:r>
            <a:r>
              <a:rPr lang="ko-KR" altLang="en-US" sz="1200" dirty="0">
                <a:latin typeface="+mj-lt"/>
                <a:ea typeface="+mj-ea"/>
              </a:rPr>
              <a:t> </a:t>
            </a:r>
            <a:r>
              <a:rPr lang="en-US" altLang="ko-KR" sz="1200" dirty="0">
                <a:latin typeface="+mj-lt"/>
                <a:ea typeface="+mj-ea"/>
              </a:rPr>
              <a:t>main </a:t>
            </a:r>
            <a:r>
              <a:rPr lang="ko-KR" altLang="en-US" sz="1200" dirty="0" err="1">
                <a:latin typeface="+mj-lt"/>
                <a:ea typeface="+mj-ea"/>
              </a:rPr>
              <a:t>같으려면</a:t>
            </a:r>
            <a:r>
              <a:rPr lang="ko-KR" altLang="en-US" sz="1200" dirty="0">
                <a:latin typeface="+mj-lt"/>
                <a:ea typeface="+mj-ea"/>
              </a:rPr>
              <a:t> 포인터를 이용해야 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400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DE75E-669B-4F00-9757-1EB6334DF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5"/>
          <a:stretch/>
        </p:blipFill>
        <p:spPr>
          <a:xfrm>
            <a:off x="131398" y="1412776"/>
            <a:ext cx="47369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p2-2.c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의 주소는 </a:t>
            </a:r>
            <a:r>
              <a:rPr lang="en-US" altLang="ko-KR" sz="1200" dirty="0">
                <a:latin typeface="+mj-lt"/>
                <a:ea typeface="+mj-ea"/>
              </a:rPr>
              <a:t>Array</a:t>
            </a:r>
            <a:r>
              <a:rPr lang="ko-KR" altLang="en-US" sz="1200" dirty="0">
                <a:latin typeface="+mj-lt"/>
                <a:ea typeface="+mj-ea"/>
              </a:rPr>
              <a:t>의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번째 인덱스의 주소를 </a:t>
            </a:r>
            <a:r>
              <a:rPr lang="ko-KR" altLang="en-US" sz="1200" dirty="0" err="1">
                <a:latin typeface="+mj-lt"/>
                <a:ea typeface="+mj-ea"/>
              </a:rPr>
              <a:t>가르키며</a:t>
            </a:r>
            <a:r>
              <a:rPr lang="en-US" altLang="ko-KR" sz="1200" dirty="0">
                <a:latin typeface="+mj-lt"/>
                <a:ea typeface="+mj-ea"/>
              </a:rPr>
              <a:t>, Array</a:t>
            </a:r>
            <a:r>
              <a:rPr lang="ko-KR" altLang="en-US" sz="1200" dirty="0">
                <a:latin typeface="+mj-lt"/>
                <a:ea typeface="+mj-ea"/>
              </a:rPr>
              <a:t>의 값은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번째 인덱스의 주소를 </a:t>
            </a:r>
            <a:r>
              <a:rPr lang="ko-KR" altLang="en-US" sz="1200" dirty="0" err="1">
                <a:latin typeface="+mj-lt"/>
                <a:ea typeface="+mj-ea"/>
              </a:rPr>
              <a:t>가르킴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endParaRPr lang="en-US" altLang="ko-KR" sz="1200" dirty="0">
              <a:latin typeface="+mj-lt"/>
              <a:ea typeface="+mj-ea"/>
            </a:endParaRP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'one'</a:t>
            </a:r>
            <a:r>
              <a:rPr lang="ko-KR" altLang="en-US" sz="1200" dirty="0">
                <a:latin typeface="+mj-lt"/>
                <a:ea typeface="+mj-ea"/>
              </a:rPr>
              <a:t>은 </a:t>
            </a:r>
            <a:r>
              <a:rPr lang="en-US" altLang="ko-KR" sz="1200" dirty="0">
                <a:latin typeface="+mj-lt"/>
                <a:ea typeface="+mj-ea"/>
              </a:rPr>
              <a:t>int</a:t>
            </a:r>
            <a:r>
              <a:rPr lang="ko-KR" altLang="en-US" sz="1200" dirty="0">
                <a:latin typeface="+mj-lt"/>
                <a:ea typeface="+mj-ea"/>
              </a:rPr>
              <a:t>의 배열로 할당되었기 때문에</a:t>
            </a:r>
            <a:r>
              <a:rPr lang="en-US" altLang="ko-KR" sz="1200" dirty="0">
                <a:latin typeface="+mj-lt"/>
                <a:ea typeface="+mj-ea"/>
              </a:rPr>
              <a:t>, 'one' Array</a:t>
            </a:r>
            <a:r>
              <a:rPr lang="ko-KR" altLang="en-US" sz="1200" dirty="0">
                <a:latin typeface="+mj-lt"/>
                <a:ea typeface="+mj-ea"/>
              </a:rPr>
              <a:t>를 </a:t>
            </a:r>
            <a:r>
              <a:rPr lang="en-US" altLang="ko-KR" sz="1200" dirty="0">
                <a:latin typeface="+mj-lt"/>
                <a:ea typeface="+mj-ea"/>
              </a:rPr>
              <a:t>+1,+2 .. +5 </a:t>
            </a:r>
            <a:r>
              <a:rPr lang="ko-KR" altLang="en-US" sz="1200" dirty="0">
                <a:latin typeface="+mj-lt"/>
                <a:ea typeface="+mj-ea"/>
              </a:rPr>
              <a:t>를 할 경우 </a:t>
            </a:r>
            <a:r>
              <a:rPr lang="en-US" altLang="ko-KR" sz="1200" dirty="0">
                <a:latin typeface="+mj-lt"/>
                <a:ea typeface="+mj-ea"/>
              </a:rPr>
              <a:t>int</a:t>
            </a:r>
            <a:r>
              <a:rPr lang="ko-KR" altLang="en-US" sz="1200" dirty="0">
                <a:latin typeface="+mj-lt"/>
                <a:ea typeface="+mj-ea"/>
              </a:rPr>
              <a:t>의 메모리 크기만큼 주소를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아래의 </a:t>
            </a:r>
            <a:r>
              <a:rPr lang="en-US" altLang="ko-KR" sz="1200" dirty="0" err="1">
                <a:latin typeface="+mj-lt"/>
                <a:ea typeface="+mj-ea"/>
              </a:rPr>
              <a:t>print1</a:t>
            </a:r>
            <a:r>
              <a:rPr lang="en-US" altLang="ko-KR" sz="1200" dirty="0">
                <a:latin typeface="+mj-lt"/>
                <a:ea typeface="+mj-ea"/>
              </a:rPr>
              <a:t> </a:t>
            </a:r>
            <a:r>
              <a:rPr lang="ko-KR" altLang="en-US" sz="1200" dirty="0">
                <a:latin typeface="+mj-lt"/>
                <a:ea typeface="+mj-ea"/>
              </a:rPr>
              <a:t>함수를 사용해서 </a:t>
            </a:r>
            <a:r>
              <a:rPr lang="en-US" altLang="ko-KR" sz="1200" dirty="0">
                <a:latin typeface="+mj-lt"/>
                <a:ea typeface="+mj-ea"/>
              </a:rPr>
              <a:t>0~5</a:t>
            </a:r>
            <a:r>
              <a:rPr lang="ko-KR" altLang="en-US" sz="1200" dirty="0">
                <a:latin typeface="+mj-lt"/>
                <a:ea typeface="+mj-ea"/>
              </a:rPr>
              <a:t>번째 </a:t>
            </a:r>
            <a:r>
              <a:rPr lang="en-US" altLang="ko-KR" sz="1200" dirty="0">
                <a:latin typeface="+mj-lt"/>
                <a:ea typeface="+mj-ea"/>
              </a:rPr>
              <a:t>Index</a:t>
            </a:r>
            <a:r>
              <a:rPr lang="ko-KR" altLang="en-US" sz="1200" dirty="0">
                <a:latin typeface="+mj-lt"/>
                <a:ea typeface="+mj-ea"/>
              </a:rPr>
              <a:t>까지 이동하며 주소와 할당된 값을 출력한다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+0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0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0byte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따라서</a:t>
            </a:r>
            <a:r>
              <a:rPr lang="en-US" altLang="ko-KR" sz="1200" dirty="0">
                <a:latin typeface="+mj-lt"/>
                <a:ea typeface="+mj-ea"/>
              </a:rPr>
              <a:t>, </a:t>
            </a:r>
            <a:r>
              <a:rPr lang="en-US" altLang="ko-KR" sz="1200" dirty="0" err="1">
                <a:latin typeface="+mj-lt"/>
                <a:ea typeface="+mj-ea"/>
              </a:rPr>
              <a:t>0byte</a:t>
            </a:r>
            <a:r>
              <a:rPr lang="ko-KR" altLang="en-US" sz="1200" dirty="0">
                <a:latin typeface="+mj-lt"/>
                <a:ea typeface="+mj-ea"/>
              </a:rPr>
              <a:t>의 메모리 주소가 이동되는 것은 현재 메모리 주소에 그대로 위치하는 것이다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+1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4bytes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+2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8bytes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+3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12bytes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list +4</a:t>
            </a:r>
            <a:r>
              <a:rPr lang="ko-KR" altLang="en-US" sz="1200" dirty="0">
                <a:latin typeface="+mj-lt"/>
                <a:ea typeface="+mj-ea"/>
              </a:rPr>
              <a:t>를 하게 되면 </a:t>
            </a:r>
            <a:r>
              <a:rPr lang="en-US" altLang="ko-KR" sz="1200" dirty="0">
                <a:latin typeface="+mj-lt"/>
                <a:ea typeface="+mj-ea"/>
              </a:rPr>
              <a:t>int </a:t>
            </a:r>
            <a:r>
              <a:rPr lang="ko-KR" altLang="en-US" sz="1200" dirty="0">
                <a:latin typeface="+mj-lt"/>
                <a:ea typeface="+mj-ea"/>
              </a:rPr>
              <a:t>타입 </a:t>
            </a:r>
            <a:r>
              <a:rPr lang="en-US" altLang="ko-KR" sz="1200" dirty="0">
                <a:latin typeface="+mj-lt"/>
                <a:ea typeface="+mj-ea"/>
              </a:rPr>
              <a:t>2</a:t>
            </a:r>
            <a:r>
              <a:rPr lang="ko-KR" altLang="en-US" sz="1200" dirty="0">
                <a:latin typeface="+mj-lt"/>
                <a:ea typeface="+mj-ea"/>
              </a:rPr>
              <a:t>개 크기인 </a:t>
            </a:r>
            <a:r>
              <a:rPr lang="en-US" altLang="ko-KR" sz="1200" dirty="0" err="1">
                <a:latin typeface="+mj-lt"/>
                <a:ea typeface="+mj-ea"/>
              </a:rPr>
              <a:t>16bytes</a:t>
            </a:r>
            <a:r>
              <a:rPr lang="ko-KR" altLang="en-US" sz="1200" dirty="0">
                <a:latin typeface="+mj-lt"/>
                <a:ea typeface="+mj-ea"/>
              </a:rPr>
              <a:t>의 메모리 주소가 이동한다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400" dirty="0">
              <a:latin typeface="+mj-lt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1D26D-71C8-43A3-8C91-F14B5D97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53"/>
          <a:stretch/>
        </p:blipFill>
        <p:spPr>
          <a:xfrm>
            <a:off x="70746" y="1340768"/>
            <a:ext cx="479762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padding.c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en-US" altLang="ko-KR" sz="1200" dirty="0" err="1">
                <a:latin typeface="+mj-lt"/>
                <a:ea typeface="+mj-ea"/>
              </a:rPr>
              <a:t>lastName</a:t>
            </a:r>
            <a:r>
              <a:rPr lang="en-US" altLang="ko-KR" sz="1200" dirty="0">
                <a:latin typeface="+mj-lt"/>
                <a:ea typeface="+mj-ea"/>
              </a:rPr>
              <a:t>[13]</a:t>
            </a:r>
            <a:r>
              <a:rPr lang="ko-KR" altLang="en-US" sz="1200" dirty="0">
                <a:latin typeface="+mj-lt"/>
                <a:ea typeface="+mj-ea"/>
              </a:rPr>
              <a:t>은 </a:t>
            </a:r>
            <a:r>
              <a:rPr lang="en-US" altLang="ko-KR" sz="1200" dirty="0">
                <a:latin typeface="+mj-lt"/>
                <a:ea typeface="+mj-ea"/>
              </a:rPr>
              <a:t>char</a:t>
            </a:r>
            <a:r>
              <a:rPr lang="ko-KR" altLang="en-US" sz="1200" dirty="0">
                <a:latin typeface="+mj-lt"/>
                <a:ea typeface="+mj-ea"/>
              </a:rPr>
              <a:t>의 배열</a:t>
            </a:r>
            <a:r>
              <a:rPr lang="en-US" altLang="ko-KR" sz="1200" dirty="0">
                <a:latin typeface="+mj-lt"/>
                <a:ea typeface="+mj-ea"/>
              </a:rPr>
              <a:t>, </a:t>
            </a:r>
            <a:r>
              <a:rPr lang="ko-KR" altLang="en-US" sz="1200" dirty="0">
                <a:latin typeface="+mj-lt"/>
                <a:ea typeface="+mj-ea"/>
              </a:rPr>
              <a:t>즉 </a:t>
            </a:r>
            <a:r>
              <a:rPr lang="en-US" altLang="ko-KR" sz="1200" dirty="0">
                <a:latin typeface="+mj-lt"/>
                <a:ea typeface="+mj-ea"/>
              </a:rPr>
              <a:t>string</a:t>
            </a:r>
            <a:r>
              <a:rPr lang="ko-KR" altLang="en-US" sz="1200" dirty="0">
                <a:latin typeface="+mj-lt"/>
                <a:ea typeface="+mj-ea"/>
              </a:rPr>
              <a:t>이기 때문에 마지막 </a:t>
            </a:r>
            <a:r>
              <a:rPr lang="en-US" altLang="ko-KR" sz="1200" dirty="0">
                <a:latin typeface="+mj-lt"/>
                <a:ea typeface="+mj-ea"/>
              </a:rPr>
              <a:t>'\0'</a:t>
            </a:r>
            <a:r>
              <a:rPr lang="ko-KR" altLang="en-US" sz="1200" dirty="0">
                <a:latin typeface="+mj-lt"/>
                <a:ea typeface="+mj-ea"/>
              </a:rPr>
              <a:t>을 포함해서 </a:t>
            </a:r>
            <a:r>
              <a:rPr lang="en-US" altLang="ko-KR" sz="1200" dirty="0" err="1">
                <a:latin typeface="+mj-lt"/>
                <a:ea typeface="+mj-ea"/>
              </a:rPr>
              <a:t>14bytes</a:t>
            </a:r>
            <a:r>
              <a:rPr lang="ko-KR" altLang="en-US" sz="1200" dirty="0">
                <a:latin typeface="+mj-lt"/>
                <a:ea typeface="+mj-ea"/>
              </a:rPr>
              <a:t>이며 </a:t>
            </a:r>
            <a:r>
              <a:rPr lang="en-US" altLang="ko-KR" sz="1200" dirty="0">
                <a:latin typeface="+mj-lt"/>
                <a:ea typeface="+mj-ea"/>
              </a:rPr>
              <a:t>int</a:t>
            </a:r>
            <a:r>
              <a:rPr lang="ko-KR" altLang="en-US" sz="1200" dirty="0">
                <a:latin typeface="+mj-lt"/>
                <a:ea typeface="+mj-ea"/>
              </a:rPr>
              <a:t>는 </a:t>
            </a:r>
            <a:r>
              <a:rPr lang="en-US" altLang="ko-KR" sz="1200" dirty="0" err="1">
                <a:latin typeface="+mj-lt"/>
                <a:ea typeface="+mj-ea"/>
              </a:rPr>
              <a:t>4bytes</a:t>
            </a:r>
            <a:r>
              <a:rPr lang="en-US" altLang="ko-KR" sz="1200" dirty="0">
                <a:latin typeface="+mj-lt"/>
                <a:ea typeface="+mj-ea"/>
              </a:rPr>
              <a:t>, short</a:t>
            </a:r>
            <a:r>
              <a:rPr lang="ko-KR" altLang="en-US" sz="1200" dirty="0">
                <a:latin typeface="+mj-lt"/>
                <a:ea typeface="+mj-ea"/>
              </a:rPr>
              <a:t>은 </a:t>
            </a:r>
            <a:r>
              <a:rPr lang="en-US" altLang="ko-KR" sz="1200" dirty="0" err="1">
                <a:latin typeface="+mj-lt"/>
                <a:ea typeface="+mj-ea"/>
              </a:rPr>
              <a:t>2byte</a:t>
            </a:r>
            <a:r>
              <a:rPr lang="ko-KR" altLang="en-US" sz="1200" dirty="0">
                <a:latin typeface="+mj-lt"/>
                <a:ea typeface="+mj-ea"/>
              </a:rPr>
              <a:t>이므로 총 </a:t>
            </a:r>
            <a:r>
              <a:rPr lang="en-US" altLang="ko-KR" sz="1200" dirty="0" err="1">
                <a:latin typeface="+mj-lt"/>
                <a:ea typeface="+mj-ea"/>
              </a:rPr>
              <a:t>20btyes</a:t>
            </a:r>
            <a:r>
              <a:rPr lang="ko-KR" altLang="en-US" sz="1200" dirty="0">
                <a:latin typeface="+mj-lt"/>
                <a:ea typeface="+mj-ea"/>
              </a:rPr>
              <a:t>이다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하지만 구조체의 특성상 해당 구조체의 </a:t>
            </a:r>
            <a:r>
              <a:rPr lang="en-US" altLang="ko-KR" sz="1200" dirty="0">
                <a:latin typeface="+mj-lt"/>
                <a:ea typeface="+mj-ea"/>
              </a:rPr>
              <a:t>Element</a:t>
            </a:r>
            <a:r>
              <a:rPr lang="ko-KR" altLang="en-US" sz="1200" dirty="0">
                <a:latin typeface="+mj-lt"/>
                <a:ea typeface="+mj-ea"/>
              </a:rPr>
              <a:t>중에서 가장 큰 자료형의 배수로 정렬되므로</a:t>
            </a:r>
            <a:r>
              <a:rPr lang="en-US" altLang="ko-KR" sz="1200" dirty="0">
                <a:latin typeface="+mj-lt"/>
                <a:ea typeface="+mj-ea"/>
              </a:rPr>
              <a:t>, int </a:t>
            </a:r>
            <a:r>
              <a:rPr lang="ko-KR" altLang="en-US" sz="1200" dirty="0">
                <a:latin typeface="+mj-lt"/>
                <a:ea typeface="+mj-ea"/>
              </a:rPr>
              <a:t>자료형의 배수로 결정된다</a:t>
            </a:r>
            <a:r>
              <a:rPr lang="en-US" altLang="ko-KR" sz="1200" dirty="0">
                <a:latin typeface="+mj-lt"/>
                <a:ea typeface="+mj-ea"/>
              </a:rPr>
              <a:t>. </a:t>
            </a:r>
            <a:r>
              <a:rPr lang="ko-KR" altLang="en-US" sz="1200" dirty="0">
                <a:latin typeface="+mj-lt"/>
                <a:ea typeface="+mj-ea"/>
              </a:rPr>
              <a:t>따라서 </a:t>
            </a:r>
            <a:r>
              <a:rPr lang="en-US" altLang="ko-KR" sz="1200" dirty="0">
                <a:latin typeface="+mj-lt"/>
                <a:ea typeface="+mj-ea"/>
              </a:rPr>
              <a:t>20</a:t>
            </a:r>
            <a:r>
              <a:rPr lang="ko-KR" altLang="en-US" sz="1200" dirty="0">
                <a:latin typeface="+mj-lt"/>
                <a:ea typeface="+mj-ea"/>
              </a:rPr>
              <a:t>보다 큰 </a:t>
            </a:r>
            <a:r>
              <a:rPr lang="en-US" altLang="ko-KR" sz="1200" dirty="0">
                <a:latin typeface="+mj-lt"/>
                <a:ea typeface="+mj-ea"/>
              </a:rPr>
              <a:t>4</a:t>
            </a:r>
            <a:r>
              <a:rPr lang="ko-KR" altLang="en-US" sz="1200" dirty="0">
                <a:latin typeface="+mj-lt"/>
                <a:ea typeface="+mj-ea"/>
              </a:rPr>
              <a:t>의 다음 배수는 </a:t>
            </a:r>
            <a:r>
              <a:rPr lang="en-US" altLang="ko-KR" sz="1200" dirty="0">
                <a:latin typeface="+mj-lt"/>
                <a:ea typeface="+mj-ea"/>
              </a:rPr>
              <a:t>24</a:t>
            </a:r>
            <a:r>
              <a:rPr lang="ko-KR" altLang="en-US" sz="1200" dirty="0">
                <a:latin typeface="+mj-lt"/>
                <a:ea typeface="+mj-ea"/>
              </a:rPr>
              <a:t>이므로 </a:t>
            </a:r>
            <a:r>
              <a:rPr lang="en-US" altLang="ko-KR" sz="1200" dirty="0">
                <a:latin typeface="+mj-lt"/>
                <a:ea typeface="+mj-ea"/>
              </a:rPr>
              <a:t>student </a:t>
            </a:r>
            <a:r>
              <a:rPr lang="ko-KR" altLang="en-US" sz="1200" dirty="0">
                <a:latin typeface="+mj-lt"/>
                <a:ea typeface="+mj-ea"/>
              </a:rPr>
              <a:t>구조체에는 </a:t>
            </a:r>
            <a:r>
              <a:rPr lang="en-US" altLang="ko-KR" sz="1200" dirty="0" err="1">
                <a:latin typeface="+mj-lt"/>
                <a:ea typeface="+mj-ea"/>
              </a:rPr>
              <a:t>24bytes</a:t>
            </a:r>
            <a:r>
              <a:rPr lang="ko-KR" altLang="en-US" sz="1200" dirty="0">
                <a:latin typeface="+mj-lt"/>
                <a:ea typeface="+mj-ea"/>
              </a:rPr>
              <a:t>를 할당한다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400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1EB22-2C61-46FB-9FB6-775D0EC29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3"/>
          <a:stretch/>
        </p:blipFill>
        <p:spPr>
          <a:xfrm>
            <a:off x="30408" y="1268760"/>
            <a:ext cx="492259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5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size.c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Section 1</a:t>
            </a:r>
          </a:p>
          <a:p>
            <a:pPr lvl="1"/>
            <a:r>
              <a:rPr lang="ko-KR" altLang="en-US" sz="1400" dirty="0">
                <a:latin typeface="+mj-lt"/>
                <a:ea typeface="+mj-ea"/>
              </a:rPr>
              <a:t>포인터는 할당된 값으로 메모리주소 </a:t>
            </a:r>
            <a:r>
              <a:rPr lang="en-US" altLang="ko-KR" sz="1400" dirty="0">
                <a:latin typeface="+mj-lt"/>
                <a:ea typeface="+mj-ea"/>
              </a:rPr>
              <a:t>(ex ‘6422040\0’)</a:t>
            </a:r>
            <a:r>
              <a:rPr lang="ko-KR" altLang="en-US" sz="1400" dirty="0">
                <a:latin typeface="+mj-lt"/>
                <a:ea typeface="+mj-ea"/>
              </a:rPr>
              <a:t>으로 가지고 되며 이러한 메모리주소를 가지게 되기 때문에 포인터 </a:t>
            </a:r>
            <a:r>
              <a:rPr lang="en-US" altLang="ko-KR" sz="1400" dirty="0">
                <a:latin typeface="+mj-lt"/>
                <a:ea typeface="+mj-ea"/>
              </a:rPr>
              <a:t>x</a:t>
            </a:r>
            <a:r>
              <a:rPr lang="ko-KR" altLang="en-US" sz="1400" dirty="0">
                <a:latin typeface="+mj-lt"/>
                <a:ea typeface="+mj-ea"/>
              </a:rPr>
              <a:t>와 </a:t>
            </a:r>
            <a:r>
              <a:rPr lang="en-US" altLang="ko-KR" sz="1400" dirty="0">
                <a:latin typeface="+mj-lt"/>
                <a:ea typeface="+mj-ea"/>
              </a:rPr>
              <a:t>*x</a:t>
            </a:r>
            <a:r>
              <a:rPr lang="ko-KR" altLang="en-US" sz="1400" dirty="0">
                <a:latin typeface="+mj-lt"/>
                <a:ea typeface="+mj-ea"/>
              </a:rPr>
              <a:t>의 사이즈는 </a:t>
            </a:r>
            <a:r>
              <a:rPr lang="en-US" altLang="ko-KR" sz="1400" dirty="0" err="1">
                <a:latin typeface="+mj-lt"/>
                <a:ea typeface="+mj-ea"/>
              </a:rPr>
              <a:t>8bytes</a:t>
            </a:r>
            <a:r>
              <a:rPr lang="ko-KR" altLang="en-US" sz="1400" dirty="0">
                <a:latin typeface="+mj-lt"/>
                <a:ea typeface="+mj-ea"/>
              </a:rPr>
              <a:t>이다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lt"/>
                <a:ea typeface="+mj-ea"/>
              </a:rPr>
              <a:t>최종 참조 값은 </a:t>
            </a:r>
            <a:r>
              <a:rPr lang="en-US" altLang="ko-KR" sz="1400" dirty="0">
                <a:latin typeface="+mj-lt"/>
                <a:ea typeface="+mj-ea"/>
              </a:rPr>
              <a:t>int</a:t>
            </a:r>
            <a:r>
              <a:rPr lang="ko-KR" altLang="en-US" sz="1400" dirty="0">
                <a:latin typeface="+mj-lt"/>
                <a:ea typeface="+mj-ea"/>
              </a:rPr>
              <a:t>형이기 때문에 </a:t>
            </a:r>
            <a:r>
              <a:rPr lang="en-US" altLang="ko-KR" sz="1400" dirty="0" err="1">
                <a:latin typeface="+mj-lt"/>
                <a:ea typeface="+mj-ea"/>
              </a:rPr>
              <a:t>4bytes</a:t>
            </a:r>
            <a:r>
              <a:rPr lang="ko-KR" altLang="en-US" sz="1400" dirty="0">
                <a:latin typeface="+mj-lt"/>
                <a:ea typeface="+mj-ea"/>
              </a:rPr>
              <a:t>를 가지게 된다</a:t>
            </a:r>
            <a:r>
              <a:rPr lang="en-US" altLang="ko-KR" sz="1400" dirty="0">
                <a:latin typeface="+mj-lt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C6AE4-040F-4AC6-8FED-BADCF0CB4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28464" y="1318175"/>
            <a:ext cx="465361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struct.c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7F068A-C773-4199-AFEB-447E99CD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74" y="1340768"/>
            <a:ext cx="5037626" cy="551723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Section 1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struct "struct name" {}</a:t>
            </a:r>
            <a:r>
              <a:rPr lang="ko-KR" altLang="en-US" sz="1200" dirty="0">
                <a:latin typeface="+mj-lt"/>
                <a:ea typeface="+mj-ea"/>
              </a:rPr>
              <a:t>과 </a:t>
            </a:r>
            <a:r>
              <a:rPr lang="en-US" altLang="ko-KR" sz="1200" dirty="0">
                <a:latin typeface="+mj-lt"/>
                <a:ea typeface="+mj-ea"/>
              </a:rPr>
              <a:t>typedef struct {} "</a:t>
            </a:r>
            <a:r>
              <a:rPr lang="en-US" altLang="ko-KR" sz="1200" dirty="0" err="1">
                <a:latin typeface="+mj-lt"/>
                <a:ea typeface="+mj-ea"/>
              </a:rPr>
              <a:t>strcut</a:t>
            </a:r>
            <a:r>
              <a:rPr lang="en-US" altLang="ko-KR" sz="1200" dirty="0">
                <a:latin typeface="+mj-lt"/>
                <a:ea typeface="+mj-ea"/>
              </a:rPr>
              <a:t> name" </a:t>
            </a:r>
            <a:r>
              <a:rPr lang="ko-KR" altLang="en-US" sz="1200" dirty="0">
                <a:latin typeface="+mj-lt"/>
                <a:ea typeface="+mj-ea"/>
              </a:rPr>
              <a:t>둘 중 </a:t>
            </a:r>
            <a:r>
              <a:rPr lang="ko-KR" altLang="en-US" sz="1200" dirty="0" err="1">
                <a:latin typeface="+mj-lt"/>
                <a:ea typeface="+mj-ea"/>
              </a:rPr>
              <a:t>어느것으로도</a:t>
            </a:r>
            <a:r>
              <a:rPr lang="ko-KR" altLang="en-US" sz="1200" dirty="0">
                <a:latin typeface="+mj-lt"/>
                <a:ea typeface="+mj-ea"/>
              </a:rPr>
              <a:t> </a:t>
            </a:r>
            <a:r>
              <a:rPr lang="en-US" altLang="ko-KR" sz="1200" dirty="0">
                <a:latin typeface="+mj-lt"/>
                <a:ea typeface="+mj-ea"/>
              </a:rPr>
              <a:t>struct</a:t>
            </a:r>
            <a:r>
              <a:rPr lang="ko-KR" altLang="en-US" sz="1200" dirty="0">
                <a:latin typeface="+mj-lt"/>
                <a:ea typeface="+mj-ea"/>
              </a:rPr>
              <a:t>를 만들 수 있다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만들어진 </a:t>
            </a:r>
            <a:r>
              <a:rPr lang="en-US" altLang="ko-KR" sz="1200" dirty="0">
                <a:latin typeface="+mj-lt"/>
                <a:ea typeface="+mj-ea"/>
              </a:rPr>
              <a:t>struct</a:t>
            </a:r>
            <a:r>
              <a:rPr lang="ko-KR" altLang="en-US" sz="1200" dirty="0">
                <a:latin typeface="+mj-lt"/>
                <a:ea typeface="+mj-ea"/>
              </a:rPr>
              <a:t>를 이용하여 할당할 때는 </a:t>
            </a:r>
            <a:r>
              <a:rPr lang="en-US" altLang="ko-KR" sz="1200" dirty="0">
                <a:latin typeface="+mj-lt"/>
                <a:ea typeface="+mj-ea"/>
              </a:rPr>
              <a:t>struct "</a:t>
            </a:r>
            <a:r>
              <a:rPr lang="en-US" altLang="ko-KR" sz="1200" dirty="0" err="1">
                <a:latin typeface="+mj-lt"/>
                <a:ea typeface="+mj-ea"/>
              </a:rPr>
              <a:t>sturct</a:t>
            </a:r>
            <a:r>
              <a:rPr lang="en-US" altLang="ko-KR" sz="1200" dirty="0">
                <a:latin typeface="+mj-lt"/>
                <a:ea typeface="+mj-ea"/>
              </a:rPr>
              <a:t> name" "allocation name" </a:t>
            </a:r>
            <a:r>
              <a:rPr lang="ko-KR" altLang="en-US" sz="1200" dirty="0">
                <a:latin typeface="+mj-lt"/>
                <a:ea typeface="+mj-ea"/>
              </a:rPr>
              <a:t>을 사용하여 할당하거나 </a:t>
            </a:r>
            <a:r>
              <a:rPr lang="en-US" altLang="ko-KR" sz="1200" dirty="0">
                <a:latin typeface="+mj-lt"/>
                <a:ea typeface="+mj-ea"/>
              </a:rPr>
              <a:t>"struct name" "allocation name"</a:t>
            </a:r>
            <a:r>
              <a:rPr lang="ko-KR" altLang="en-US" sz="1200" dirty="0">
                <a:latin typeface="+mj-lt"/>
                <a:ea typeface="+mj-ea"/>
              </a:rPr>
              <a:t>을 사용하여 할당할 수 있다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en-US" altLang="ko-KR" sz="1200" dirty="0">
                <a:latin typeface="+mj-lt"/>
                <a:ea typeface="+mj-ea"/>
              </a:rPr>
              <a:t>struct</a:t>
            </a:r>
            <a:r>
              <a:rPr lang="ko-KR" altLang="en-US" sz="1200" dirty="0">
                <a:latin typeface="+mj-lt"/>
                <a:ea typeface="+mj-ea"/>
              </a:rPr>
              <a:t>의 </a:t>
            </a:r>
            <a:r>
              <a:rPr lang="en-US" altLang="ko-KR" sz="1200" dirty="0">
                <a:latin typeface="+mj-lt"/>
                <a:ea typeface="+mj-ea"/>
              </a:rPr>
              <a:t>Element</a:t>
            </a:r>
            <a:r>
              <a:rPr lang="ko-KR" altLang="en-US" sz="1200" dirty="0">
                <a:latin typeface="+mj-lt"/>
                <a:ea typeface="+mj-ea"/>
              </a:rPr>
              <a:t>의 값을 할당할 때는 </a:t>
            </a:r>
            <a:r>
              <a:rPr lang="en-US" altLang="ko-KR" sz="1200" dirty="0">
                <a:latin typeface="+mj-lt"/>
                <a:ea typeface="+mj-ea"/>
              </a:rPr>
              <a:t>{} </a:t>
            </a:r>
            <a:r>
              <a:rPr lang="ko-KR" altLang="en-US" sz="1200" dirty="0">
                <a:latin typeface="+mj-lt"/>
                <a:ea typeface="+mj-ea"/>
              </a:rPr>
              <a:t>안에 선언한 </a:t>
            </a:r>
            <a:r>
              <a:rPr lang="en-US" altLang="ko-KR" sz="1200" dirty="0">
                <a:latin typeface="+mj-lt"/>
                <a:ea typeface="+mj-ea"/>
              </a:rPr>
              <a:t>Element</a:t>
            </a:r>
            <a:r>
              <a:rPr lang="ko-KR" altLang="en-US" sz="1200" dirty="0">
                <a:latin typeface="+mj-lt"/>
                <a:ea typeface="+mj-ea"/>
              </a:rPr>
              <a:t>의 순서대로 작성한다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lt"/>
                <a:ea typeface="+mj-ea"/>
              </a:rPr>
              <a:t>구조체의 </a:t>
            </a:r>
            <a:r>
              <a:rPr lang="en-US" altLang="ko-KR" sz="1200" dirty="0">
                <a:latin typeface="+mj-lt"/>
                <a:ea typeface="+mj-ea"/>
              </a:rPr>
              <a:t>Element</a:t>
            </a:r>
            <a:r>
              <a:rPr lang="ko-KR" altLang="en-US" sz="1200" dirty="0">
                <a:latin typeface="+mj-lt"/>
                <a:ea typeface="+mj-ea"/>
              </a:rPr>
              <a:t>를 접근할 때는 </a:t>
            </a:r>
            <a:r>
              <a:rPr lang="en-US" altLang="ko-KR" sz="1200" dirty="0">
                <a:latin typeface="+mj-lt"/>
                <a:ea typeface="+mj-ea"/>
              </a:rPr>
              <a:t>"struct </a:t>
            </a:r>
            <a:r>
              <a:rPr lang="en-US" altLang="ko-KR" sz="1200" dirty="0" err="1">
                <a:latin typeface="+mj-lt"/>
                <a:ea typeface="+mj-ea"/>
              </a:rPr>
              <a:t>name".“”Element</a:t>
            </a:r>
            <a:r>
              <a:rPr lang="en-US" altLang="ko-KR" sz="1200" dirty="0">
                <a:latin typeface="+mj-lt"/>
                <a:ea typeface="+mj-ea"/>
              </a:rPr>
              <a:t>"</a:t>
            </a:r>
            <a:r>
              <a:rPr lang="ko-KR" altLang="en-US" sz="1200" dirty="0">
                <a:latin typeface="+mj-lt"/>
                <a:ea typeface="+mj-ea"/>
              </a:rPr>
              <a:t>로 접근할 수 있다</a:t>
            </a:r>
            <a:r>
              <a:rPr lang="en-US" altLang="ko-KR" sz="1200" dirty="0">
                <a:latin typeface="+mj-lt"/>
                <a:ea typeface="+mj-ea"/>
              </a:rPr>
              <a:t>.</a:t>
            </a:r>
            <a:endParaRPr lang="en-US" altLang="ko-KR" sz="1400" dirty="0"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9161A-A247-4C31-98BE-6FC1B424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86"/>
          <a:stretch/>
        </p:blipFill>
        <p:spPr>
          <a:xfrm>
            <a:off x="69074" y="1367145"/>
            <a:ext cx="488392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ap1.c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9EAB1A1-7352-4A8E-8BED-EDE9D6D2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1221768"/>
            <a:ext cx="4111369" cy="5327650"/>
          </a:xfrm>
        </p:spPr>
      </p:pic>
    </p:spTree>
    <p:extLst>
      <p:ext uri="{BB962C8B-B14F-4D97-AF65-F5344CB8AC3E}">
        <p14:creationId xmlns:p14="http://schemas.microsoft.com/office/powerpoint/2010/main" val="26017458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25460</TotalTime>
  <Words>733</Words>
  <Application>Microsoft Office PowerPoint</Application>
  <PresentationFormat>A4 용지(210x297mm)</PresentationFormat>
  <Paragraphs>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Consolas</vt:lpstr>
      <vt:lpstr>D2Coding</vt:lpstr>
      <vt:lpstr>나눔고딕 ExtraBold</vt:lpstr>
      <vt:lpstr>나눔바른고딕</vt:lpstr>
      <vt:lpstr>Tahoma</vt:lpstr>
      <vt:lpstr>Wingdings</vt:lpstr>
      <vt:lpstr>Arial</vt:lpstr>
      <vt:lpstr>맑은 고딕</vt:lpstr>
      <vt:lpstr>1_기본 디자인</vt:lpstr>
      <vt:lpstr>PowerPoint 프레젠테이션</vt:lpstr>
      <vt:lpstr>ap1.c</vt:lpstr>
      <vt:lpstr>ap2.c</vt:lpstr>
      <vt:lpstr>p2-1.c</vt:lpstr>
      <vt:lpstr>p2-2.c</vt:lpstr>
      <vt:lpstr>padding.c</vt:lpstr>
      <vt:lpstr>size.c</vt:lpstr>
      <vt:lpstr>struct.c</vt:lpstr>
      <vt:lpstr>ap1.c</vt:lpstr>
      <vt:lpstr>ap2.c</vt:lpstr>
      <vt:lpstr>p2-1.c</vt:lpstr>
      <vt:lpstr>p2-2.c</vt:lpstr>
      <vt:lpstr>padding.c</vt:lpstr>
      <vt:lpstr>size.c</vt:lpstr>
      <vt:lpstr>struct.c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김 기남</cp:lastModifiedBy>
  <cp:revision>1528</cp:revision>
  <dcterms:created xsi:type="dcterms:W3CDTF">2004-05-07T00:53:56Z</dcterms:created>
  <dcterms:modified xsi:type="dcterms:W3CDTF">2022-03-27T09:23:55Z</dcterms:modified>
</cp:coreProperties>
</file>