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992" r:id="rId2"/>
    <p:sldId id="1185" r:id="rId3"/>
    <p:sldId id="1190" r:id="rId4"/>
    <p:sldId id="1186" r:id="rId5"/>
    <p:sldId id="1187" r:id="rId6"/>
    <p:sldId id="1188" r:id="rId7"/>
    <p:sldId id="1189" r:id="rId8"/>
    <p:sldId id="1191" r:id="rId9"/>
  </p:sldIdLst>
  <p:sldSz cx="9906000" cy="6858000" type="A4"/>
  <p:notesSz cx="7099300" cy="10234613"/>
  <p:embeddedFontLst>
    <p:embeddedFont>
      <p:font typeface="나눔고딕 ExtraBold" panose="020B0600000101010101" charset="-127"/>
      <p:bold r:id="rId12"/>
    </p:embeddedFont>
    <p:embeddedFont>
      <p:font typeface="나눔바른고딕" panose="020B0600000101010101" charset="-127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D2Coding" panose="020B0609020101020101" pitchFamily="49" charset="-127"/>
      <p:regular r:id="rId19"/>
      <p:bold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pos="3111" userDrawn="1">
          <p15:clr>
            <a:srgbClr val="A4A3A4"/>
          </p15:clr>
        </p15:guide>
        <p15:guide id="4" pos="320" userDrawn="1">
          <p15:clr>
            <a:srgbClr val="A4A3A4"/>
          </p15:clr>
        </p15:guide>
        <p15:guide id="5" pos="5920" userDrawn="1">
          <p15:clr>
            <a:srgbClr val="A4A3A4"/>
          </p15:clr>
        </p15:guide>
        <p15:guide id="6" pos="705" userDrawn="1">
          <p15:clr>
            <a:srgbClr val="A4A3A4"/>
          </p15:clr>
        </p15:guide>
        <p15:guide id="7" orient="horz" pos="4319" userDrawn="1">
          <p15:clr>
            <a:srgbClr val="A4A3A4"/>
          </p15:clr>
        </p15:guide>
        <p15:guide id="8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CC"/>
    <a:srgbClr val="0033CC"/>
    <a:srgbClr val="005A9E"/>
    <a:srgbClr val="CC6600"/>
    <a:srgbClr val="666633"/>
    <a:srgbClr val="00589A"/>
    <a:srgbClr val="00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96336" autoAdjust="0"/>
  </p:normalViewPr>
  <p:slideViewPr>
    <p:cSldViewPr>
      <p:cViewPr varScale="1">
        <p:scale>
          <a:sx n="109" d="100"/>
          <a:sy n="109" d="100"/>
        </p:scale>
        <p:origin x="1674" y="36"/>
      </p:cViewPr>
      <p:guideLst>
        <p:guide orient="horz" pos="2176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548681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5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8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2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3285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8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80" y="2172943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7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5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4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334953" y="6564769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2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7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62880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51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0" y="146012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5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9" y="365127"/>
            <a:ext cx="8740775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9" y="1484785"/>
            <a:ext cx="8740775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20318A-8A55-4A60-972A-DB66BC5920E9}"/>
              </a:ext>
            </a:extLst>
          </p:cNvPr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301E06E4-2CB5-4E3F-AEAC-937CD8FD4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7" name="AutoShape 37">
              <a:extLst>
                <a:ext uri="{FF2B5EF4-FFF2-40B4-BE49-F238E27FC236}">
                  <a16:creationId xmlns:a16="http://schemas.microsoft.com/office/drawing/2014/main" id="{FF68B6CE-125E-4915-9FBF-C29992542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8" name="AutoShape 38">
              <a:extLst>
                <a:ext uri="{FF2B5EF4-FFF2-40B4-BE49-F238E27FC236}">
                  <a16:creationId xmlns:a16="http://schemas.microsoft.com/office/drawing/2014/main" id="{168011D9-5412-41C1-B5D3-C738E42B9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34D086-16CE-4194-A8B2-D50BB963374C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056C9-6DF1-44D0-A244-1C2FA1D2D737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F75DF-BF5D-4AA6-846C-80BE59373A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5" r:id="rId9"/>
    <p:sldLayoutId id="2147483742" r:id="rId10"/>
    <p:sldLayoutId id="214748374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-12095" y="8121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260650" y="2202815"/>
            <a:ext cx="8065028" cy="82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김기남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</a:t>
            </a: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컴퓨터과학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_2022299002</a:t>
            </a:r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create_matrix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CC2C9-F253-438D-A54E-C55BFE194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99" y="1262082"/>
            <a:ext cx="5096586" cy="42868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9087D3-86D4-450C-9577-DB59A33E0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262082"/>
            <a:ext cx="433448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free_matrix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19F76-4D47-4F39-9282-E805EEE0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0" y="1772816"/>
            <a:ext cx="606827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fill_data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007FCF-D82D-4FF3-9015-6E6BBFB61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/>
          <a:stretch/>
        </p:blipFill>
        <p:spPr>
          <a:xfrm>
            <a:off x="4808984" y="1273813"/>
            <a:ext cx="5042862" cy="43154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A26FFA-ECEC-4F38-9398-77B030E4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" y="1412776"/>
            <a:ext cx="4791744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C00EEE7-CB1C-46F9-BC2F-0B391300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6830378" cy="3658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addition_matrix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E0D75-DC45-4B4B-97AB-EC8DBC92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84" y="4365104"/>
            <a:ext cx="506800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6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4BBA78-3EBE-495E-ACE2-5E108A6F2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6792273" cy="3648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subtraction_matrix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F637B5-C67B-44B5-AB57-3A3040E26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8" y="4365104"/>
            <a:ext cx="502990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transpose_matrix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580BCE-9339-4DED-AF77-E307D7B2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" y="1472463"/>
            <a:ext cx="5506218" cy="33246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6962CF-4360-4215-A402-98879B480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236227"/>
            <a:ext cx="496321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multiply_matrix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0C7CAD-7A4E-44A3-B573-6C96EC2D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1412776"/>
            <a:ext cx="5410955" cy="4725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5DB9A5-596D-45E4-8D13-56E9C432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797152"/>
            <a:ext cx="511563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25501</TotalTime>
  <Words>33</Words>
  <Application>Microsoft Office PowerPoint</Application>
  <PresentationFormat>A4 용지(210x297mm)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맑은 고딕</vt:lpstr>
      <vt:lpstr>굴림</vt:lpstr>
      <vt:lpstr>Consolas</vt:lpstr>
      <vt:lpstr>D2Coding</vt:lpstr>
      <vt:lpstr>나눔고딕 ExtraBold</vt:lpstr>
      <vt:lpstr>나눔바른고딕</vt:lpstr>
      <vt:lpstr>Tahoma</vt:lpstr>
      <vt:lpstr>Wingdings</vt:lpstr>
      <vt:lpstr>Arial</vt:lpstr>
      <vt:lpstr>1_기본 디자인</vt:lpstr>
      <vt:lpstr>PowerPoint 프레젠테이션</vt:lpstr>
      <vt:lpstr>create_matrix()</vt:lpstr>
      <vt:lpstr>free_matrix()</vt:lpstr>
      <vt:lpstr>fill_data()</vt:lpstr>
      <vt:lpstr>addition_matrix()</vt:lpstr>
      <vt:lpstr>subtraction_matrix()</vt:lpstr>
      <vt:lpstr>transpose_matrix()</vt:lpstr>
      <vt:lpstr>multiply_matrix()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김 기남</cp:lastModifiedBy>
  <cp:revision>1533</cp:revision>
  <dcterms:created xsi:type="dcterms:W3CDTF">2004-05-07T00:53:56Z</dcterms:created>
  <dcterms:modified xsi:type="dcterms:W3CDTF">2022-04-03T22:06:57Z</dcterms:modified>
</cp:coreProperties>
</file>