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992" r:id="rId2"/>
    <p:sldId id="1200" r:id="rId3"/>
    <p:sldId id="1192" r:id="rId4"/>
    <p:sldId id="1185" r:id="rId5"/>
    <p:sldId id="1193" r:id="rId6"/>
    <p:sldId id="1194" r:id="rId7"/>
    <p:sldId id="1201" r:id="rId8"/>
    <p:sldId id="1196" r:id="rId9"/>
    <p:sldId id="1197" r:id="rId10"/>
    <p:sldId id="1198" r:id="rId11"/>
    <p:sldId id="1199" r:id="rId12"/>
  </p:sldIdLst>
  <p:sldSz cx="9906000" cy="6858000" type="A4"/>
  <p:notesSz cx="7099300" cy="10234613"/>
  <p:embeddedFontLst>
    <p:embeddedFont>
      <p:font typeface="나눔고딕 ExtraBold" panose="020B0600000101010101" charset="-127"/>
      <p:bold r:id="rId15"/>
    </p:embeddedFont>
    <p:embeddedFont>
      <p:font typeface="나눔바른고딕" panose="020B0600000101010101" charset="-127"/>
      <p:regular r:id="rId16"/>
      <p:bold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D2Coding" panose="020B0609020101020101" pitchFamily="49" charset="-127"/>
      <p:regular r:id="rId22"/>
      <p:bold r:id="rId23"/>
    </p:embeddedFont>
    <p:embeddedFont>
      <p:font typeface="Tahoma" panose="020B0604030504040204" pitchFamily="34" charset="0"/>
      <p:regular r:id="rId24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 userDrawn="1">
          <p15:clr>
            <a:srgbClr val="A4A3A4"/>
          </p15:clr>
        </p15:guide>
        <p15:guide id="2" orient="horz" pos="482" userDrawn="1">
          <p15:clr>
            <a:srgbClr val="A4A3A4"/>
          </p15:clr>
        </p15:guide>
        <p15:guide id="3" pos="3111" userDrawn="1">
          <p15:clr>
            <a:srgbClr val="A4A3A4"/>
          </p15:clr>
        </p15:guide>
        <p15:guide id="4" pos="320" userDrawn="1">
          <p15:clr>
            <a:srgbClr val="A4A3A4"/>
          </p15:clr>
        </p15:guide>
        <p15:guide id="5" pos="5920" userDrawn="1">
          <p15:clr>
            <a:srgbClr val="A4A3A4"/>
          </p15:clr>
        </p15:guide>
        <p15:guide id="6" pos="705" userDrawn="1">
          <p15:clr>
            <a:srgbClr val="A4A3A4"/>
          </p15:clr>
        </p15:guide>
        <p15:guide id="7" orient="horz" pos="4319" userDrawn="1">
          <p15:clr>
            <a:srgbClr val="A4A3A4"/>
          </p15:clr>
        </p15:guide>
        <p15:guide id="8" pos="62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10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  <a:srgbClr val="0000CC"/>
    <a:srgbClr val="0033CC"/>
    <a:srgbClr val="005A9E"/>
    <a:srgbClr val="CC6600"/>
    <a:srgbClr val="666633"/>
    <a:srgbClr val="00589A"/>
    <a:srgbClr val="006699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0" autoAdjust="0"/>
    <p:restoredTop sz="96336" autoAdjust="0"/>
  </p:normalViewPr>
  <p:slideViewPr>
    <p:cSldViewPr>
      <p:cViewPr varScale="1">
        <p:scale>
          <a:sx n="156" d="100"/>
          <a:sy n="156" d="100"/>
        </p:scale>
        <p:origin x="1914" y="114"/>
      </p:cViewPr>
      <p:guideLst>
        <p:guide orient="horz" pos="2176"/>
        <p:guide orient="horz" pos="482"/>
        <p:guide pos="3111"/>
        <p:guide pos="320"/>
        <p:guide pos="5920"/>
        <p:guide pos="705"/>
        <p:guide orient="horz" pos="4319"/>
        <p:guide pos="6239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4350" y="102"/>
      </p:cViewPr>
      <p:guideLst>
        <p:guide orient="horz" pos="410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4" tIns="48025" rIns="96054" bIns="48025" numCol="1" anchor="t" anchorCtr="0" compatLnSpc="1">
            <a:prstTxWarp prst="textNoShape">
              <a:avLst/>
            </a:prstTxWarp>
          </a:bodyPr>
          <a:lstStyle>
            <a:lvl1pPr defTabSz="958850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4" tIns="48025" rIns="96054" bIns="48025" numCol="1" anchor="t" anchorCtr="0" compatLnSpc="1">
            <a:prstTxWarp prst="textNoShape">
              <a:avLst/>
            </a:prstTxWarp>
          </a:bodyPr>
          <a:lstStyle>
            <a:lvl1pPr algn="r" defTabSz="958850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4" tIns="48025" rIns="96054" bIns="48025" numCol="1" anchor="b" anchorCtr="0" compatLnSpc="1">
            <a:prstTxWarp prst="textNoShape">
              <a:avLst/>
            </a:prstTxWarp>
          </a:bodyPr>
          <a:lstStyle>
            <a:lvl1pPr defTabSz="958850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4" tIns="48025" rIns="96054" bIns="48025" numCol="1" anchor="b" anchorCtr="0" compatLnSpc="1">
            <a:prstTxWarp prst="textNoShape">
              <a:avLst/>
            </a:prstTxWarp>
          </a:bodyPr>
          <a:lstStyle>
            <a:lvl1pPr algn="r" defTabSz="958850">
              <a:defRPr sz="1300"/>
            </a:lvl1pPr>
          </a:lstStyle>
          <a:p>
            <a:pPr>
              <a:defRPr/>
            </a:pPr>
            <a:fld id="{6BC8A112-7537-4407-AFB3-F2BAD35EAE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5795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" name="Rectangle 41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0188" y="933450"/>
            <a:ext cx="6632575" cy="45926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CFCFCF"/>
            </a:outerShdw>
          </a:effectLst>
        </p:spPr>
      </p:sp>
      <p:sp>
        <p:nvSpPr>
          <p:cNvPr id="7210" name="Rectangle 4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677988" y="9932988"/>
            <a:ext cx="3922712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</p:txBody>
      </p:sp>
      <p:grpSp>
        <p:nvGrpSpPr>
          <p:cNvPr id="150532" name="Group 43"/>
          <p:cNvGrpSpPr>
            <a:grpSpLocks/>
          </p:cNvGrpSpPr>
          <p:nvPr/>
        </p:nvGrpSpPr>
        <p:grpSpPr bwMode="auto">
          <a:xfrm>
            <a:off x="485775" y="6792913"/>
            <a:ext cx="6118225" cy="2598737"/>
            <a:chOff x="4912" y="4260"/>
            <a:chExt cx="3854" cy="1897"/>
          </a:xfrm>
        </p:grpSpPr>
        <p:sp>
          <p:nvSpPr>
            <p:cNvPr id="7212" name="Rectangle 44"/>
            <p:cNvSpPr>
              <a:spLocks noChangeArrowheads="1"/>
            </p:cNvSpPr>
            <p:nvPr/>
          </p:nvSpPr>
          <p:spPr bwMode="auto">
            <a:xfrm>
              <a:off x="4912" y="4260"/>
              <a:ext cx="3854" cy="189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CFCFCF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7213" name="Text Box 45"/>
            <p:cNvSpPr txBox="1">
              <a:spLocks noChangeArrowheads="1"/>
            </p:cNvSpPr>
            <p:nvPr/>
          </p:nvSpPr>
          <p:spPr bwMode="auto">
            <a:xfrm>
              <a:off x="5083" y="4365"/>
              <a:ext cx="314" cy="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57263">
                <a:spcBef>
                  <a:spcPct val="50000"/>
                </a:spcBef>
                <a:defRPr/>
              </a:pPr>
              <a:r>
                <a:rPr lang="en-US" altLang="ko-KR" sz="1200" b="1">
                  <a:latin typeface="Arial" pitchFamily="34" charset="0"/>
                  <a:ea typeface="HY울릉도B" pitchFamily="18" charset="-127"/>
                </a:rPr>
                <a:t>Notes:</a:t>
              </a:r>
              <a:endParaRPr lang="en-US" altLang="ko-KR" b="1">
                <a:latin typeface="Arial" pitchFamily="34" charset="0"/>
                <a:ea typeface="HY울릉도B" pitchFamily="18" charset="-127"/>
              </a:endParaRPr>
            </a:p>
          </p:txBody>
        </p:sp>
      </p:grpSp>
      <p:sp>
        <p:nvSpPr>
          <p:cNvPr id="7214" name="Line 46"/>
          <p:cNvSpPr>
            <a:spLocks noChangeShapeType="1"/>
          </p:cNvSpPr>
          <p:nvPr/>
        </p:nvSpPr>
        <p:spPr bwMode="auto">
          <a:xfrm>
            <a:off x="301625" y="481013"/>
            <a:ext cx="54800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215" name="Line 47"/>
          <p:cNvSpPr>
            <a:spLocks noChangeShapeType="1"/>
          </p:cNvSpPr>
          <p:nvPr/>
        </p:nvSpPr>
        <p:spPr bwMode="auto">
          <a:xfrm>
            <a:off x="306388" y="9763125"/>
            <a:ext cx="6478587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216" name="Text Box 48"/>
          <p:cNvSpPr txBox="1">
            <a:spLocks noChangeArrowheads="1"/>
          </p:cNvSpPr>
          <p:nvPr/>
        </p:nvSpPr>
        <p:spPr bwMode="auto">
          <a:xfrm>
            <a:off x="315913" y="9777413"/>
            <a:ext cx="3024187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spcBef>
                <a:spcPct val="50000"/>
              </a:spcBef>
              <a:defRPr/>
            </a:pP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검사 실무</a:t>
            </a:r>
          </a:p>
        </p:txBody>
      </p:sp>
      <p:sp>
        <p:nvSpPr>
          <p:cNvPr id="7217" name="Text Box 49"/>
          <p:cNvSpPr txBox="1">
            <a:spLocks noChangeArrowheads="1"/>
          </p:cNvSpPr>
          <p:nvPr/>
        </p:nvSpPr>
        <p:spPr bwMode="auto">
          <a:xfrm>
            <a:off x="6292850" y="9777413"/>
            <a:ext cx="493713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>
              <a:spcBef>
                <a:spcPct val="50000"/>
              </a:spcBef>
              <a:defRPr/>
            </a:pPr>
            <a:fld id="{F002A2CB-7A91-45DA-8B33-C6ED8C5EC6D2}" type="slidenum"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spcBef>
                  <a:spcPct val="50000"/>
                </a:spcBef>
                <a:defRPr/>
              </a:pPr>
              <a:t>‹#›</a:t>
            </a:fld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7218" name="Line 50"/>
          <p:cNvSpPr>
            <a:spLocks noChangeShapeType="1"/>
          </p:cNvSpPr>
          <p:nvPr/>
        </p:nvSpPr>
        <p:spPr bwMode="auto">
          <a:xfrm>
            <a:off x="306388" y="9763125"/>
            <a:ext cx="415925" cy="0"/>
          </a:xfrm>
          <a:prstGeom prst="line">
            <a:avLst/>
          </a:prstGeom>
          <a:noFill/>
          <a:ln w="38100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219" name="Text Box 51"/>
          <p:cNvSpPr txBox="1">
            <a:spLocks noChangeArrowheads="1"/>
          </p:cNvSpPr>
          <p:nvPr/>
        </p:nvSpPr>
        <p:spPr bwMode="auto">
          <a:xfrm>
            <a:off x="5121581" y="411763"/>
            <a:ext cx="1660219" cy="1384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54000" tIns="0" rIns="36000" bIns="0"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9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ko-KR" altLang="en-US" sz="4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4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  품질 경영과 검사 개론</a:t>
            </a:r>
          </a:p>
        </p:txBody>
      </p:sp>
    </p:spTree>
    <p:extLst>
      <p:ext uri="{BB962C8B-B14F-4D97-AF65-F5344CB8AC3E}">
        <p14:creationId xmlns:p14="http://schemas.microsoft.com/office/powerpoint/2010/main" val="10816729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제목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430028" y="548681"/>
            <a:ext cx="9475973" cy="6309321"/>
            <a:chOff x="411163" y="0"/>
            <a:chExt cx="9494837" cy="6858000"/>
          </a:xfrm>
        </p:grpSpPr>
        <p:grpSp>
          <p:nvGrpSpPr>
            <p:cNvPr id="12" name="그룹 11"/>
            <p:cNvGrpSpPr/>
            <p:nvPr userDrawn="1"/>
          </p:nvGrpSpPr>
          <p:grpSpPr>
            <a:xfrm>
              <a:off x="7106131" y="5775562"/>
              <a:ext cx="2799869" cy="1082438"/>
              <a:chOff x="7106131" y="5775562"/>
              <a:chExt cx="2799869" cy="1082438"/>
            </a:xfrm>
          </p:grpSpPr>
          <p:sp>
            <p:nvSpPr>
              <p:cNvPr id="19" name="AutoShape 34"/>
              <p:cNvSpPr>
                <a:spLocks noChangeArrowheads="1"/>
              </p:cNvSpPr>
              <p:nvPr/>
            </p:nvSpPr>
            <p:spPr bwMode="auto">
              <a:xfrm flipH="1">
                <a:off x="7106131" y="6442620"/>
                <a:ext cx="2799869" cy="415380"/>
              </a:xfrm>
              <a:prstGeom prst="rtTriangle">
                <a:avLst/>
              </a:prstGeom>
              <a:solidFill>
                <a:srgbClr val="85AEFF"/>
              </a:solidFill>
              <a:ln>
                <a:noFill/>
              </a:ln>
              <a:effectLst>
                <a:outerShdw blurRad="50800" dist="279400" dir="10800000" algn="b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ko-KR" altLang="en-US" sz="800">
                  <a:latin typeface="+mn-ea"/>
                  <a:ea typeface="+mn-ea"/>
                </a:endParaRPr>
              </a:p>
            </p:txBody>
          </p:sp>
          <p:sp>
            <p:nvSpPr>
              <p:cNvPr id="20" name="AutoShape 37"/>
              <p:cNvSpPr>
                <a:spLocks noChangeArrowheads="1"/>
              </p:cNvSpPr>
              <p:nvPr/>
            </p:nvSpPr>
            <p:spPr bwMode="auto">
              <a:xfrm flipH="1">
                <a:off x="8801638" y="5775562"/>
                <a:ext cx="1103249" cy="108243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88900" dist="63500" dir="11400000" sx="110000" sy="110000" algn="ctr" rotWithShape="0">
                  <a:schemeClr val="bg2">
                    <a:alpha val="69000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800">
                  <a:latin typeface="+mn-ea"/>
                  <a:ea typeface="+mn-ea"/>
                </a:endParaRPr>
              </a:p>
            </p:txBody>
          </p:sp>
          <p:sp>
            <p:nvSpPr>
              <p:cNvPr id="21" name="AutoShape 38"/>
              <p:cNvSpPr>
                <a:spLocks noChangeArrowheads="1"/>
              </p:cNvSpPr>
              <p:nvPr/>
            </p:nvSpPr>
            <p:spPr bwMode="auto">
              <a:xfrm flipH="1">
                <a:off x="8897379" y="5870255"/>
                <a:ext cx="1007508" cy="987745"/>
              </a:xfrm>
              <a:prstGeom prst="rtTriangle">
                <a:avLst/>
              </a:prstGeom>
              <a:solidFill>
                <a:srgbClr val="0067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800">
                  <a:latin typeface="+mn-ea"/>
                  <a:ea typeface="+mn-ea"/>
                </a:endParaRPr>
              </a:p>
            </p:txBody>
          </p:sp>
        </p:grpSp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12" b="70313"/>
            <a:stretch>
              <a:fillRect/>
            </a:stretch>
          </p:blipFill>
          <p:spPr bwMode="auto">
            <a:xfrm>
              <a:off x="8121650" y="0"/>
              <a:ext cx="1295400" cy="116363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oup 67"/>
            <p:cNvGrpSpPr>
              <a:grpSpLocks/>
            </p:cNvGrpSpPr>
            <p:nvPr userDrawn="1"/>
          </p:nvGrpSpPr>
          <p:grpSpPr bwMode="auto">
            <a:xfrm>
              <a:off x="411163" y="409575"/>
              <a:ext cx="3450078" cy="2390775"/>
              <a:chOff x="259" y="570"/>
              <a:chExt cx="2409" cy="1670"/>
            </a:xfrm>
          </p:grpSpPr>
          <p:sp>
            <p:nvSpPr>
              <p:cNvPr id="16" name="AutoShape 44"/>
              <p:cNvSpPr>
                <a:spLocks noChangeAspect="1" noChangeArrowheads="1"/>
              </p:cNvSpPr>
              <p:nvPr/>
            </p:nvSpPr>
            <p:spPr bwMode="auto">
              <a:xfrm rot="10800000" flipH="1">
                <a:off x="259" y="570"/>
                <a:ext cx="2409" cy="167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03200"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800">
                  <a:latin typeface="+mn-ea"/>
                  <a:ea typeface="+mn-ea"/>
                </a:endParaRPr>
              </a:p>
            </p:txBody>
          </p:sp>
          <p:sp>
            <p:nvSpPr>
              <p:cNvPr id="18" name="AutoShape 45"/>
              <p:cNvSpPr>
                <a:spLocks noChangeAspect="1" noChangeArrowheads="1"/>
              </p:cNvSpPr>
              <p:nvPr/>
            </p:nvSpPr>
            <p:spPr bwMode="auto">
              <a:xfrm rot="10800000" flipH="1">
                <a:off x="259" y="570"/>
                <a:ext cx="2255" cy="1564"/>
              </a:xfrm>
              <a:prstGeom prst="rtTriangle">
                <a:avLst/>
              </a:prstGeom>
              <a:solidFill>
                <a:srgbClr val="0067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800" dirty="0">
                  <a:latin typeface="+mn-ea"/>
                  <a:ea typeface="+mn-ea"/>
                </a:endParaRPr>
              </a:p>
            </p:txBody>
          </p:sp>
        </p:grpSp>
        <p:sp>
          <p:nvSpPr>
            <p:cNvPr id="15" name="Text Box 65"/>
            <p:cNvSpPr txBox="1">
              <a:spLocks noChangeArrowheads="1"/>
            </p:cNvSpPr>
            <p:nvPr userDrawn="1"/>
          </p:nvSpPr>
          <p:spPr bwMode="auto">
            <a:xfrm>
              <a:off x="725280" y="561955"/>
              <a:ext cx="399943" cy="301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>
                <a:spcBef>
                  <a:spcPct val="50000"/>
                </a:spcBef>
                <a:defRPr>
                  <a:solidFill>
                    <a:schemeClr val="bg1"/>
                  </a:solidFill>
                  <a:latin typeface="나눔바른고딕" pitchFamily="50" charset="-127"/>
                  <a:ea typeface="굴림" pitchFamily="50" charset="-127"/>
                </a:defRPr>
              </a:lvl1pPr>
              <a:lvl2pPr>
                <a:defRPr>
                  <a:latin typeface="나눔바른고딕" pitchFamily="50" charset="-127"/>
                  <a:ea typeface="굴림" pitchFamily="50" charset="-127"/>
                </a:defRPr>
              </a:lvl2pPr>
              <a:lvl3pPr>
                <a:defRPr>
                  <a:latin typeface="나눔바른고딕" pitchFamily="50" charset="-127"/>
                  <a:ea typeface="굴림" pitchFamily="50" charset="-127"/>
                </a:defRPr>
              </a:lvl3pPr>
              <a:lvl4pPr>
                <a:defRPr>
                  <a:latin typeface="나눔바른고딕" pitchFamily="50" charset="-127"/>
                  <a:ea typeface="굴림" pitchFamily="50" charset="-127"/>
                </a:defRPr>
              </a:lvl4pPr>
              <a:lvl5pPr>
                <a:defRPr>
                  <a:latin typeface="나눔바른고딕" pitchFamily="50" charset="-127"/>
                  <a:ea typeface="굴림" pitchFamily="50" charset="-127"/>
                </a:defRPr>
              </a:lvl5pPr>
              <a:lvl6pPr>
                <a:defRPr>
                  <a:latin typeface="나눔바른고딕" pitchFamily="50" charset="-127"/>
                  <a:ea typeface="굴림" pitchFamily="50" charset="-127"/>
                </a:defRPr>
              </a:lvl6pPr>
              <a:lvl7pPr>
                <a:defRPr>
                  <a:latin typeface="나눔바른고딕" pitchFamily="50" charset="-127"/>
                  <a:ea typeface="굴림" pitchFamily="50" charset="-127"/>
                </a:defRPr>
              </a:lvl7pPr>
              <a:lvl8pPr>
                <a:defRPr>
                  <a:latin typeface="나눔바른고딕" pitchFamily="50" charset="-127"/>
                  <a:ea typeface="굴림" pitchFamily="50" charset="-127"/>
                </a:defRPr>
              </a:lvl8pPr>
              <a:lvl9pPr>
                <a:defRPr>
                  <a:latin typeface="나눔바른고딕" pitchFamily="50" charset="-127"/>
                  <a:ea typeface="굴림" pitchFamily="50" charset="-127"/>
                </a:defRPr>
              </a:lvl9pPr>
            </a:lstStyle>
            <a:p>
              <a:pPr lvl="0"/>
              <a:r>
                <a:rPr lang="en-US" altLang="ko-KR" sz="1800" dirty="0">
                  <a:latin typeface="+mn-ea"/>
                  <a:ea typeface="+mn-ea"/>
                </a:rPr>
                <a:t>Day</a:t>
              </a:r>
            </a:p>
          </p:txBody>
        </p:sp>
      </p:grpSp>
      <p:sp>
        <p:nvSpPr>
          <p:cNvPr id="24" name="제목 개체 틀 14">
            <a:extLst>
              <a:ext uri="{FF2B5EF4-FFF2-40B4-BE49-F238E27FC236}">
                <a16:creationId xmlns:a16="http://schemas.microsoft.com/office/drawing/2014/main" id="{55A7197F-C68F-420B-B8BF-4AF551D6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825" y="1976310"/>
            <a:ext cx="7326419" cy="22603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 b="1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77B9F5D7-36EF-443D-8DFD-F6CFAAAD45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3277" y="1126118"/>
            <a:ext cx="1458304" cy="12968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95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 인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8"/>
          <p:cNvSpPr txBox="1">
            <a:spLocks/>
          </p:cNvSpPr>
          <p:nvPr userDrawn="1"/>
        </p:nvSpPr>
        <p:spPr>
          <a:xfrm>
            <a:off x="7322873" y="6592909"/>
            <a:ext cx="23114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A0508AD-F268-4F99-9FB3-73BCCD85EA25}" type="slidenum">
              <a:rPr kumimoji="0" lang="ko-KR" altLang="en-US" sz="1000">
                <a:solidFill>
                  <a:srgbClr val="000000">
                    <a:tint val="75000"/>
                  </a:srgbClr>
                </a:solidFill>
                <a:latin typeface="+mn-ea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400" dirty="0">
              <a:solidFill>
                <a:srgbClr val="000000">
                  <a:tint val="75000"/>
                </a:srgbClr>
              </a:solidFill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112392D-D884-4B6E-842B-E5FE517532B6}"/>
              </a:ext>
            </a:extLst>
          </p:cNvPr>
          <p:cNvGrpSpPr/>
          <p:nvPr userDrawn="1"/>
        </p:nvGrpSpPr>
        <p:grpSpPr>
          <a:xfrm>
            <a:off x="7130818" y="1052736"/>
            <a:ext cx="2799869" cy="5805264"/>
            <a:chOff x="7106131" y="1052736"/>
            <a:chExt cx="2799869" cy="5805264"/>
          </a:xfrm>
        </p:grpSpPr>
        <p:sp>
          <p:nvSpPr>
            <p:cNvPr id="9" name="AutoShape 34">
              <a:extLst>
                <a:ext uri="{FF2B5EF4-FFF2-40B4-BE49-F238E27FC236}">
                  <a16:creationId xmlns:a16="http://schemas.microsoft.com/office/drawing/2014/main" id="{4BF27B1D-B8F7-4330-A3C5-932DA8F3CD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rgbClr val="000000">
                  <a:lumMod val="65000"/>
                  <a:lumOff val="35000"/>
                  <a:alpha val="4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AutoShape 37">
              <a:extLst>
                <a:ext uri="{FF2B5EF4-FFF2-40B4-BE49-F238E27FC236}">
                  <a16:creationId xmlns:a16="http://schemas.microsoft.com/office/drawing/2014/main" id="{CE1835DB-ABB8-4BB7-8D35-CC43244DA5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88900" dist="63500" dir="11400000" sx="110000" sy="110000" algn="ctr" rotWithShape="0">
                <a:srgbClr val="808080">
                  <a:alpha val="69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AutoShape 38">
              <a:extLst>
                <a:ext uri="{FF2B5EF4-FFF2-40B4-BE49-F238E27FC236}">
                  <a16:creationId xmlns:a16="http://schemas.microsoft.com/office/drawing/2014/main" id="{1C0CB433-3A7A-4EB5-AD6C-A51E612FCD3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CD30246-5DB5-48EE-9BD8-174A93B5A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12" b="70313"/>
            <a:stretch>
              <a:fillRect/>
            </a:stretch>
          </p:blipFill>
          <p:spPr bwMode="auto">
            <a:xfrm>
              <a:off x="7401272" y="1052736"/>
              <a:ext cx="1295400" cy="116363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제목 1">
            <a:extLst>
              <a:ext uri="{FF2B5EF4-FFF2-40B4-BE49-F238E27FC236}">
                <a16:creationId xmlns:a16="http://schemas.microsoft.com/office/drawing/2014/main" id="{123A7331-B8C2-462E-9934-C391A2354A7F}"/>
              </a:ext>
            </a:extLst>
          </p:cNvPr>
          <p:cNvSpPr txBox="1">
            <a:spLocks/>
          </p:cNvSpPr>
          <p:nvPr userDrawn="1"/>
        </p:nvSpPr>
        <p:spPr>
          <a:xfrm>
            <a:off x="1033302" y="2552855"/>
            <a:ext cx="7839397" cy="175229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ko-KR" altLang="en-US" sz="9600" b="1" spc="-15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6791B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바른고딕"/>
                <a:ea typeface="+mn-ea"/>
              </a:rPr>
              <a:t>감사합니다</a:t>
            </a:r>
            <a:r>
              <a:rPr lang="en-US" altLang="ko-KR" sz="9600" b="1" spc="-15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6791B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바른고딕"/>
                <a:ea typeface="+mn-ea"/>
              </a:rPr>
              <a:t>!</a:t>
            </a:r>
            <a:endParaRPr lang="en-US" altLang="ko-KR" sz="9600" spc="-300" dirty="0">
              <a:solidFill>
                <a:prstClr val="black">
                  <a:lumMod val="75000"/>
                  <a:lumOff val="25000"/>
                </a:prstClr>
              </a:solidFill>
              <a:latin typeface="나눔바른고딕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961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06090"/>
          </a:xfrm>
        </p:spPr>
        <p:txBody>
          <a:bodyPr>
            <a:normAutofit/>
          </a:bodyPr>
          <a:lstStyle>
            <a:lvl1pPr>
              <a:defRPr sz="3200" b="1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196752"/>
            <a:ext cx="8915400" cy="53285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  <a:defRPr sz="2000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 sz="1800" baseline="0"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aseline="0"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89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제목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430028" y="0"/>
            <a:ext cx="9494837" cy="6858000"/>
            <a:chOff x="411163" y="0"/>
            <a:chExt cx="9494837" cy="6858000"/>
          </a:xfrm>
        </p:grpSpPr>
        <p:sp>
          <p:nvSpPr>
            <p:cNvPr id="11" name="Rectangle 69"/>
            <p:cNvSpPr>
              <a:spLocks noChangeArrowheads="1"/>
            </p:cNvSpPr>
            <p:nvPr userDrawn="1"/>
          </p:nvSpPr>
          <p:spPr bwMode="auto">
            <a:xfrm>
              <a:off x="415925" y="692150"/>
              <a:ext cx="9490075" cy="12001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grpSp>
          <p:nvGrpSpPr>
            <p:cNvPr id="12" name="그룹 11"/>
            <p:cNvGrpSpPr/>
            <p:nvPr userDrawn="1"/>
          </p:nvGrpSpPr>
          <p:grpSpPr>
            <a:xfrm>
              <a:off x="7106131" y="5775562"/>
              <a:ext cx="2799869" cy="1082438"/>
              <a:chOff x="7106131" y="5775562"/>
              <a:chExt cx="2799869" cy="1082438"/>
            </a:xfrm>
          </p:grpSpPr>
          <p:sp>
            <p:nvSpPr>
              <p:cNvPr id="19" name="AutoShape 34"/>
              <p:cNvSpPr>
                <a:spLocks noChangeArrowheads="1"/>
              </p:cNvSpPr>
              <p:nvPr/>
            </p:nvSpPr>
            <p:spPr bwMode="auto">
              <a:xfrm flipH="1">
                <a:off x="7106131" y="6442620"/>
                <a:ext cx="2799869" cy="415380"/>
              </a:xfrm>
              <a:prstGeom prst="rtTriangle">
                <a:avLst/>
              </a:prstGeom>
              <a:solidFill>
                <a:srgbClr val="85AEFF"/>
              </a:solidFill>
              <a:ln>
                <a:noFill/>
              </a:ln>
              <a:effectLst>
                <a:outerShdw blurRad="50800" dist="279400" dir="10800000" algn="b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ko-KR" altLang="en-US" sz="800">
                  <a:latin typeface="+mn-ea"/>
                  <a:ea typeface="+mn-ea"/>
                </a:endParaRPr>
              </a:p>
            </p:txBody>
          </p:sp>
          <p:sp>
            <p:nvSpPr>
              <p:cNvPr id="20" name="AutoShape 37"/>
              <p:cNvSpPr>
                <a:spLocks noChangeArrowheads="1"/>
              </p:cNvSpPr>
              <p:nvPr/>
            </p:nvSpPr>
            <p:spPr bwMode="auto">
              <a:xfrm flipH="1">
                <a:off x="8801638" y="5775562"/>
                <a:ext cx="1103249" cy="108243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88900" dist="63500" dir="11400000" sx="110000" sy="110000" algn="ctr" rotWithShape="0">
                  <a:schemeClr val="bg2">
                    <a:alpha val="69000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800">
                  <a:latin typeface="+mn-ea"/>
                  <a:ea typeface="+mn-ea"/>
                </a:endParaRPr>
              </a:p>
            </p:txBody>
          </p:sp>
          <p:sp>
            <p:nvSpPr>
              <p:cNvPr id="21" name="AutoShape 38"/>
              <p:cNvSpPr>
                <a:spLocks noChangeArrowheads="1"/>
              </p:cNvSpPr>
              <p:nvPr/>
            </p:nvSpPr>
            <p:spPr bwMode="auto">
              <a:xfrm flipH="1">
                <a:off x="8897379" y="5869106"/>
                <a:ext cx="1007508" cy="988894"/>
              </a:xfrm>
              <a:prstGeom prst="rtTriangle">
                <a:avLst/>
              </a:prstGeom>
              <a:solidFill>
                <a:srgbClr val="0067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800">
                  <a:latin typeface="+mn-ea"/>
                  <a:ea typeface="+mn-ea"/>
                </a:endParaRPr>
              </a:p>
            </p:txBody>
          </p:sp>
        </p:grpSp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12" b="70313"/>
            <a:stretch>
              <a:fillRect/>
            </a:stretch>
          </p:blipFill>
          <p:spPr bwMode="auto">
            <a:xfrm>
              <a:off x="8121650" y="0"/>
              <a:ext cx="1295400" cy="116363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oup 67"/>
            <p:cNvGrpSpPr>
              <a:grpSpLocks/>
            </p:cNvGrpSpPr>
            <p:nvPr userDrawn="1"/>
          </p:nvGrpSpPr>
          <p:grpSpPr bwMode="auto">
            <a:xfrm>
              <a:off x="411163" y="409575"/>
              <a:ext cx="2532062" cy="2390775"/>
              <a:chOff x="259" y="570"/>
              <a:chExt cx="1768" cy="1670"/>
            </a:xfrm>
          </p:grpSpPr>
          <p:sp>
            <p:nvSpPr>
              <p:cNvPr id="16" name="AutoShape 44"/>
              <p:cNvSpPr>
                <a:spLocks noChangeAspect="1" noChangeArrowheads="1"/>
              </p:cNvSpPr>
              <p:nvPr/>
            </p:nvSpPr>
            <p:spPr bwMode="auto">
              <a:xfrm rot="10800000" flipH="1">
                <a:off x="259" y="570"/>
                <a:ext cx="1768" cy="167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03200"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800">
                  <a:latin typeface="+mn-ea"/>
                  <a:ea typeface="+mn-ea"/>
                </a:endParaRPr>
              </a:p>
            </p:txBody>
          </p:sp>
          <p:sp>
            <p:nvSpPr>
              <p:cNvPr id="18" name="AutoShape 45"/>
              <p:cNvSpPr>
                <a:spLocks noChangeAspect="1" noChangeArrowheads="1"/>
              </p:cNvSpPr>
              <p:nvPr/>
            </p:nvSpPr>
            <p:spPr bwMode="auto">
              <a:xfrm rot="10800000" flipH="1">
                <a:off x="259" y="570"/>
                <a:ext cx="1655" cy="1564"/>
              </a:xfrm>
              <a:prstGeom prst="rtTriangle">
                <a:avLst/>
              </a:prstGeom>
              <a:solidFill>
                <a:srgbClr val="0067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800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24" name="제목 개체 틀 14">
            <a:extLst>
              <a:ext uri="{FF2B5EF4-FFF2-40B4-BE49-F238E27FC236}">
                <a16:creationId xmlns:a16="http://schemas.microsoft.com/office/drawing/2014/main" id="{55A7197F-C68F-420B-B8BF-4AF551D6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696" y="1052738"/>
            <a:ext cx="7044788" cy="7596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400" b="1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957A8E0B-34EF-4489-8C33-D4093C3743C3}"/>
              </a:ext>
            </a:extLst>
          </p:cNvPr>
          <p:cNvSpPr txBox="1">
            <a:spLocks/>
          </p:cNvSpPr>
          <p:nvPr userDrawn="1"/>
        </p:nvSpPr>
        <p:spPr>
          <a:xfrm>
            <a:off x="1720980" y="2172943"/>
            <a:ext cx="2370229" cy="457877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endParaRPr lang="en-US" altLang="ko-KR" sz="3200" b="1" spc="-3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</a:endParaRPr>
          </a:p>
          <a:p>
            <a:pPr algn="ctr">
              <a:defRPr/>
            </a:pPr>
            <a:r>
              <a:rPr lang="en-US" altLang="ko-KR" sz="3200" b="1" spc="-15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6791B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CONTENTS</a:t>
            </a:r>
          </a:p>
          <a:p>
            <a:pPr algn="ctr">
              <a:defRPr/>
            </a:pPr>
            <a:endParaRPr lang="en-US" altLang="ko-KR" sz="3200" spc="-3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25508-845F-42A6-BC88-95C128185B6E}"/>
              </a:ext>
            </a:extLst>
          </p:cNvPr>
          <p:cNvSpPr/>
          <p:nvPr userDrawn="1"/>
        </p:nvSpPr>
        <p:spPr>
          <a:xfrm>
            <a:off x="1935065" y="2689876"/>
            <a:ext cx="7621104" cy="3331412"/>
          </a:xfrm>
          <a:prstGeom prst="rect">
            <a:avLst/>
          </a:prstGeom>
          <a:noFill/>
          <a:ln>
            <a:solidFill>
              <a:srgbClr val="6791B3"/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ln>
                <a:solidFill>
                  <a:srgbClr val="6791B3"/>
                </a:solidFill>
              </a:ln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CD7AA74-3CF5-4255-96A4-200C3CEEEF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16697" y="2929242"/>
            <a:ext cx="7044787" cy="287602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여기에 내용을 넣으세요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77B9F5D7-36EF-443D-8DFD-F6CFAAAD45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8505" y="682027"/>
            <a:ext cx="1212140" cy="12968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7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26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8"/>
          <p:cNvSpPr txBox="1">
            <a:spLocks/>
          </p:cNvSpPr>
          <p:nvPr userDrawn="1"/>
        </p:nvSpPr>
        <p:spPr>
          <a:xfrm>
            <a:off x="7322873" y="6592909"/>
            <a:ext cx="23114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A0508AD-F268-4F99-9FB3-73BCCD85EA25}" type="slidenum">
              <a:rPr kumimoji="0" lang="ko-KR" altLang="en-US" sz="1000">
                <a:solidFill>
                  <a:srgbClr val="000000">
                    <a:tint val="75000"/>
                  </a:srgbClr>
                </a:solidFill>
                <a:latin typeface="+mn-ea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400" dirty="0">
              <a:solidFill>
                <a:srgbClr val="000000">
                  <a:tint val="75000"/>
                </a:srgbClr>
              </a:solidFill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112392D-D884-4B6E-842B-E5FE517532B6}"/>
              </a:ext>
            </a:extLst>
          </p:cNvPr>
          <p:cNvGrpSpPr/>
          <p:nvPr userDrawn="1"/>
        </p:nvGrpSpPr>
        <p:grpSpPr>
          <a:xfrm>
            <a:off x="992564" y="1052736"/>
            <a:ext cx="8913437" cy="5805264"/>
            <a:chOff x="992563" y="1052736"/>
            <a:chExt cx="8913437" cy="5805264"/>
          </a:xfrm>
        </p:grpSpPr>
        <p:sp>
          <p:nvSpPr>
            <p:cNvPr id="9" name="AutoShape 34">
              <a:extLst>
                <a:ext uri="{FF2B5EF4-FFF2-40B4-BE49-F238E27FC236}">
                  <a16:creationId xmlns:a16="http://schemas.microsoft.com/office/drawing/2014/main" id="{4BF27B1D-B8F7-4330-A3C5-932DA8F3CD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rgbClr val="000000">
                  <a:lumMod val="65000"/>
                  <a:lumOff val="35000"/>
                  <a:alpha val="4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AutoShape 37">
              <a:extLst>
                <a:ext uri="{FF2B5EF4-FFF2-40B4-BE49-F238E27FC236}">
                  <a16:creationId xmlns:a16="http://schemas.microsoft.com/office/drawing/2014/main" id="{CE1835DB-ABB8-4BB7-8D35-CC43244DA5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88900" dist="63500" dir="11400000" sx="110000" sy="110000" algn="ctr" rotWithShape="0">
                <a:srgbClr val="808080">
                  <a:alpha val="69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AutoShape 38">
              <a:extLst>
                <a:ext uri="{FF2B5EF4-FFF2-40B4-BE49-F238E27FC236}">
                  <a16:creationId xmlns:a16="http://schemas.microsoft.com/office/drawing/2014/main" id="{1C0CB433-3A7A-4EB5-AD6C-A51E612FCD3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69">
              <a:extLst>
                <a:ext uri="{FF2B5EF4-FFF2-40B4-BE49-F238E27FC236}">
                  <a16:creationId xmlns:a16="http://schemas.microsoft.com/office/drawing/2014/main" id="{8F8E7E1E-FC6C-4EA3-934B-943111C0D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110" y="2139864"/>
              <a:ext cx="7488000" cy="201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ko-KR" altLang="en-US" sz="800"/>
            </a:p>
          </p:txBody>
        </p:sp>
        <p:sp>
          <p:nvSpPr>
            <p:cNvPr id="13" name="Rectangle 69">
              <a:extLst>
                <a:ext uri="{FF2B5EF4-FFF2-40B4-BE49-F238E27FC236}">
                  <a16:creationId xmlns:a16="http://schemas.microsoft.com/office/drawing/2014/main" id="{F4E47664-8ABF-41D8-9EAD-E958CFAA2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110" y="2283864"/>
              <a:ext cx="7200000" cy="172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ko-KR" altLang="en-US" sz="800"/>
            </a:p>
          </p:txBody>
        </p:sp>
        <p:sp>
          <p:nvSpPr>
            <p:cNvPr id="14" name="AutoShape 130">
              <a:extLst>
                <a:ext uri="{FF2B5EF4-FFF2-40B4-BE49-F238E27FC236}">
                  <a16:creationId xmlns:a16="http://schemas.microsoft.com/office/drawing/2014/main" id="{5A895C72-88DA-4F99-B6CD-C66EB09B9C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992564" y="1916838"/>
              <a:ext cx="1998000" cy="18864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50800" dir="600000" algn="ctr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800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CD30246-5DB5-48EE-9BD8-174A93B5A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12" b="70313"/>
            <a:stretch>
              <a:fillRect/>
            </a:stretch>
          </p:blipFill>
          <p:spPr bwMode="auto">
            <a:xfrm>
              <a:off x="7401272" y="1052736"/>
              <a:ext cx="1295400" cy="116363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AutoShape 45">
              <a:extLst>
                <a:ext uri="{FF2B5EF4-FFF2-40B4-BE49-F238E27FC236}">
                  <a16:creationId xmlns:a16="http://schemas.microsoft.com/office/drawing/2014/main" id="{B344A3FB-34B2-4149-93C6-830919E66E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992563" y="1916838"/>
              <a:ext cx="1870793" cy="1767237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800"/>
            </a:p>
          </p:txBody>
        </p:sp>
      </p:grpSp>
      <p:sp>
        <p:nvSpPr>
          <p:cNvPr id="19" name="슬라이드 번호 개체 틀 1">
            <a:extLst>
              <a:ext uri="{FF2B5EF4-FFF2-40B4-BE49-F238E27FC236}">
                <a16:creationId xmlns:a16="http://schemas.microsoft.com/office/drawing/2014/main" id="{054D3597-281E-4E78-B6C5-416B1E7E0A35}"/>
              </a:ext>
            </a:extLst>
          </p:cNvPr>
          <p:cNvSpPr txBox="1">
            <a:spLocks/>
          </p:cNvSpPr>
          <p:nvPr userDrawn="1"/>
        </p:nvSpPr>
        <p:spPr>
          <a:xfrm>
            <a:off x="9334953" y="6564769"/>
            <a:ext cx="44563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rtlCol="0" anchor="ctr"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0" lang="en-US" altLang="ko-KR" sz="1400" kern="120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ＨＧｺﾞｼｯｸE-PRO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834800-E070-401A-9581-E51835AC1A76}" type="slidenum"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제목 개체 틀 14">
            <a:extLst>
              <a:ext uri="{FF2B5EF4-FFF2-40B4-BE49-F238E27FC236}">
                <a16:creationId xmlns:a16="http://schemas.microsoft.com/office/drawing/2014/main" id="{A4D6DF27-3AA7-4E6D-8E30-6589A84D32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96649" y="2749292"/>
            <a:ext cx="6312736" cy="7596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2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부제목을 추가하려면 </a:t>
            </a:r>
            <a:r>
              <a:rPr lang="ko-KR" altLang="en-US" dirty="0" err="1"/>
              <a:t>클릭하시오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30">
            <a:extLst>
              <a:ext uri="{FF2B5EF4-FFF2-40B4-BE49-F238E27FC236}">
                <a16:creationId xmlns:a16="http://schemas.microsoft.com/office/drawing/2014/main" id="{E5E617C3-7DBC-47D5-AE27-CF7240EFF7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6577" y="2117674"/>
            <a:ext cx="625918" cy="97645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600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A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7106138" y="5775562"/>
            <a:ext cx="2799869" cy="1082438"/>
            <a:chOff x="7106131" y="5775562"/>
            <a:chExt cx="2799869" cy="1082438"/>
          </a:xfrm>
        </p:grpSpPr>
        <p:sp>
          <p:nvSpPr>
            <p:cNvPr id="25" name="AutoShape 34"/>
            <p:cNvSpPr>
              <a:spLocks noChangeArrowheads="1"/>
            </p:cNvSpPr>
            <p:nvPr userDrawn="1"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26" name="AutoShape 37"/>
            <p:cNvSpPr>
              <a:spLocks noChangeArrowheads="1"/>
            </p:cNvSpPr>
            <p:nvPr userDrawn="1"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27" name="AutoShape 38"/>
            <p:cNvSpPr>
              <a:spLocks noChangeArrowheads="1"/>
            </p:cNvSpPr>
            <p:nvPr userDrawn="1"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800" dirty="0">
                <a:latin typeface="+mn-ea"/>
                <a:ea typeface="+mn-ea"/>
              </a:endParaRPr>
            </a:p>
          </p:txBody>
        </p:sp>
      </p:grpSp>
      <p:sp>
        <p:nvSpPr>
          <p:cNvPr id="3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56169" y="6564769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400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</a:lstStyle>
          <a:p>
            <a:fld id="{01834800-E070-401A-9581-E51835AC1A7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C3A7981A-B3C4-4A50-89FE-D9240114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82" y="365450"/>
            <a:ext cx="8937624" cy="71214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>
              <a:defRPr lang="ko-KR" altLang="en-US" sz="3200" b="1" kern="1200" dirty="0">
                <a:solidFill>
                  <a:srgbClr val="000099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F85535-5103-4547-82CC-1D28C6EA697B}"/>
              </a:ext>
            </a:extLst>
          </p:cNvPr>
          <p:cNvSpPr/>
          <p:nvPr userDrawn="1"/>
        </p:nvSpPr>
        <p:spPr bwMode="auto">
          <a:xfrm>
            <a:off x="484189" y="1140064"/>
            <a:ext cx="8937624" cy="80907"/>
          </a:xfrm>
          <a:prstGeom prst="rect">
            <a:avLst/>
          </a:prstGeom>
          <a:solidFill>
            <a:srgbClr val="005A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01B99386-CE61-4447-AE75-40E6634D03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482" y="1314513"/>
            <a:ext cx="8936043" cy="525025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FBC1AD-9AC4-407D-9081-E55F3A478362}"/>
              </a:ext>
            </a:extLst>
          </p:cNvPr>
          <p:cNvSpPr/>
          <p:nvPr userDrawn="1"/>
        </p:nvSpPr>
        <p:spPr bwMode="auto">
          <a:xfrm>
            <a:off x="-1" y="0"/>
            <a:ext cx="2144689" cy="128526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내용(2)-큰제목과 함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7106138" y="5775562"/>
            <a:ext cx="2799869" cy="1082438"/>
            <a:chOff x="7106131" y="5775562"/>
            <a:chExt cx="2799869" cy="1082438"/>
          </a:xfrm>
        </p:grpSpPr>
        <p:sp>
          <p:nvSpPr>
            <p:cNvPr id="25" name="AutoShape 34"/>
            <p:cNvSpPr>
              <a:spLocks noChangeArrowheads="1"/>
            </p:cNvSpPr>
            <p:nvPr userDrawn="1"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26" name="AutoShape 37"/>
            <p:cNvSpPr>
              <a:spLocks noChangeArrowheads="1"/>
            </p:cNvSpPr>
            <p:nvPr userDrawn="1"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27" name="AutoShape 38"/>
            <p:cNvSpPr>
              <a:spLocks noChangeArrowheads="1"/>
            </p:cNvSpPr>
            <p:nvPr userDrawn="1"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800" dirty="0">
                <a:latin typeface="+mn-ea"/>
                <a:ea typeface="+mn-ea"/>
              </a:endParaRPr>
            </a:p>
          </p:txBody>
        </p:sp>
      </p:grpSp>
      <p:sp>
        <p:nvSpPr>
          <p:cNvPr id="3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56169" y="6564769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400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</a:lstStyle>
          <a:p>
            <a:fld id="{01834800-E070-401A-9581-E51835AC1A7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C3A7981A-B3C4-4A50-89FE-D9240114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82" y="1052736"/>
            <a:ext cx="8937624" cy="52119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lang="ko-KR" altLang="en-US" sz="2800" b="1" kern="1200" dirty="0">
                <a:solidFill>
                  <a:srgbClr val="000099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F85535-5103-4547-82CC-1D28C6EA697B}"/>
              </a:ext>
            </a:extLst>
          </p:cNvPr>
          <p:cNvSpPr/>
          <p:nvPr userDrawn="1"/>
        </p:nvSpPr>
        <p:spPr bwMode="auto">
          <a:xfrm>
            <a:off x="484189" y="1628802"/>
            <a:ext cx="8937624" cy="80907"/>
          </a:xfrm>
          <a:prstGeom prst="rect">
            <a:avLst/>
          </a:prstGeom>
          <a:solidFill>
            <a:srgbClr val="005A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01B99386-CE61-4447-AE75-40E6634D03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482" y="1764581"/>
            <a:ext cx="8936043" cy="480018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FBC1AD-9AC4-407D-9081-E55F3A478362}"/>
              </a:ext>
            </a:extLst>
          </p:cNvPr>
          <p:cNvSpPr/>
          <p:nvPr userDrawn="1"/>
        </p:nvSpPr>
        <p:spPr bwMode="auto">
          <a:xfrm>
            <a:off x="-1" y="0"/>
            <a:ext cx="2144689" cy="128526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D59F19-FA3D-41C8-8410-21F51E116B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472" y="260351"/>
            <a:ext cx="9221340" cy="712145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lvl="0"/>
            <a:r>
              <a:rPr lang="ko-KR" altLang="en-US" dirty="0"/>
              <a:t>큰 제목을 추가하려면 클릭하십시오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7493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내용(3)-구분선 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7106138" y="5775562"/>
            <a:ext cx="2799869" cy="1082438"/>
            <a:chOff x="7106131" y="5775562"/>
            <a:chExt cx="2799869" cy="1082438"/>
          </a:xfrm>
        </p:grpSpPr>
        <p:sp>
          <p:nvSpPr>
            <p:cNvPr id="25" name="AutoShape 34"/>
            <p:cNvSpPr>
              <a:spLocks noChangeArrowheads="1"/>
            </p:cNvSpPr>
            <p:nvPr userDrawn="1"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26" name="AutoShape 37"/>
            <p:cNvSpPr>
              <a:spLocks noChangeArrowheads="1"/>
            </p:cNvSpPr>
            <p:nvPr userDrawn="1"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27" name="AutoShape 38"/>
            <p:cNvSpPr>
              <a:spLocks noChangeArrowheads="1"/>
            </p:cNvSpPr>
            <p:nvPr userDrawn="1"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800" dirty="0">
                <a:latin typeface="+mn-ea"/>
                <a:ea typeface="+mn-ea"/>
              </a:endParaRPr>
            </a:p>
          </p:txBody>
        </p:sp>
      </p:grpSp>
      <p:sp>
        <p:nvSpPr>
          <p:cNvPr id="3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56169" y="6564769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400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</a:lstStyle>
          <a:p>
            <a:fld id="{01834800-E070-401A-9581-E51835AC1A7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C3A7981A-B3C4-4A50-89FE-D9240114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82" y="365450"/>
            <a:ext cx="8937624" cy="71214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>
              <a:defRPr lang="ko-KR" altLang="en-US" sz="3200" b="1" kern="1200" dirty="0">
                <a:solidFill>
                  <a:srgbClr val="000099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01B99386-CE61-4447-AE75-40E6634D03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482" y="1314513"/>
            <a:ext cx="8936043" cy="525025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FBC1AD-9AC4-407D-9081-E55F3A478362}"/>
              </a:ext>
            </a:extLst>
          </p:cNvPr>
          <p:cNvSpPr/>
          <p:nvPr userDrawn="1"/>
        </p:nvSpPr>
        <p:spPr bwMode="auto">
          <a:xfrm>
            <a:off x="-1" y="0"/>
            <a:ext cx="2144689" cy="128526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3502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7106138" y="5775562"/>
            <a:ext cx="2799869" cy="1082438"/>
            <a:chOff x="7106131" y="5775562"/>
            <a:chExt cx="2799869" cy="1082438"/>
          </a:xfrm>
        </p:grpSpPr>
        <p:sp>
          <p:nvSpPr>
            <p:cNvPr id="25" name="AutoShape 34"/>
            <p:cNvSpPr>
              <a:spLocks noChangeArrowheads="1"/>
            </p:cNvSpPr>
            <p:nvPr userDrawn="1"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26" name="AutoShape 37"/>
            <p:cNvSpPr>
              <a:spLocks noChangeArrowheads="1"/>
            </p:cNvSpPr>
            <p:nvPr userDrawn="1"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27" name="AutoShape 38"/>
            <p:cNvSpPr>
              <a:spLocks noChangeArrowheads="1"/>
            </p:cNvSpPr>
            <p:nvPr userDrawn="1"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800" dirty="0">
                <a:latin typeface="+mn-ea"/>
                <a:ea typeface="+mn-ea"/>
              </a:endParaRPr>
            </a:p>
          </p:txBody>
        </p:sp>
      </p:grpSp>
      <p:sp>
        <p:nvSpPr>
          <p:cNvPr id="3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56169" y="6564769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400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</a:lstStyle>
          <a:p>
            <a:fld id="{01834800-E070-401A-9581-E51835AC1A7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FBC1AD-9AC4-407D-9081-E55F3A478362}"/>
              </a:ext>
            </a:extLst>
          </p:cNvPr>
          <p:cNvSpPr/>
          <p:nvPr userDrawn="1"/>
        </p:nvSpPr>
        <p:spPr bwMode="auto">
          <a:xfrm>
            <a:off x="-1" y="0"/>
            <a:ext cx="2144689" cy="128526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7290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메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 userDrawn="1"/>
        </p:nvSpPr>
        <p:spPr>
          <a:xfrm>
            <a:off x="-87560" y="146012"/>
            <a:ext cx="2232249" cy="805339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ko-KR" sz="4000" b="1" spc="-15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6791B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MEMO</a:t>
            </a:r>
            <a:endParaRPr lang="en-US" altLang="ko-KR" sz="4000" spc="-3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-1" y="0"/>
            <a:ext cx="3392828" cy="188640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272480" y="951349"/>
            <a:ext cx="9361040" cy="5501987"/>
          </a:xfrm>
          <a:prstGeom prst="rect">
            <a:avLst/>
          </a:prstGeom>
          <a:noFill/>
          <a:ln>
            <a:solidFill>
              <a:srgbClr val="6791B3"/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ln>
                <a:solidFill>
                  <a:srgbClr val="6791B3"/>
                </a:solidFill>
              </a:ln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7118F8-8618-498F-B337-4571892E58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0512" y="1268412"/>
            <a:ext cx="8784976" cy="4896892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1559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51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14">
            <a:extLst>
              <a:ext uri="{FF2B5EF4-FFF2-40B4-BE49-F238E27FC236}">
                <a16:creationId xmlns:a16="http://schemas.microsoft.com/office/drawing/2014/main" id="{B0F4B582-14E5-4B76-9ED1-B9CC9544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89" y="365127"/>
            <a:ext cx="8740775" cy="759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6E60481-F981-4290-9EBF-5789A1FBF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189" y="1484785"/>
            <a:ext cx="8740775" cy="4692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620318A-8A55-4A60-972A-DB66BC5920E9}"/>
              </a:ext>
            </a:extLst>
          </p:cNvPr>
          <p:cNvGrpSpPr/>
          <p:nvPr userDrawn="1"/>
        </p:nvGrpSpPr>
        <p:grpSpPr>
          <a:xfrm>
            <a:off x="7106138" y="5775562"/>
            <a:ext cx="2799869" cy="1082438"/>
            <a:chOff x="7106131" y="5775562"/>
            <a:chExt cx="2799869" cy="1082438"/>
          </a:xfrm>
        </p:grpSpPr>
        <p:sp>
          <p:nvSpPr>
            <p:cNvPr id="6" name="AutoShape 34">
              <a:extLst>
                <a:ext uri="{FF2B5EF4-FFF2-40B4-BE49-F238E27FC236}">
                  <a16:creationId xmlns:a16="http://schemas.microsoft.com/office/drawing/2014/main" id="{301E06E4-2CB5-4E3F-AEAC-937CD8FD40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7" name="AutoShape 37">
              <a:extLst>
                <a:ext uri="{FF2B5EF4-FFF2-40B4-BE49-F238E27FC236}">
                  <a16:creationId xmlns:a16="http://schemas.microsoft.com/office/drawing/2014/main" id="{FF68B6CE-125E-4915-9FBF-C299925424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8" name="AutoShape 38">
              <a:extLst>
                <a:ext uri="{FF2B5EF4-FFF2-40B4-BE49-F238E27FC236}">
                  <a16:creationId xmlns:a16="http://schemas.microsoft.com/office/drawing/2014/main" id="{168011D9-5412-41C1-B5D3-C738E42B9C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800" dirty="0">
                <a:latin typeface="+mn-ea"/>
                <a:ea typeface="+mn-ea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34D086-16CE-4194-A8B2-D50BB963374C}"/>
              </a:ext>
            </a:extLst>
          </p:cNvPr>
          <p:cNvSpPr/>
          <p:nvPr userDrawn="1"/>
        </p:nvSpPr>
        <p:spPr bwMode="auto">
          <a:xfrm>
            <a:off x="484189" y="1140064"/>
            <a:ext cx="8937624" cy="80907"/>
          </a:xfrm>
          <a:prstGeom prst="rect">
            <a:avLst/>
          </a:prstGeom>
          <a:solidFill>
            <a:srgbClr val="005A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1056C9-6DF1-44D0-A244-1C2FA1D2D737}"/>
              </a:ext>
            </a:extLst>
          </p:cNvPr>
          <p:cNvSpPr/>
          <p:nvPr userDrawn="1"/>
        </p:nvSpPr>
        <p:spPr bwMode="auto">
          <a:xfrm>
            <a:off x="-1" y="0"/>
            <a:ext cx="2144689" cy="128526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9F75DF-BF5D-4AA6-846C-80BE59373A6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9556169" y="6564769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400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</a:lstStyle>
          <a:p>
            <a:fld id="{01834800-E070-401A-9581-E51835AC1A7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4" r:id="rId2"/>
    <p:sldLayoutId id="2147483717" r:id="rId3"/>
    <p:sldLayoutId id="2147483710" r:id="rId4"/>
    <p:sldLayoutId id="2147483743" r:id="rId5"/>
    <p:sldLayoutId id="2147483740" r:id="rId6"/>
    <p:sldLayoutId id="2147483741" r:id="rId7"/>
    <p:sldLayoutId id="2147483738" r:id="rId8"/>
    <p:sldLayoutId id="2147483745" r:id="rId9"/>
    <p:sldLayoutId id="2147483742" r:id="rId10"/>
    <p:sldLayoutId id="2147483746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ko-KR" altLang="en-US" sz="3200" b="1" kern="1200" dirty="0">
          <a:solidFill>
            <a:srgbClr val="000099"/>
          </a:solidFill>
          <a:latin typeface="+mn-ea"/>
          <a:ea typeface="+mn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33300"/>
        </a:buClr>
        <a:buFont typeface="Wingdings" panose="05000000000000000000" pitchFamily="2" charset="2"/>
        <a:buChar char="v"/>
        <a:defRPr kumimoji="1" lang="ko-KR" altLang="en-US" sz="2200" b="1" kern="1200" dirty="0" smtClean="0">
          <a:solidFill>
            <a:srgbClr val="000099"/>
          </a:solidFill>
          <a:latin typeface="+mn-ea"/>
          <a:ea typeface="+mn-ea"/>
          <a:cs typeface="+mn-cs"/>
        </a:defRPr>
      </a:lvl1pPr>
      <a:lvl2pPr marL="534988" marR="0" indent="-179388" algn="l" defTabSz="914400" rtl="0" eaLnBrk="0" fontAlgn="base" latinLnBrk="1" hangingPunct="0">
        <a:lnSpc>
          <a:spcPct val="110000"/>
        </a:lnSpc>
        <a:spcBef>
          <a:spcPct val="20000"/>
        </a:spcBef>
        <a:spcAft>
          <a:spcPts val="100"/>
        </a:spcAft>
        <a:buClr>
          <a:srgbClr val="666633"/>
        </a:buClr>
        <a:buSzTx/>
        <a:buFont typeface="Wingdings" panose="05000000000000000000" pitchFamily="2" charset="2"/>
        <a:buChar char="§"/>
        <a:tabLst/>
        <a:defRPr kumimoji="1" lang="ko-KR" altLang="en-US" sz="1900" kern="1200" dirty="0" smtClean="0">
          <a:solidFill>
            <a:schemeClr val="tx1"/>
          </a:solidFill>
          <a:latin typeface="+mn-ea"/>
          <a:ea typeface="+mj-ea"/>
          <a:cs typeface="+mn-cs"/>
        </a:defRPr>
      </a:lvl2pPr>
      <a:lvl3pPr marL="715963" indent="-180975" algn="l" rtl="0" eaLnBrk="0" fontAlgn="base" latinLnBrk="1" hangingPunct="0">
        <a:lnSpc>
          <a:spcPct val="110000"/>
        </a:lnSpc>
        <a:spcBef>
          <a:spcPct val="20000"/>
        </a:spcBef>
        <a:spcAft>
          <a:spcPts val="100"/>
        </a:spcAft>
        <a:buChar char="•"/>
        <a:defRPr kumimoji="1" lang="ko-KR" altLang="en-US" sz="1700" kern="1200" dirty="0" smtClean="0">
          <a:solidFill>
            <a:schemeClr val="tx1"/>
          </a:solidFill>
          <a:latin typeface="+mn-ea"/>
          <a:ea typeface="+mn-ea"/>
          <a:cs typeface="+mn-cs"/>
        </a:defRPr>
      </a:lvl3pPr>
      <a:lvl4pPr marL="898525" indent="-177800" algn="l" rtl="0" eaLnBrk="1" fontAlgn="base" latinLnBrk="1" hangingPunct="1">
        <a:lnSpc>
          <a:spcPct val="110000"/>
        </a:lnSpc>
        <a:spcBef>
          <a:spcPct val="20000"/>
        </a:spcBef>
        <a:spcAft>
          <a:spcPts val="100"/>
        </a:spcAft>
        <a:buClr>
          <a:schemeClr val="bg1">
            <a:lumMod val="50000"/>
          </a:schemeClr>
        </a:buClr>
        <a:buSzPct val="90000"/>
        <a:buFont typeface="Arial" panose="020B0604020202020204" pitchFamily="34" charset="0"/>
        <a:buChar char="−"/>
        <a:tabLst>
          <a:tab pos="898525" algn="l"/>
        </a:tabLst>
        <a:defRPr kumimoji="1" lang="ko-KR" altLang="en-US" sz="1400" b="0" kern="1200" dirty="0" smtClean="0">
          <a:solidFill>
            <a:schemeClr val="tx1"/>
          </a:solidFill>
          <a:latin typeface="+mn-ea"/>
          <a:ea typeface="맑은 고딕" pitchFamily="50" charset="-127"/>
          <a:cs typeface="+mn-cs"/>
        </a:defRPr>
      </a:lvl4pPr>
      <a:lvl5pPr marL="1077913" indent="-141288" algn="l" rtl="0" eaLnBrk="0" fontAlgn="base" latinLnBrk="1" hangingPunct="0">
        <a:lnSpc>
          <a:spcPct val="110000"/>
        </a:lnSpc>
        <a:spcBef>
          <a:spcPct val="20000"/>
        </a:spcBef>
        <a:spcAft>
          <a:spcPts val="100"/>
        </a:spcAft>
        <a:buChar char="»"/>
        <a:defRPr kumimoji="1" sz="1200">
          <a:solidFill>
            <a:schemeClr val="tx1"/>
          </a:solidFill>
          <a:latin typeface="+mn-ea"/>
          <a:ea typeface="+mj-ea"/>
          <a:cs typeface="태-신헤드라인디D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j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j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j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PC\Desktop\Untitled-4.png">
            <a:extLst>
              <a:ext uri="{FF2B5EF4-FFF2-40B4-BE49-F238E27FC236}">
                <a16:creationId xmlns:a16="http://schemas.microsoft.com/office/drawing/2014/main" id="{3E60C136-F491-0341-94CB-14E163AE5A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11"/>
          <a:stretch/>
        </p:blipFill>
        <p:spPr bwMode="auto">
          <a:xfrm>
            <a:off x="-12095" y="8121"/>
            <a:ext cx="9906000" cy="625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13">
            <a:extLst>
              <a:ext uri="{FF2B5EF4-FFF2-40B4-BE49-F238E27FC236}">
                <a16:creationId xmlns:a16="http://schemas.microsoft.com/office/drawing/2014/main" id="{0C3746F2-4E55-344F-B0EE-DF91342BB2A7}"/>
              </a:ext>
            </a:extLst>
          </p:cNvPr>
          <p:cNvSpPr/>
          <p:nvPr/>
        </p:nvSpPr>
        <p:spPr>
          <a:xfrm>
            <a:off x="260650" y="2202815"/>
            <a:ext cx="8065028" cy="824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4400" b="1" spc="-150" dirty="0">
                <a:gradFill flip="none" rotWithShape="1">
                  <a:gsLst>
                    <a:gs pos="47910">
                      <a:prstClr val="white">
                        <a:lumMod val="85000"/>
                      </a:prstClr>
                    </a:gs>
                    <a:gs pos="23000">
                      <a:prstClr val="white"/>
                    </a:gs>
                    <a:gs pos="49000">
                      <a:prstClr val="white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KoPub돋움체 Bold" pitchFamily="2" charset="-127"/>
              </a:rPr>
              <a:t>김기남</a:t>
            </a:r>
            <a:r>
              <a:rPr lang="en-US" altLang="ko-KR" sz="4400" b="1" spc="-150" dirty="0">
                <a:gradFill flip="none" rotWithShape="1">
                  <a:gsLst>
                    <a:gs pos="47910">
                      <a:prstClr val="white">
                        <a:lumMod val="85000"/>
                      </a:prstClr>
                    </a:gs>
                    <a:gs pos="23000">
                      <a:prstClr val="white"/>
                    </a:gs>
                    <a:gs pos="49000">
                      <a:prstClr val="white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KoPub돋움체 Bold" pitchFamily="2" charset="-127"/>
              </a:rPr>
              <a:t>_</a:t>
            </a:r>
            <a:r>
              <a:rPr lang="ko-KR" altLang="en-US" sz="4400" b="1" spc="-150" dirty="0">
                <a:gradFill flip="none" rotWithShape="1">
                  <a:gsLst>
                    <a:gs pos="47910">
                      <a:prstClr val="white">
                        <a:lumMod val="85000"/>
                      </a:prstClr>
                    </a:gs>
                    <a:gs pos="23000">
                      <a:prstClr val="white"/>
                    </a:gs>
                    <a:gs pos="49000">
                      <a:prstClr val="white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KoPub돋움체 Bold" pitchFamily="2" charset="-127"/>
              </a:rPr>
              <a:t>컴퓨터과학</a:t>
            </a:r>
            <a:r>
              <a:rPr lang="en-US" altLang="ko-KR" sz="4400" b="1" spc="-150" dirty="0">
                <a:gradFill flip="none" rotWithShape="1">
                  <a:gsLst>
                    <a:gs pos="47910">
                      <a:prstClr val="white">
                        <a:lumMod val="85000"/>
                      </a:prstClr>
                    </a:gs>
                    <a:gs pos="23000">
                      <a:prstClr val="white"/>
                    </a:gs>
                    <a:gs pos="49000">
                      <a:prstClr val="white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KoPub돋움체 Bold" pitchFamily="2" charset="-127"/>
              </a:rPr>
              <a:t>_2022299002</a:t>
            </a:r>
          </a:p>
        </p:txBody>
      </p:sp>
    </p:spTree>
    <p:extLst>
      <p:ext uri="{BB962C8B-B14F-4D97-AF65-F5344CB8AC3E}">
        <p14:creationId xmlns:p14="http://schemas.microsoft.com/office/powerpoint/2010/main" val="3013092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  <a:ea typeface="+mj-ea"/>
              </a:rPr>
              <a:t>postfix.c</a:t>
            </a:r>
            <a:r>
              <a:rPr lang="en-US" altLang="ko-KR" dirty="0">
                <a:latin typeface="+mj-lt"/>
                <a:ea typeface="+mj-ea"/>
              </a:rPr>
              <a:t> – </a:t>
            </a:r>
            <a:r>
              <a:rPr lang="en-US" altLang="ko-KR" dirty="0" err="1">
                <a:latin typeface="+mj-lt"/>
                <a:ea typeface="+mj-ea"/>
              </a:rPr>
              <a:t>toPostfix</a:t>
            </a:r>
            <a:r>
              <a:rPr lang="en-US" altLang="ko-KR" dirty="0">
                <a:latin typeface="+mj-lt"/>
                <a:ea typeface="+mj-ea"/>
              </a:rPr>
              <a:t>()</a:t>
            </a:r>
            <a:endParaRPr lang="ko-KR" altLang="en-US" dirty="0">
              <a:latin typeface="+mj-lt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DD3E26-5E79-4BEA-BE69-FE4123AD44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3"/>
          <a:stretch/>
        </p:blipFill>
        <p:spPr>
          <a:xfrm>
            <a:off x="9918" y="1412777"/>
            <a:ext cx="4877057" cy="48965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1C5408-4F2A-404A-8E54-E4EDEEF24D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4"/>
          <a:stretch/>
        </p:blipFill>
        <p:spPr>
          <a:xfrm>
            <a:off x="4897635" y="1423137"/>
            <a:ext cx="4998447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75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  <a:ea typeface="+mj-ea"/>
              </a:rPr>
              <a:t>postfix.c</a:t>
            </a:r>
            <a:r>
              <a:rPr lang="en-US" altLang="ko-KR" dirty="0">
                <a:latin typeface="+mj-lt"/>
                <a:ea typeface="+mj-ea"/>
              </a:rPr>
              <a:t> – get() &amp; concatenate()</a:t>
            </a:r>
            <a:endParaRPr lang="ko-KR" altLang="en-US" dirty="0">
              <a:latin typeface="+mj-lt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81B9EC-43CC-43E0-B6D2-F2780C85C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5382376" cy="33151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5E312A-F5D0-4499-AC6B-B09AAC70E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572" y="3218942"/>
            <a:ext cx="5544324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92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  <a:ea typeface="+mj-ea"/>
              </a:rPr>
              <a:t>gcc</a:t>
            </a:r>
            <a:r>
              <a:rPr lang="en-US" altLang="ko-KR" dirty="0">
                <a:latin typeface="+mj-lt"/>
                <a:ea typeface="+mj-ea"/>
              </a:rPr>
              <a:t> compiler</a:t>
            </a:r>
            <a:endParaRPr lang="ko-KR" altLang="en-US" dirty="0">
              <a:latin typeface="+mj-lt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B7AB83-8AD5-4921-A456-9A7A3077D7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2" b="29337"/>
          <a:stretch/>
        </p:blipFill>
        <p:spPr>
          <a:xfrm>
            <a:off x="128464" y="1340768"/>
            <a:ext cx="5544616" cy="23762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3B569C-10DB-4502-9ED8-065ABE7513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835"/>
          <a:stretch/>
        </p:blipFill>
        <p:spPr>
          <a:xfrm>
            <a:off x="138003" y="3861048"/>
            <a:ext cx="6068272" cy="229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  <a:ea typeface="+mj-ea"/>
              </a:rPr>
              <a:t>circularQ.c</a:t>
            </a:r>
            <a:r>
              <a:rPr lang="en-US" altLang="ko-KR" dirty="0">
                <a:latin typeface="+mj-lt"/>
                <a:ea typeface="+mj-ea"/>
              </a:rPr>
              <a:t> - </a:t>
            </a:r>
            <a:r>
              <a:rPr lang="en-US" altLang="ko-KR" dirty="0" err="1">
                <a:latin typeface="+mj-lt"/>
                <a:ea typeface="+mj-ea"/>
              </a:rPr>
              <a:t>isEmpty</a:t>
            </a:r>
            <a:r>
              <a:rPr lang="en-US" altLang="ko-KR" dirty="0">
                <a:latin typeface="+mj-lt"/>
                <a:ea typeface="+mj-ea"/>
              </a:rPr>
              <a:t>()</a:t>
            </a:r>
            <a:endParaRPr lang="ko-KR" altLang="en-US" dirty="0">
              <a:latin typeface="+mj-lt"/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F4EF8BA-DAFA-4306-88F3-885D2C3EC80B}"/>
              </a:ext>
            </a:extLst>
          </p:cNvPr>
          <p:cNvSpPr/>
          <p:nvPr/>
        </p:nvSpPr>
        <p:spPr bwMode="auto">
          <a:xfrm>
            <a:off x="6285148" y="3485823"/>
            <a:ext cx="2160240" cy="21602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833967E-9B05-43A8-BA55-6D66502A7985}"/>
              </a:ext>
            </a:extLst>
          </p:cNvPr>
          <p:cNvSpPr/>
          <p:nvPr/>
        </p:nvSpPr>
        <p:spPr bwMode="auto">
          <a:xfrm>
            <a:off x="6969224" y="4185084"/>
            <a:ext cx="792088" cy="79208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E3DE518-6761-4D38-B8F1-474EF0A68DEC}"/>
              </a:ext>
            </a:extLst>
          </p:cNvPr>
          <p:cNvCxnSpPr>
            <a:stCxn id="12" idx="0"/>
            <a:endCxn id="10" idx="0"/>
          </p:cNvCxnSpPr>
          <p:nvPr/>
        </p:nvCxnSpPr>
        <p:spPr bwMode="auto">
          <a:xfrm flipV="1">
            <a:off x="7365268" y="3485823"/>
            <a:ext cx="0" cy="6992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7A3BDE1-D2CA-43FF-9D96-976589C3D4AD}"/>
              </a:ext>
            </a:extLst>
          </p:cNvPr>
          <p:cNvCxnSpPr>
            <a:stCxn id="12" idx="7"/>
            <a:endCxn id="10" idx="7"/>
          </p:cNvCxnSpPr>
          <p:nvPr/>
        </p:nvCxnSpPr>
        <p:spPr bwMode="auto">
          <a:xfrm flipV="1">
            <a:off x="7645313" y="3802183"/>
            <a:ext cx="483715" cy="4989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78D0A90-7B59-4263-A742-A2A2855DC702}"/>
              </a:ext>
            </a:extLst>
          </p:cNvPr>
          <p:cNvCxnSpPr>
            <a:cxnSpLocks/>
            <a:stCxn id="12" idx="6"/>
          </p:cNvCxnSpPr>
          <p:nvPr/>
        </p:nvCxnSpPr>
        <p:spPr bwMode="auto">
          <a:xfrm>
            <a:off x="7761312" y="4581128"/>
            <a:ext cx="6840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4377DE0-3FDF-4098-AFF6-6E7A3817BA12}"/>
              </a:ext>
            </a:extLst>
          </p:cNvPr>
          <p:cNvCxnSpPr>
            <a:stCxn id="12" idx="5"/>
          </p:cNvCxnSpPr>
          <p:nvPr/>
        </p:nvCxnSpPr>
        <p:spPr bwMode="auto">
          <a:xfrm>
            <a:off x="7645313" y="4861173"/>
            <a:ext cx="483715" cy="5103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8C12242-913C-42C7-8776-C0B556285C38}"/>
              </a:ext>
            </a:extLst>
          </p:cNvPr>
          <p:cNvCxnSpPr>
            <a:stCxn id="12" idx="4"/>
            <a:endCxn id="10" idx="4"/>
          </p:cNvCxnSpPr>
          <p:nvPr/>
        </p:nvCxnSpPr>
        <p:spPr bwMode="auto">
          <a:xfrm>
            <a:off x="7365268" y="4977172"/>
            <a:ext cx="0" cy="6688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EC7FFBF-49C1-4405-8CD3-9CEB96428300}"/>
              </a:ext>
            </a:extLst>
          </p:cNvPr>
          <p:cNvCxnSpPr>
            <a:stCxn id="12" idx="3"/>
            <a:endCxn id="10" idx="3"/>
          </p:cNvCxnSpPr>
          <p:nvPr/>
        </p:nvCxnSpPr>
        <p:spPr bwMode="auto">
          <a:xfrm flipH="1">
            <a:off x="6601508" y="4861173"/>
            <a:ext cx="483715" cy="4685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BEAB5F0-8DC1-44CE-98F8-E3F52D15AC2F}"/>
              </a:ext>
            </a:extLst>
          </p:cNvPr>
          <p:cNvCxnSpPr>
            <a:stCxn id="12" idx="2"/>
            <a:endCxn id="10" idx="2"/>
          </p:cNvCxnSpPr>
          <p:nvPr/>
        </p:nvCxnSpPr>
        <p:spPr bwMode="auto">
          <a:xfrm flipH="1" flipV="1">
            <a:off x="6285148" y="4565943"/>
            <a:ext cx="684076" cy="151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8DCB7A2-BDEC-49B4-AFE5-D9917982BE8D}"/>
              </a:ext>
            </a:extLst>
          </p:cNvPr>
          <p:cNvCxnSpPr>
            <a:stCxn id="12" idx="1"/>
            <a:endCxn id="10" idx="1"/>
          </p:cNvCxnSpPr>
          <p:nvPr/>
        </p:nvCxnSpPr>
        <p:spPr bwMode="auto">
          <a:xfrm flipH="1" flipV="1">
            <a:off x="6601508" y="3802183"/>
            <a:ext cx="483715" cy="4989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E62F014-EBF7-4369-8039-34475F38BF57}"/>
              </a:ext>
            </a:extLst>
          </p:cNvPr>
          <p:cNvSpPr/>
          <p:nvPr/>
        </p:nvSpPr>
        <p:spPr bwMode="auto">
          <a:xfrm>
            <a:off x="7457306" y="3736487"/>
            <a:ext cx="376014" cy="288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57D49F9-9AD7-47A9-B6A4-0C6FE1C33706}"/>
              </a:ext>
            </a:extLst>
          </p:cNvPr>
          <p:cNvSpPr/>
          <p:nvPr/>
        </p:nvSpPr>
        <p:spPr bwMode="auto">
          <a:xfrm>
            <a:off x="5707018" y="2795246"/>
            <a:ext cx="1788980" cy="633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dirty="0">
                <a:latin typeface="+mj-lt"/>
                <a:ea typeface="HY울릉도M" pitchFamily="18" charset="-127"/>
              </a:rPr>
              <a:t>최근 삽입된 위치</a:t>
            </a:r>
            <a:endParaRPr lang="en-US" altLang="ko-KR" sz="1600" b="1" dirty="0">
              <a:latin typeface="+mj-lt"/>
              <a:ea typeface="HY울릉도M" pitchFamily="18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HY울릉도M" pitchFamily="18" charset="-127"/>
              </a:rPr>
              <a:t>(</a:t>
            </a:r>
            <a:r>
              <a:rPr lang="en-US" altLang="ko-KR" sz="1600" b="1" dirty="0">
                <a:latin typeface="+mj-lt"/>
                <a:ea typeface="HY울릉도M" pitchFamily="18" charset="-127"/>
              </a:rPr>
              <a:t>rear)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HY울릉도M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13D9E6A-0485-478C-87AB-BDDBBD738D7D}"/>
              </a:ext>
            </a:extLst>
          </p:cNvPr>
          <p:cNvSpPr/>
          <p:nvPr/>
        </p:nvSpPr>
        <p:spPr bwMode="auto">
          <a:xfrm>
            <a:off x="7405515" y="2924944"/>
            <a:ext cx="1788980" cy="5799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dirty="0">
                <a:latin typeface="+mj-lt"/>
                <a:ea typeface="HY울릉도M" pitchFamily="18" charset="-127"/>
              </a:rPr>
              <a:t>처음 들어온 위치</a:t>
            </a:r>
            <a:endParaRPr kumimoji="1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HY울릉도M" pitchFamily="18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latin typeface="+mj-lt"/>
                <a:ea typeface="HY울릉도M" pitchFamily="18" charset="-127"/>
              </a:rPr>
              <a:t>(first)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HY울릉도M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05781C3-96C7-4602-851E-D59B29CAB301}"/>
              </a:ext>
            </a:extLst>
          </p:cNvPr>
          <p:cNvCxnSpPr>
            <a:cxnSpLocks/>
            <a:stCxn id="40" idx="2"/>
          </p:cNvCxnSpPr>
          <p:nvPr/>
        </p:nvCxnSpPr>
        <p:spPr bwMode="auto">
          <a:xfrm>
            <a:off x="6601508" y="3429000"/>
            <a:ext cx="1037822" cy="4246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A91599B-0A5D-4FBF-B947-FAE1C18CC808}"/>
              </a:ext>
            </a:extLst>
          </p:cNvPr>
          <p:cNvCxnSpPr>
            <a:cxnSpLocks/>
            <a:stCxn id="41" idx="2"/>
          </p:cNvCxnSpPr>
          <p:nvPr/>
        </p:nvCxnSpPr>
        <p:spPr bwMode="auto">
          <a:xfrm flipH="1">
            <a:off x="7643851" y="3504915"/>
            <a:ext cx="656154" cy="3486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D97B5AA-E398-412E-BE28-99C85F190137}"/>
              </a:ext>
            </a:extLst>
          </p:cNvPr>
          <p:cNvSpPr/>
          <p:nvPr/>
        </p:nvSpPr>
        <p:spPr bwMode="auto">
          <a:xfrm>
            <a:off x="6969224" y="1538271"/>
            <a:ext cx="2225271" cy="11632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err="1">
                <a:latin typeface="+mj-lt"/>
                <a:ea typeface="HY울릉도M" pitchFamily="18" charset="-127"/>
              </a:rPr>
              <a:t>deQueue</a:t>
            </a:r>
            <a:r>
              <a:rPr lang="ko-KR" altLang="en-US" sz="1200" dirty="0">
                <a:latin typeface="+mj-lt"/>
                <a:ea typeface="HY울릉도M" pitchFamily="18" charset="-127"/>
              </a:rPr>
              <a:t>를 하면서 </a:t>
            </a:r>
            <a:r>
              <a:rPr lang="en-US" altLang="ko-KR" sz="1200" dirty="0">
                <a:latin typeface="+mj-lt"/>
                <a:ea typeface="HY울릉도M" pitchFamily="18" charset="-127"/>
              </a:rPr>
              <a:t>rear</a:t>
            </a:r>
            <a:r>
              <a:rPr lang="ko-KR" altLang="en-US" sz="1200" dirty="0">
                <a:latin typeface="+mj-lt"/>
                <a:ea typeface="HY울릉도M" pitchFamily="18" charset="-127"/>
              </a:rPr>
              <a:t>은 </a:t>
            </a:r>
            <a:r>
              <a:rPr lang="en-US" altLang="ko-KR" sz="1200" dirty="0" err="1">
                <a:latin typeface="+mj-lt"/>
                <a:ea typeface="HY울릉도M" pitchFamily="18" charset="-127"/>
              </a:rPr>
              <a:t>index+1</a:t>
            </a:r>
            <a:r>
              <a:rPr lang="en-US" altLang="ko-KR" sz="1200" dirty="0">
                <a:latin typeface="+mj-lt"/>
                <a:ea typeface="HY울릉도M" pitchFamily="18" charset="-127"/>
              </a:rPr>
              <a:t> </a:t>
            </a:r>
            <a:r>
              <a:rPr lang="ko-KR" altLang="en-US" sz="1200" dirty="0">
                <a:latin typeface="+mj-lt"/>
                <a:ea typeface="HY울릉도M" pitchFamily="18" charset="-127"/>
              </a:rPr>
              <a:t>혹은 </a:t>
            </a:r>
            <a:r>
              <a:rPr lang="en-US" altLang="ko-KR" sz="1200" dirty="0">
                <a:latin typeface="+mj-lt"/>
                <a:ea typeface="HY울릉도M" pitchFamily="18" charset="-127"/>
              </a:rPr>
              <a:t>0</a:t>
            </a:r>
            <a:r>
              <a:rPr lang="ko-KR" altLang="en-US" sz="1200" dirty="0">
                <a:latin typeface="+mj-lt"/>
                <a:ea typeface="HY울릉도M" pitchFamily="18" charset="-127"/>
              </a:rPr>
              <a:t>으로 치환 됨</a:t>
            </a:r>
            <a:r>
              <a:rPr lang="en-US" altLang="ko-KR" sz="1200" dirty="0">
                <a:latin typeface="+mj-lt"/>
                <a:ea typeface="HY울릉도M" pitchFamily="18" charset="-127"/>
              </a:rPr>
              <a:t>.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>
                <a:latin typeface="+mj-lt"/>
                <a:ea typeface="HY울릉도M" pitchFamily="18" charset="-127"/>
              </a:rPr>
              <a:t>그런 상황에서</a:t>
            </a:r>
            <a:r>
              <a:rPr lang="en-US" altLang="ko-KR" sz="1200" dirty="0">
                <a:latin typeface="+mj-lt"/>
                <a:ea typeface="HY울릉도M" pitchFamily="18" charset="-127"/>
              </a:rPr>
              <a:t>, first</a:t>
            </a:r>
            <a:r>
              <a:rPr lang="ko-KR" altLang="en-US" sz="1200" dirty="0">
                <a:latin typeface="+mj-lt"/>
                <a:ea typeface="HY울릉도M" pitchFamily="18" charset="-127"/>
              </a:rPr>
              <a:t>를 만날 경우</a:t>
            </a:r>
            <a:r>
              <a:rPr lang="en-US" altLang="ko-KR" sz="1200" dirty="0">
                <a:latin typeface="+mj-lt"/>
                <a:ea typeface="HY울릉도M" pitchFamily="18" charset="-127"/>
              </a:rPr>
              <a:t>, </a:t>
            </a:r>
            <a:r>
              <a:rPr lang="ko-KR" altLang="en-US" sz="1200" dirty="0">
                <a:latin typeface="+mj-lt"/>
                <a:ea typeface="HY울릉도M" pitchFamily="18" charset="-127"/>
              </a:rPr>
              <a:t>이미 모든 값이 </a:t>
            </a:r>
            <a:r>
              <a:rPr lang="en-US" altLang="ko-KR" sz="1200" dirty="0" err="1">
                <a:latin typeface="+mj-lt"/>
                <a:ea typeface="HY울릉도M" pitchFamily="18" charset="-127"/>
              </a:rPr>
              <a:t>deQueue</a:t>
            </a:r>
            <a:r>
              <a:rPr lang="ko-KR" altLang="en-US" sz="1200" dirty="0">
                <a:latin typeface="+mj-lt"/>
                <a:ea typeface="HY울릉도M" pitchFamily="18" charset="-127"/>
              </a:rPr>
              <a:t>된 것임</a:t>
            </a:r>
            <a:endParaRPr lang="en-US" altLang="ko-KR" sz="1200" dirty="0">
              <a:latin typeface="+mj-lt"/>
              <a:ea typeface="HY울릉도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D2BCD3-9763-4EE3-9A45-FC9A92832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39" y="2615072"/>
            <a:ext cx="3724795" cy="2333951"/>
          </a:xfrm>
          <a:prstGeom prst="rect">
            <a:avLst/>
          </a:prstGeom>
        </p:spPr>
      </p:pic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4D0A7D8-0044-4F45-AA7B-A43F5F427FF2}"/>
              </a:ext>
            </a:extLst>
          </p:cNvPr>
          <p:cNvCxnSpPr/>
          <p:nvPr/>
        </p:nvCxnSpPr>
        <p:spPr bwMode="auto">
          <a:xfrm>
            <a:off x="7887505" y="3852454"/>
            <a:ext cx="216024" cy="2223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CB35736-3376-458F-AC40-56AB1D3E6964}"/>
              </a:ext>
            </a:extLst>
          </p:cNvPr>
          <p:cNvCxnSpPr/>
          <p:nvPr/>
        </p:nvCxnSpPr>
        <p:spPr bwMode="auto">
          <a:xfrm flipH="1">
            <a:off x="7971928" y="4074790"/>
            <a:ext cx="109931" cy="7863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6F90C84-819A-48F0-ACC4-CC0625DCA835}"/>
              </a:ext>
            </a:extLst>
          </p:cNvPr>
          <p:cNvCxnSpPr/>
          <p:nvPr/>
        </p:nvCxnSpPr>
        <p:spPr bwMode="auto">
          <a:xfrm flipH="1">
            <a:off x="7545288" y="4861173"/>
            <a:ext cx="450229" cy="4504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B3CB7C1-F726-496D-9A3B-FA5B719C6EE6}"/>
              </a:ext>
            </a:extLst>
          </p:cNvPr>
          <p:cNvCxnSpPr/>
          <p:nvPr/>
        </p:nvCxnSpPr>
        <p:spPr bwMode="auto">
          <a:xfrm flipH="1" flipV="1">
            <a:off x="6969224" y="5229200"/>
            <a:ext cx="576064" cy="824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D9016F1C-9389-48F3-8523-A971860F2454}"/>
              </a:ext>
            </a:extLst>
          </p:cNvPr>
          <p:cNvCxnSpPr/>
          <p:nvPr/>
        </p:nvCxnSpPr>
        <p:spPr bwMode="auto">
          <a:xfrm flipH="1" flipV="1">
            <a:off x="6681192" y="4816607"/>
            <a:ext cx="288032" cy="4254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FE64FEC-54E8-4308-A84E-617E8FF12C10}"/>
              </a:ext>
            </a:extLst>
          </p:cNvPr>
          <p:cNvCxnSpPr>
            <a:cxnSpLocks/>
          </p:cNvCxnSpPr>
          <p:nvPr/>
        </p:nvCxnSpPr>
        <p:spPr bwMode="auto">
          <a:xfrm flipV="1">
            <a:off x="6681192" y="4301083"/>
            <a:ext cx="0" cy="5600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C096E25-4FFA-45E2-8846-CFD1E6CB5BA0}"/>
              </a:ext>
            </a:extLst>
          </p:cNvPr>
          <p:cNvCxnSpPr/>
          <p:nvPr/>
        </p:nvCxnSpPr>
        <p:spPr bwMode="auto">
          <a:xfrm flipV="1">
            <a:off x="6681192" y="3880503"/>
            <a:ext cx="439227" cy="4205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2986345-1B2D-4C94-A22D-37640814B501}"/>
              </a:ext>
            </a:extLst>
          </p:cNvPr>
          <p:cNvCxnSpPr/>
          <p:nvPr/>
        </p:nvCxnSpPr>
        <p:spPr bwMode="auto">
          <a:xfrm flipV="1">
            <a:off x="7120419" y="3852454"/>
            <a:ext cx="518911" cy="280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9761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  <a:ea typeface="+mj-ea"/>
              </a:rPr>
              <a:t>circularQ.c</a:t>
            </a:r>
            <a:r>
              <a:rPr lang="en-US" altLang="ko-KR" dirty="0">
                <a:latin typeface="+mj-lt"/>
                <a:ea typeface="+mj-ea"/>
              </a:rPr>
              <a:t> - </a:t>
            </a:r>
            <a:r>
              <a:rPr lang="en-US" altLang="ko-KR" dirty="0" err="1">
                <a:latin typeface="+mj-lt"/>
                <a:ea typeface="+mj-ea"/>
              </a:rPr>
              <a:t>isFull</a:t>
            </a:r>
            <a:r>
              <a:rPr lang="en-US" altLang="ko-KR" dirty="0">
                <a:latin typeface="+mj-lt"/>
                <a:ea typeface="+mj-ea"/>
              </a:rPr>
              <a:t>()</a:t>
            </a:r>
            <a:endParaRPr lang="ko-KR" altLang="en-US" dirty="0">
              <a:latin typeface="+mj-lt"/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F4EF8BA-DAFA-4306-88F3-885D2C3EC80B}"/>
              </a:ext>
            </a:extLst>
          </p:cNvPr>
          <p:cNvSpPr/>
          <p:nvPr/>
        </p:nvSpPr>
        <p:spPr bwMode="auto">
          <a:xfrm>
            <a:off x="6285148" y="3501008"/>
            <a:ext cx="2160240" cy="21602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833967E-9B05-43A8-BA55-6D66502A7985}"/>
              </a:ext>
            </a:extLst>
          </p:cNvPr>
          <p:cNvSpPr/>
          <p:nvPr/>
        </p:nvSpPr>
        <p:spPr bwMode="auto">
          <a:xfrm>
            <a:off x="6969224" y="4185084"/>
            <a:ext cx="792088" cy="79208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E3DE518-6761-4D38-B8F1-474EF0A68DEC}"/>
              </a:ext>
            </a:extLst>
          </p:cNvPr>
          <p:cNvCxnSpPr>
            <a:stCxn id="12" idx="0"/>
            <a:endCxn id="10" idx="0"/>
          </p:cNvCxnSpPr>
          <p:nvPr/>
        </p:nvCxnSpPr>
        <p:spPr bwMode="auto">
          <a:xfrm flipV="1">
            <a:off x="7365268" y="3501008"/>
            <a:ext cx="0" cy="6840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7A3BDE1-D2CA-43FF-9D96-976589C3D4AD}"/>
              </a:ext>
            </a:extLst>
          </p:cNvPr>
          <p:cNvCxnSpPr>
            <a:stCxn id="12" idx="7"/>
            <a:endCxn id="10" idx="7"/>
          </p:cNvCxnSpPr>
          <p:nvPr/>
        </p:nvCxnSpPr>
        <p:spPr bwMode="auto">
          <a:xfrm flipV="1">
            <a:off x="7645313" y="3817368"/>
            <a:ext cx="483715" cy="4837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78D0A90-7B59-4263-A742-A2A2855DC702}"/>
              </a:ext>
            </a:extLst>
          </p:cNvPr>
          <p:cNvCxnSpPr>
            <a:cxnSpLocks/>
            <a:stCxn id="12" idx="6"/>
          </p:cNvCxnSpPr>
          <p:nvPr/>
        </p:nvCxnSpPr>
        <p:spPr bwMode="auto">
          <a:xfrm>
            <a:off x="7761312" y="4581128"/>
            <a:ext cx="6840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4377DE0-3FDF-4098-AFF6-6E7A3817BA12}"/>
              </a:ext>
            </a:extLst>
          </p:cNvPr>
          <p:cNvCxnSpPr>
            <a:stCxn id="12" idx="5"/>
          </p:cNvCxnSpPr>
          <p:nvPr/>
        </p:nvCxnSpPr>
        <p:spPr bwMode="auto">
          <a:xfrm>
            <a:off x="7645313" y="4861173"/>
            <a:ext cx="483715" cy="5103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8C12242-913C-42C7-8776-C0B556285C38}"/>
              </a:ext>
            </a:extLst>
          </p:cNvPr>
          <p:cNvCxnSpPr>
            <a:stCxn id="12" idx="4"/>
            <a:endCxn id="10" idx="4"/>
          </p:cNvCxnSpPr>
          <p:nvPr/>
        </p:nvCxnSpPr>
        <p:spPr bwMode="auto">
          <a:xfrm>
            <a:off x="7365268" y="4977172"/>
            <a:ext cx="0" cy="6840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EC7FFBF-49C1-4405-8CD3-9CEB96428300}"/>
              </a:ext>
            </a:extLst>
          </p:cNvPr>
          <p:cNvCxnSpPr>
            <a:stCxn id="12" idx="3"/>
            <a:endCxn id="10" idx="3"/>
          </p:cNvCxnSpPr>
          <p:nvPr/>
        </p:nvCxnSpPr>
        <p:spPr bwMode="auto">
          <a:xfrm flipH="1">
            <a:off x="6601508" y="4861173"/>
            <a:ext cx="483715" cy="4837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BEAB5F0-8DC1-44CE-98F8-E3F52D15AC2F}"/>
              </a:ext>
            </a:extLst>
          </p:cNvPr>
          <p:cNvCxnSpPr>
            <a:stCxn id="12" idx="2"/>
            <a:endCxn id="10" idx="2"/>
          </p:cNvCxnSpPr>
          <p:nvPr/>
        </p:nvCxnSpPr>
        <p:spPr bwMode="auto">
          <a:xfrm flipH="1">
            <a:off x="6285148" y="4581128"/>
            <a:ext cx="6840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8DCB7A2-BDEC-49B4-AFE5-D9917982BE8D}"/>
              </a:ext>
            </a:extLst>
          </p:cNvPr>
          <p:cNvCxnSpPr>
            <a:stCxn id="12" idx="1"/>
            <a:endCxn id="10" idx="1"/>
          </p:cNvCxnSpPr>
          <p:nvPr/>
        </p:nvCxnSpPr>
        <p:spPr bwMode="auto">
          <a:xfrm flipH="1" flipV="1">
            <a:off x="6601508" y="3817368"/>
            <a:ext cx="483715" cy="4837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E62F014-EBF7-4369-8039-34475F38BF57}"/>
              </a:ext>
            </a:extLst>
          </p:cNvPr>
          <p:cNvSpPr/>
          <p:nvPr/>
        </p:nvSpPr>
        <p:spPr bwMode="auto">
          <a:xfrm>
            <a:off x="7457306" y="3736487"/>
            <a:ext cx="376014" cy="288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latin typeface="HY울릉도M" pitchFamily="18" charset="-127"/>
                <a:ea typeface="HY울릉도M" pitchFamily="18" charset="-127"/>
              </a:rPr>
              <a:t>1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35FAD5-9CBE-4D22-BD72-0563FF27FCFA}"/>
              </a:ext>
            </a:extLst>
          </p:cNvPr>
          <p:cNvSpPr/>
          <p:nvPr/>
        </p:nvSpPr>
        <p:spPr bwMode="auto">
          <a:xfrm>
            <a:off x="7833320" y="4147404"/>
            <a:ext cx="376014" cy="288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latin typeface="HY울릉도M" pitchFamily="18" charset="-127"/>
                <a:ea typeface="HY울릉도M" pitchFamily="18" charset="-127"/>
              </a:rPr>
              <a:t>2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AAADA8B-F3E2-4E62-8966-BA00E23E10BA}"/>
              </a:ext>
            </a:extLst>
          </p:cNvPr>
          <p:cNvSpPr/>
          <p:nvPr/>
        </p:nvSpPr>
        <p:spPr bwMode="auto">
          <a:xfrm>
            <a:off x="7887170" y="4695825"/>
            <a:ext cx="376014" cy="288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latin typeface="HY울릉도M" pitchFamily="18" charset="-127"/>
                <a:ea typeface="HY울릉도M" pitchFamily="18" charset="-127"/>
              </a:rPr>
              <a:t>3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7069A21-53D2-4B8F-963C-F32916770355}"/>
              </a:ext>
            </a:extLst>
          </p:cNvPr>
          <p:cNvSpPr/>
          <p:nvPr/>
        </p:nvSpPr>
        <p:spPr bwMode="auto">
          <a:xfrm>
            <a:off x="7472065" y="5098174"/>
            <a:ext cx="376014" cy="288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latin typeface="HY울릉도M" pitchFamily="18" charset="-127"/>
                <a:ea typeface="HY울릉도M" pitchFamily="18" charset="-127"/>
              </a:rPr>
              <a:t>4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9FB7766-266F-4871-B44D-0FB62D277187}"/>
              </a:ext>
            </a:extLst>
          </p:cNvPr>
          <p:cNvSpPr/>
          <p:nvPr/>
        </p:nvSpPr>
        <p:spPr bwMode="auto">
          <a:xfrm>
            <a:off x="6868326" y="5118862"/>
            <a:ext cx="376014" cy="288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latin typeface="HY울릉도M" pitchFamily="18" charset="-127"/>
                <a:ea typeface="HY울릉도M" pitchFamily="18" charset="-127"/>
              </a:rPr>
              <a:t>5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8DF838C-11FE-4818-B7AF-A8B4518D8601}"/>
              </a:ext>
            </a:extLst>
          </p:cNvPr>
          <p:cNvSpPr/>
          <p:nvPr/>
        </p:nvSpPr>
        <p:spPr bwMode="auto">
          <a:xfrm>
            <a:off x="6474355" y="4689140"/>
            <a:ext cx="376014" cy="288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latin typeface="HY울릉도M" pitchFamily="18" charset="-127"/>
                <a:ea typeface="HY울릉도M" pitchFamily="18" charset="-127"/>
              </a:rPr>
              <a:t>6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91C88CF-5C28-47E9-98A9-D231100C8B53}"/>
              </a:ext>
            </a:extLst>
          </p:cNvPr>
          <p:cNvSpPr/>
          <p:nvPr/>
        </p:nvSpPr>
        <p:spPr bwMode="auto">
          <a:xfrm>
            <a:off x="6464857" y="4180084"/>
            <a:ext cx="376014" cy="288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latin typeface="HY울릉도M" pitchFamily="18" charset="-127"/>
                <a:ea typeface="HY울릉도M" pitchFamily="18" charset="-127"/>
              </a:rPr>
              <a:t>7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5D8F389-9272-49C9-83DC-DA095B4CA411}"/>
              </a:ext>
            </a:extLst>
          </p:cNvPr>
          <p:cNvSpPr/>
          <p:nvPr/>
        </p:nvSpPr>
        <p:spPr bwMode="auto">
          <a:xfrm>
            <a:off x="6908354" y="3724708"/>
            <a:ext cx="376014" cy="288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latin typeface="HY울릉도M" pitchFamily="18" charset="-127"/>
                <a:ea typeface="HY울릉도M" pitchFamily="18" charset="-127"/>
              </a:rPr>
              <a:t>8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57D49F9-9AD7-47A9-B6A4-0C6FE1C33706}"/>
              </a:ext>
            </a:extLst>
          </p:cNvPr>
          <p:cNvSpPr/>
          <p:nvPr/>
        </p:nvSpPr>
        <p:spPr bwMode="auto">
          <a:xfrm>
            <a:off x="5856333" y="2737249"/>
            <a:ext cx="1788980" cy="633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dirty="0">
                <a:latin typeface="+mj-lt"/>
                <a:ea typeface="HY울릉도M" pitchFamily="18" charset="-127"/>
              </a:rPr>
              <a:t>최근 삽입된 위치</a:t>
            </a:r>
            <a:endParaRPr lang="en-US" altLang="ko-KR" sz="1600" b="1" dirty="0">
              <a:latin typeface="+mj-lt"/>
              <a:ea typeface="HY울릉도M" pitchFamily="18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HY울릉도M" pitchFamily="18" charset="-127"/>
              </a:rPr>
              <a:t>(</a:t>
            </a:r>
            <a:r>
              <a:rPr lang="en-US" altLang="ko-KR" sz="1600" b="1" dirty="0">
                <a:latin typeface="+mj-lt"/>
                <a:ea typeface="HY울릉도M" pitchFamily="18" charset="-127"/>
              </a:rPr>
              <a:t>rear)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HY울릉도M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13D9E6A-0485-478C-87AB-BDDBBD738D7D}"/>
              </a:ext>
            </a:extLst>
          </p:cNvPr>
          <p:cNvSpPr/>
          <p:nvPr/>
        </p:nvSpPr>
        <p:spPr bwMode="auto">
          <a:xfrm>
            <a:off x="7405515" y="2924944"/>
            <a:ext cx="1788980" cy="5799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dirty="0">
                <a:latin typeface="+mj-lt"/>
                <a:ea typeface="HY울릉도M" pitchFamily="18" charset="-127"/>
              </a:rPr>
              <a:t>처음 들어온 위치</a:t>
            </a:r>
            <a:endParaRPr kumimoji="1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HY울릉도M" pitchFamily="18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latin typeface="+mj-lt"/>
                <a:ea typeface="HY울릉도M" pitchFamily="18" charset="-127"/>
              </a:rPr>
              <a:t>(first)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HY울릉도M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05781C3-96C7-4602-851E-D59B29CAB301}"/>
              </a:ext>
            </a:extLst>
          </p:cNvPr>
          <p:cNvCxnSpPr>
            <a:cxnSpLocks/>
            <a:stCxn id="40" idx="2"/>
          </p:cNvCxnSpPr>
          <p:nvPr/>
        </p:nvCxnSpPr>
        <p:spPr bwMode="auto">
          <a:xfrm>
            <a:off x="6750823" y="3371003"/>
            <a:ext cx="157531" cy="2740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A91599B-0A5D-4FBF-B947-FAE1C18CC808}"/>
              </a:ext>
            </a:extLst>
          </p:cNvPr>
          <p:cNvCxnSpPr>
            <a:cxnSpLocks/>
            <a:stCxn id="41" idx="2"/>
          </p:cNvCxnSpPr>
          <p:nvPr/>
        </p:nvCxnSpPr>
        <p:spPr bwMode="auto">
          <a:xfrm flipH="1">
            <a:off x="8013340" y="3504915"/>
            <a:ext cx="286665" cy="2315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FEA785C-8C09-462E-8CFA-1F7858AB12FB}"/>
              </a:ext>
            </a:extLst>
          </p:cNvPr>
          <p:cNvCxnSpPr>
            <a:cxnSpLocks/>
            <a:stCxn id="40" idx="0"/>
          </p:cNvCxnSpPr>
          <p:nvPr/>
        </p:nvCxnSpPr>
        <p:spPr bwMode="auto">
          <a:xfrm flipV="1">
            <a:off x="6750823" y="2492896"/>
            <a:ext cx="15743" cy="2443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86B9E373-7FFF-4FA3-AA1A-536F12839D7F}"/>
              </a:ext>
            </a:extLst>
          </p:cNvPr>
          <p:cNvCxnSpPr>
            <a:cxnSpLocks/>
            <a:endCxn id="41" idx="0"/>
          </p:cNvCxnSpPr>
          <p:nvPr/>
        </p:nvCxnSpPr>
        <p:spPr bwMode="auto">
          <a:xfrm>
            <a:off x="6766566" y="2492896"/>
            <a:ext cx="1533439" cy="43204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D97B5AA-E398-412E-BE28-99C85F190137}"/>
              </a:ext>
            </a:extLst>
          </p:cNvPr>
          <p:cNvSpPr/>
          <p:nvPr/>
        </p:nvSpPr>
        <p:spPr bwMode="auto">
          <a:xfrm>
            <a:off x="6969224" y="1538271"/>
            <a:ext cx="2225271" cy="8618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latin typeface="+mj-lt"/>
                <a:ea typeface="HY울릉도M" pitchFamily="18" charset="-127"/>
              </a:rPr>
              <a:t>index</a:t>
            </a:r>
            <a:r>
              <a:rPr lang="ko-KR" altLang="en-US" sz="1200" dirty="0">
                <a:latin typeface="+mj-lt"/>
                <a:ea typeface="HY울릉도M" pitchFamily="18" charset="-127"/>
              </a:rPr>
              <a:t> </a:t>
            </a:r>
            <a:r>
              <a:rPr lang="en-US" altLang="ko-KR" sz="1200" dirty="0">
                <a:latin typeface="+mj-lt"/>
                <a:ea typeface="HY울릉도M" pitchFamily="18" charset="-127"/>
              </a:rPr>
              <a:t>+1</a:t>
            </a:r>
            <a:r>
              <a:rPr lang="ko-KR" altLang="en-US" sz="1200" dirty="0">
                <a:latin typeface="+mj-lt"/>
                <a:ea typeface="HY울릉도M" pitchFamily="18" charset="-127"/>
              </a:rPr>
              <a:t> 값이 </a:t>
            </a:r>
            <a:r>
              <a:rPr lang="en-US" altLang="ko-KR" sz="1200" dirty="0">
                <a:latin typeface="+mj-lt"/>
                <a:ea typeface="HY울릉도M" pitchFamily="18" charset="-127"/>
              </a:rPr>
              <a:t>first</a:t>
            </a:r>
            <a:r>
              <a:rPr lang="ko-KR" altLang="en-US" sz="1200" dirty="0">
                <a:latin typeface="+mj-lt"/>
                <a:ea typeface="HY울릉도M" pitchFamily="18" charset="-127"/>
              </a:rPr>
              <a:t>와 </a:t>
            </a:r>
            <a:r>
              <a:rPr lang="en-US" altLang="ko-KR" sz="1200" dirty="0">
                <a:latin typeface="+mj-lt"/>
                <a:ea typeface="HY울릉도M" pitchFamily="18" charset="-127"/>
              </a:rPr>
              <a:t>rear</a:t>
            </a:r>
            <a:r>
              <a:rPr lang="ko-KR" altLang="en-US" sz="1200" dirty="0">
                <a:latin typeface="+mj-lt"/>
                <a:ea typeface="HY울릉도M" pitchFamily="18" charset="-127"/>
              </a:rPr>
              <a:t>의 값이 동일한 경우</a:t>
            </a:r>
            <a:r>
              <a:rPr lang="en-US" altLang="ko-KR" sz="1200" dirty="0">
                <a:latin typeface="+mj-lt"/>
                <a:ea typeface="HY울릉도M" pitchFamily="18" charset="-127"/>
              </a:rPr>
              <a:t>, </a:t>
            </a:r>
            <a:r>
              <a:rPr lang="ko-KR" altLang="en-US" sz="1200" dirty="0">
                <a:latin typeface="+mj-lt"/>
                <a:ea typeface="HY울릉도M" pitchFamily="18" charset="-127"/>
              </a:rPr>
              <a:t>아래와 같이 겹치게 되는데</a:t>
            </a:r>
            <a:r>
              <a:rPr lang="en-US" altLang="ko-KR" sz="1200" dirty="0">
                <a:latin typeface="+mj-lt"/>
                <a:ea typeface="HY울릉도M" pitchFamily="18" charset="-127"/>
              </a:rPr>
              <a:t>, </a:t>
            </a:r>
            <a:r>
              <a:rPr lang="ko-KR" altLang="en-US" sz="1200" dirty="0">
                <a:latin typeface="+mj-lt"/>
                <a:ea typeface="HY울릉도M" pitchFamily="18" charset="-127"/>
              </a:rPr>
              <a:t>이럴 경우 </a:t>
            </a:r>
            <a:r>
              <a:rPr lang="en-US" altLang="ko-KR" sz="1200" dirty="0">
                <a:latin typeface="+mj-lt"/>
                <a:ea typeface="HY울릉도M" pitchFamily="18" charset="-127"/>
              </a:rPr>
              <a:t>Full</a:t>
            </a:r>
            <a:r>
              <a:rPr lang="ko-KR" altLang="en-US" sz="1200" dirty="0">
                <a:latin typeface="+mj-lt"/>
                <a:ea typeface="HY울릉도M" pitchFamily="18" charset="-127"/>
              </a:rPr>
              <a:t>이 </a:t>
            </a:r>
            <a:r>
              <a:rPr lang="en-US" altLang="ko-KR" sz="1200" dirty="0">
                <a:latin typeface="+mj-lt"/>
                <a:ea typeface="HY울릉도M" pitchFamily="18" charset="-127"/>
              </a:rPr>
              <a:t>True</a:t>
            </a:r>
            <a:r>
              <a:rPr lang="ko-KR" altLang="en-US" sz="1200" dirty="0">
                <a:latin typeface="+mj-lt"/>
                <a:ea typeface="HY울릉도M" pitchFamily="18" charset="-127"/>
              </a:rPr>
              <a:t>임</a:t>
            </a:r>
            <a:endParaRPr lang="en-US" altLang="ko-KR" sz="1200" dirty="0">
              <a:latin typeface="+mj-lt"/>
              <a:ea typeface="HY울릉도M" pitchFamily="18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A4C3F5A1-E924-454F-BA0D-DBFD9B4A8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69" y="2646244"/>
            <a:ext cx="4887007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2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  <a:ea typeface="+mj-ea"/>
              </a:rPr>
              <a:t>circularQ.c</a:t>
            </a:r>
            <a:r>
              <a:rPr lang="en-US" altLang="ko-KR" dirty="0">
                <a:latin typeface="+mj-lt"/>
                <a:ea typeface="+mj-ea"/>
              </a:rPr>
              <a:t> - </a:t>
            </a:r>
            <a:r>
              <a:rPr lang="en-US" altLang="ko-KR" dirty="0" err="1">
                <a:latin typeface="+mj-lt"/>
                <a:ea typeface="+mj-ea"/>
              </a:rPr>
              <a:t>enQueue</a:t>
            </a:r>
            <a:r>
              <a:rPr lang="en-US" altLang="ko-KR" dirty="0">
                <a:latin typeface="+mj-lt"/>
                <a:ea typeface="+mj-ea"/>
              </a:rPr>
              <a:t>()</a:t>
            </a:r>
            <a:endParaRPr lang="ko-KR" altLang="en-US" dirty="0">
              <a:latin typeface="+mj-lt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996722-C16C-4981-AF55-3026319AA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2276872"/>
            <a:ext cx="5087060" cy="28483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942FCD-D290-4591-9483-C2257E4DE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2353083"/>
            <a:ext cx="4344006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9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  <a:ea typeface="+mj-ea"/>
              </a:rPr>
              <a:t>circularQ.c</a:t>
            </a:r>
            <a:r>
              <a:rPr lang="en-US" altLang="ko-KR" dirty="0">
                <a:latin typeface="+mj-lt"/>
                <a:ea typeface="+mj-ea"/>
              </a:rPr>
              <a:t> - </a:t>
            </a:r>
            <a:r>
              <a:rPr lang="en-US" altLang="ko-KR" dirty="0" err="1">
                <a:latin typeface="+mj-lt"/>
                <a:ea typeface="+mj-ea"/>
              </a:rPr>
              <a:t>deQueue</a:t>
            </a:r>
            <a:r>
              <a:rPr lang="en-US" altLang="ko-KR" dirty="0">
                <a:latin typeface="+mj-lt"/>
                <a:ea typeface="+mj-ea"/>
              </a:rPr>
              <a:t>()</a:t>
            </a:r>
            <a:endParaRPr lang="ko-KR" altLang="en-US" dirty="0">
              <a:latin typeface="+mj-lt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81FAAA-EB2E-4B4A-8C1F-A9470EF8F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2204864"/>
            <a:ext cx="5239481" cy="29341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4D09FE-EE42-4FD6-8038-AA32F2F23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1900020"/>
            <a:ext cx="4315427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00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  <a:ea typeface="+mj-ea"/>
              </a:rPr>
              <a:t>postfix.c</a:t>
            </a:r>
            <a:endParaRPr lang="ko-KR" altLang="en-US" dirty="0">
              <a:latin typeface="+mj-lt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8008C8-9189-44E1-9E0E-861228F198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07" b="21651"/>
          <a:stretch/>
        </p:blipFill>
        <p:spPr>
          <a:xfrm>
            <a:off x="2293635" y="1412776"/>
            <a:ext cx="5318729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54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  <a:ea typeface="+mj-ea"/>
              </a:rPr>
              <a:t>postfix.c</a:t>
            </a:r>
            <a:r>
              <a:rPr lang="en-US" altLang="ko-KR" dirty="0">
                <a:latin typeface="+mj-lt"/>
                <a:ea typeface="+mj-ea"/>
              </a:rPr>
              <a:t> – Push() &amp; Pop()</a:t>
            </a:r>
            <a:endParaRPr lang="ko-KR" altLang="en-US" dirty="0">
              <a:latin typeface="+mj-lt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1FE8A4-C121-4E5B-945F-204902273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20" y="1340768"/>
            <a:ext cx="4676843" cy="543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29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  <a:ea typeface="+mj-ea"/>
              </a:rPr>
              <a:t>postfix.c</a:t>
            </a:r>
            <a:r>
              <a:rPr lang="en-US" altLang="ko-KR" dirty="0">
                <a:latin typeface="+mj-lt"/>
                <a:ea typeface="+mj-ea"/>
              </a:rPr>
              <a:t> – get() &amp; concatenate()</a:t>
            </a:r>
            <a:endParaRPr lang="ko-KR" altLang="en-US" dirty="0">
              <a:latin typeface="+mj-lt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54241C-CA83-423A-B31F-3D9EE093A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836" y="1340768"/>
            <a:ext cx="6746328" cy="546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01960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울릉도M" pitchFamily="18" charset="-127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울릉도M" pitchFamily="18" charset="-127"/>
            <a:ea typeface="HY울릉도M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25545</TotalTime>
  <Words>150</Words>
  <Application>Microsoft Office PowerPoint</Application>
  <PresentationFormat>A4 용지(210x297mm)</PresentationFormat>
  <Paragraphs>30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D2Coding</vt:lpstr>
      <vt:lpstr>나눔고딕 ExtraBold</vt:lpstr>
      <vt:lpstr>굴림</vt:lpstr>
      <vt:lpstr>Tahoma</vt:lpstr>
      <vt:lpstr>나눔바른고딕</vt:lpstr>
      <vt:lpstr>Wingdings</vt:lpstr>
      <vt:lpstr>맑은 고딕</vt:lpstr>
      <vt:lpstr>HY울릉도M</vt:lpstr>
      <vt:lpstr>Consolas</vt:lpstr>
      <vt:lpstr>Arial</vt:lpstr>
      <vt:lpstr>1_기본 디자인</vt:lpstr>
      <vt:lpstr>PowerPoint 프레젠테이션</vt:lpstr>
      <vt:lpstr>gcc compiler</vt:lpstr>
      <vt:lpstr>circularQ.c - isEmpty()</vt:lpstr>
      <vt:lpstr>circularQ.c - isFull()</vt:lpstr>
      <vt:lpstr>circularQ.c - enQueue()</vt:lpstr>
      <vt:lpstr>circularQ.c - deQueue()</vt:lpstr>
      <vt:lpstr>postfix.c</vt:lpstr>
      <vt:lpstr>postfix.c – Push() &amp; Pop()</vt:lpstr>
      <vt:lpstr>postfix.c – get() &amp; concatenate()</vt:lpstr>
      <vt:lpstr>postfix.c – toPostfix()</vt:lpstr>
      <vt:lpstr>postfix.c – get() &amp; concatenate()</vt:lpstr>
    </vt:vector>
  </TitlesOfParts>
  <Company>거목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거목</dc:creator>
  <cp:lastModifiedBy>김 기남</cp:lastModifiedBy>
  <cp:revision>1541</cp:revision>
  <dcterms:created xsi:type="dcterms:W3CDTF">2004-05-07T00:53:56Z</dcterms:created>
  <dcterms:modified xsi:type="dcterms:W3CDTF">2022-04-10T17:04:20Z</dcterms:modified>
</cp:coreProperties>
</file>