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992" r:id="rId2"/>
    <p:sldId id="1200" r:id="rId3"/>
    <p:sldId id="1192" r:id="rId4"/>
    <p:sldId id="1203" r:id="rId5"/>
    <p:sldId id="1204" r:id="rId6"/>
    <p:sldId id="1205" r:id="rId7"/>
    <p:sldId id="1201" r:id="rId8"/>
    <p:sldId id="1202" r:id="rId9"/>
    <p:sldId id="1206" r:id="rId10"/>
    <p:sldId id="1207" r:id="rId11"/>
    <p:sldId id="1210" r:id="rId12"/>
    <p:sldId id="1209" r:id="rId13"/>
    <p:sldId id="1211" r:id="rId14"/>
    <p:sldId id="1212" r:id="rId15"/>
    <p:sldId id="1213" r:id="rId16"/>
  </p:sldIdLst>
  <p:sldSz cx="9906000" cy="6858000" type="A4"/>
  <p:notesSz cx="7099300" cy="10234613"/>
  <p:embeddedFontLst>
    <p:embeddedFont>
      <p:font typeface="나눔고딕 ExtraBold" panose="020B0600000101010101" charset="-127"/>
      <p:bold r:id="rId19"/>
    </p:embeddedFont>
    <p:embeddedFont>
      <p:font typeface="나눔바른고딕" panose="020B0600000101010101" charset="-127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D2Coding" panose="020B0609020101020101" pitchFamily="49" charset="-127"/>
      <p:regular r:id="rId26"/>
      <p:bold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pos="3111" userDrawn="1">
          <p15:clr>
            <a:srgbClr val="A4A3A4"/>
          </p15:clr>
        </p15:guide>
        <p15:guide id="4" pos="320" userDrawn="1">
          <p15:clr>
            <a:srgbClr val="A4A3A4"/>
          </p15:clr>
        </p15:guide>
        <p15:guide id="5" pos="5920" userDrawn="1">
          <p15:clr>
            <a:srgbClr val="A4A3A4"/>
          </p15:clr>
        </p15:guide>
        <p15:guide id="6" pos="705" userDrawn="1">
          <p15:clr>
            <a:srgbClr val="A4A3A4"/>
          </p15:clr>
        </p15:guide>
        <p15:guide id="7" orient="horz" pos="4319" userDrawn="1">
          <p15:clr>
            <a:srgbClr val="A4A3A4"/>
          </p15:clr>
        </p15:guide>
        <p15:guide id="8" pos="6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10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00CC"/>
    <a:srgbClr val="0033CC"/>
    <a:srgbClr val="005A9E"/>
    <a:srgbClr val="CC6600"/>
    <a:srgbClr val="666633"/>
    <a:srgbClr val="00589A"/>
    <a:srgbClr val="0066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96336" autoAdjust="0"/>
  </p:normalViewPr>
  <p:slideViewPr>
    <p:cSldViewPr>
      <p:cViewPr varScale="1">
        <p:scale>
          <a:sx n="109" d="100"/>
          <a:sy n="109" d="100"/>
        </p:scale>
        <p:origin x="912" y="78"/>
      </p:cViewPr>
      <p:guideLst>
        <p:guide orient="horz" pos="2176"/>
        <p:guide orient="horz" pos="482"/>
        <p:guide pos="3111"/>
        <p:guide pos="320"/>
        <p:guide pos="5920"/>
        <p:guide pos="705"/>
        <p:guide orient="horz" pos="4319"/>
        <p:guide pos="62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350" y="102"/>
      </p:cViewPr>
      <p:guideLst>
        <p:guide orient="horz" pos="410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6BC8A112-7537-4407-AFB3-F2BAD35EAE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9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933450"/>
            <a:ext cx="6632575" cy="459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FCFCF"/>
            </a:outerShdw>
          </a:effectLst>
        </p:spPr>
      </p:sp>
      <p:sp>
        <p:nvSpPr>
          <p:cNvPr id="7210" name="Rectangle 4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77988" y="9932988"/>
            <a:ext cx="39227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grpSp>
        <p:nvGrpSpPr>
          <p:cNvPr id="150532" name="Group 43"/>
          <p:cNvGrpSpPr>
            <a:grpSpLocks/>
          </p:cNvGrpSpPr>
          <p:nvPr/>
        </p:nvGrpSpPr>
        <p:grpSpPr bwMode="auto">
          <a:xfrm>
            <a:off x="485775" y="6792913"/>
            <a:ext cx="6118225" cy="2598737"/>
            <a:chOff x="4912" y="4260"/>
            <a:chExt cx="3854" cy="1897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4912" y="4260"/>
              <a:ext cx="3854" cy="18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083" y="4365"/>
              <a:ext cx="31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57263">
                <a:spcBef>
                  <a:spcPct val="50000"/>
                </a:spcBef>
                <a:defRPr/>
              </a:pPr>
              <a:r>
                <a:rPr lang="en-US" altLang="ko-KR" sz="1200" b="1">
                  <a:latin typeface="Arial" pitchFamily="34" charset="0"/>
                  <a:ea typeface="HY울릉도B" pitchFamily="18" charset="-127"/>
                </a:rPr>
                <a:t>Notes:</a:t>
              </a:r>
              <a:endParaRPr lang="en-US" altLang="ko-KR" b="1">
                <a:latin typeface="Arial" pitchFamily="34" charset="0"/>
                <a:ea typeface="HY울릉도B" pitchFamily="18" charset="-127"/>
              </a:endParaRPr>
            </a:p>
          </p:txBody>
        </p:sp>
      </p:grp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301625" y="481013"/>
            <a:ext cx="5480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306388" y="9763125"/>
            <a:ext cx="6478587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15913" y="9777413"/>
            <a:ext cx="302418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검사 실무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850" y="9777413"/>
            <a:ext cx="49371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  <a:defRPr/>
            </a:pPr>
            <a:fld id="{F002A2CB-7A91-45DA-8B33-C6ED8C5EC6D2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06388" y="9763125"/>
            <a:ext cx="415925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121581" y="411763"/>
            <a:ext cx="1660219" cy="13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" tIns="0" rIns="3600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 품질 경영과 검사 개론</a:t>
            </a:r>
          </a:p>
        </p:txBody>
      </p:sp>
    </p:spTree>
    <p:extLst>
      <p:ext uri="{BB962C8B-B14F-4D97-AF65-F5344CB8AC3E}">
        <p14:creationId xmlns:p14="http://schemas.microsoft.com/office/powerpoint/2010/main" val="10816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548681"/>
            <a:ext cx="9475973" cy="6309321"/>
            <a:chOff x="411163" y="0"/>
            <a:chExt cx="9494837" cy="6858000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70255"/>
                <a:ext cx="1007508" cy="987745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3450078" cy="2390775"/>
              <a:chOff x="259" y="570"/>
              <a:chExt cx="2409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409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2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725280" y="561955"/>
              <a:ext cx="399943" cy="30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25" y="1976310"/>
            <a:ext cx="7326419" cy="2260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277" y="1126118"/>
            <a:ext cx="1458304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8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2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3285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8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80" y="2172943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7" y="2929242"/>
            <a:ext cx="7044787" cy="287602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5" y="682027"/>
            <a:ext cx="1212140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2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4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334953" y="6564769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2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7" y="2117674"/>
            <a:ext cx="625918" cy="9764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(2)-큰제목과 함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1052736"/>
            <a:ext cx="8937624" cy="5211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lang="ko-KR" altLang="en-US" sz="28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62880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764581"/>
            <a:ext cx="8936043" cy="48001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59F19-FA3D-41C8-8410-21F51E116B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472" y="260351"/>
            <a:ext cx="9221340" cy="712145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ko-KR" altLang="en-US" dirty="0"/>
              <a:t>큰 제목을 추가하려면 클릭하십시오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내용(3)-구분선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50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29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메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-87560" y="146012"/>
            <a:ext cx="2232249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ko-KR" sz="40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MEMO</a:t>
            </a:r>
            <a:endParaRPr lang="en-US" altLang="ko-KR" sz="40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-1" y="0"/>
            <a:ext cx="3392828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951349"/>
            <a:ext cx="9361040" cy="5501987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18F8-8618-498F-B337-4571892E5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268412"/>
            <a:ext cx="8784976" cy="489689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5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5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4">
            <a:extLst>
              <a:ext uri="{FF2B5EF4-FFF2-40B4-BE49-F238E27FC236}">
                <a16:creationId xmlns:a16="http://schemas.microsoft.com/office/drawing/2014/main" id="{B0F4B582-14E5-4B76-9ED1-B9CC9544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9" y="365127"/>
            <a:ext cx="8740775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E60481-F981-4290-9EBF-5789A1F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9" y="1484785"/>
            <a:ext cx="8740775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20318A-8A55-4A60-972A-DB66BC5920E9}"/>
              </a:ext>
            </a:extLst>
          </p:cNvPr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6" name="AutoShape 34">
              <a:extLst>
                <a:ext uri="{FF2B5EF4-FFF2-40B4-BE49-F238E27FC236}">
                  <a16:creationId xmlns:a16="http://schemas.microsoft.com/office/drawing/2014/main" id="{301E06E4-2CB5-4E3F-AEAC-937CD8FD40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7" name="AutoShape 37">
              <a:extLst>
                <a:ext uri="{FF2B5EF4-FFF2-40B4-BE49-F238E27FC236}">
                  <a16:creationId xmlns:a16="http://schemas.microsoft.com/office/drawing/2014/main" id="{FF68B6CE-125E-4915-9FBF-C299925424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8" name="AutoShape 38">
              <a:extLst>
                <a:ext uri="{FF2B5EF4-FFF2-40B4-BE49-F238E27FC236}">
                  <a16:creationId xmlns:a16="http://schemas.microsoft.com/office/drawing/2014/main" id="{168011D9-5412-41C1-B5D3-C738E42B9C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34D086-16CE-4194-A8B2-D50BB963374C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056C9-6DF1-44D0-A244-1C2FA1D2D737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F75DF-BF5D-4AA6-846C-80BE59373A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7" r:id="rId3"/>
    <p:sldLayoutId id="2147483710" r:id="rId4"/>
    <p:sldLayoutId id="2147483743" r:id="rId5"/>
    <p:sldLayoutId id="2147483740" r:id="rId6"/>
    <p:sldLayoutId id="2147483741" r:id="rId7"/>
    <p:sldLayoutId id="2147483738" r:id="rId8"/>
    <p:sldLayoutId id="2147483745" r:id="rId9"/>
    <p:sldLayoutId id="2147483742" r:id="rId10"/>
    <p:sldLayoutId id="214748374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dirty="0">
          <a:solidFill>
            <a:srgbClr val="000099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200" b="1" kern="1200" dirty="0" smtClean="0">
          <a:solidFill>
            <a:srgbClr val="000099"/>
          </a:solidFill>
          <a:latin typeface="+mn-ea"/>
          <a:ea typeface="+mn-ea"/>
          <a:cs typeface="+mn-cs"/>
        </a:defRPr>
      </a:lvl1pPr>
      <a:lvl2pPr marL="534988" marR="0" indent="-179388" algn="l" defTabSz="914400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900" kern="1200" dirty="0" smtClean="0">
          <a:solidFill>
            <a:schemeClr val="tx1"/>
          </a:solidFill>
          <a:latin typeface="+mn-ea"/>
          <a:ea typeface="+mj-ea"/>
          <a:cs typeface="+mn-cs"/>
        </a:defRPr>
      </a:lvl2pPr>
      <a:lvl3pPr marL="715963" indent="-180975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•"/>
        <a:defRPr kumimoji="1" lang="ko-KR" altLang="en-US" sz="17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898525" indent="-177800" algn="l" rtl="0" eaLnBrk="1" fontAlgn="base" latinLnBrk="1" hangingPunct="1">
        <a:lnSpc>
          <a:spcPct val="110000"/>
        </a:lnSpc>
        <a:spcBef>
          <a:spcPct val="20000"/>
        </a:spcBef>
        <a:spcAft>
          <a:spcPts val="100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98525" algn="l"/>
        </a:tabLst>
        <a:defRPr kumimoji="1" lang="ko-KR" altLang="en-US" sz="1400" b="0" kern="1200" dirty="0" smtClean="0">
          <a:solidFill>
            <a:schemeClr val="tx1"/>
          </a:solidFill>
          <a:latin typeface="+mn-ea"/>
          <a:ea typeface="맑은 고딕" pitchFamily="50" charset="-127"/>
          <a:cs typeface="+mn-cs"/>
        </a:defRPr>
      </a:lvl4pPr>
      <a:lvl5pPr marL="1077913" indent="-141288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»"/>
        <a:defRPr kumimoji="1" sz="1200">
          <a:solidFill>
            <a:schemeClr val="tx1"/>
          </a:solidFill>
          <a:latin typeface="+mn-ea"/>
          <a:ea typeface="+mj-ea"/>
          <a:cs typeface="태-신헤드라인디D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-12095" y="8121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id="{0C3746F2-4E55-344F-B0EE-DF91342BB2A7}"/>
              </a:ext>
            </a:extLst>
          </p:cNvPr>
          <p:cNvSpPr/>
          <p:nvPr/>
        </p:nvSpPr>
        <p:spPr>
          <a:xfrm>
            <a:off x="260650" y="2202815"/>
            <a:ext cx="8065028" cy="82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김기남</a:t>
            </a:r>
            <a:r>
              <a:rPr lang="en-US" altLang="ko-KR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</a:t>
            </a:r>
            <a:r>
              <a:rPr lang="ko-KR" altLang="en-US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컴퓨터과학</a:t>
            </a:r>
            <a:r>
              <a:rPr lang="en-US" altLang="ko-KR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_2022299002</a:t>
            </a:r>
          </a:p>
        </p:txBody>
      </p:sp>
    </p:spTree>
    <p:extLst>
      <p:ext uri="{BB962C8B-B14F-4D97-AF65-F5344CB8AC3E}">
        <p14:creationId xmlns:p14="http://schemas.microsoft.com/office/powerpoint/2010/main" val="301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9F2A300-286E-4A89-9B1E-33EA572D7369}"/>
              </a:ext>
            </a:extLst>
          </p:cNvPr>
          <p:cNvSpPr/>
          <p:nvPr/>
        </p:nvSpPr>
        <p:spPr bwMode="auto">
          <a:xfrm>
            <a:off x="4808984" y="5055536"/>
            <a:ext cx="5097016" cy="18024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A948A2-192C-482E-87C2-A64306A81E96}"/>
              </a:ext>
            </a:extLst>
          </p:cNvPr>
          <p:cNvSpPr/>
          <p:nvPr/>
        </p:nvSpPr>
        <p:spPr bwMode="auto">
          <a:xfrm>
            <a:off x="523047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Head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902A4-E743-48C1-A404-F44EA1835C22}"/>
              </a:ext>
            </a:extLst>
          </p:cNvPr>
          <p:cNvSpPr/>
          <p:nvPr/>
        </p:nvSpPr>
        <p:spPr bwMode="auto">
          <a:xfrm>
            <a:off x="523047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FirstAddress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76233B-417F-4FC5-8C22-8ED48A21459C}"/>
              </a:ext>
            </a:extLst>
          </p:cNvPr>
          <p:cNvSpPr/>
          <p:nvPr/>
        </p:nvSpPr>
        <p:spPr bwMode="auto">
          <a:xfrm>
            <a:off x="2716622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2846DC-8232-4991-B193-7B59F38E3B05}"/>
              </a:ext>
            </a:extLst>
          </p:cNvPr>
          <p:cNvSpPr/>
          <p:nvPr/>
        </p:nvSpPr>
        <p:spPr bwMode="auto">
          <a:xfrm>
            <a:off x="2716622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337310-07CF-4F81-95F1-656A2BA478B5}"/>
              </a:ext>
            </a:extLst>
          </p:cNvPr>
          <p:cNvCxnSpPr>
            <a:stCxn id="29" idx="3"/>
            <a:endCxn id="30" idx="1"/>
          </p:cNvCxnSpPr>
          <p:nvPr/>
        </p:nvCxnSpPr>
        <p:spPr bwMode="auto">
          <a:xfrm flipV="1">
            <a:off x="2035215" y="1700808"/>
            <a:ext cx="681407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AEB9C1-DB14-4754-87D7-5BE55AF9770B}"/>
              </a:ext>
            </a:extLst>
          </p:cNvPr>
          <p:cNvSpPr/>
          <p:nvPr/>
        </p:nvSpPr>
        <p:spPr bwMode="auto">
          <a:xfrm>
            <a:off x="2716622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B21B64-25A8-48D3-92DB-5989F7A58603}"/>
              </a:ext>
            </a:extLst>
          </p:cNvPr>
          <p:cNvSpPr/>
          <p:nvPr/>
        </p:nvSpPr>
        <p:spPr bwMode="auto">
          <a:xfrm>
            <a:off x="4912868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6DE211-6F77-487E-8273-EEB718222DD3}"/>
              </a:ext>
            </a:extLst>
          </p:cNvPr>
          <p:cNvSpPr/>
          <p:nvPr/>
        </p:nvSpPr>
        <p:spPr bwMode="auto">
          <a:xfrm>
            <a:off x="4912868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F5829A-0D4A-4887-9AFF-13069E1C6F8A}"/>
              </a:ext>
            </a:extLst>
          </p:cNvPr>
          <p:cNvSpPr/>
          <p:nvPr/>
        </p:nvSpPr>
        <p:spPr bwMode="auto">
          <a:xfrm>
            <a:off x="4912868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5687BFC-0D03-4CC5-ABCB-6500DE85039B}"/>
              </a:ext>
            </a:extLst>
          </p:cNvPr>
          <p:cNvCxnSpPr>
            <a:endCxn id="35" idx="1"/>
          </p:cNvCxnSpPr>
          <p:nvPr/>
        </p:nvCxnSpPr>
        <p:spPr bwMode="auto">
          <a:xfrm flipV="1">
            <a:off x="4228790" y="1700808"/>
            <a:ext cx="68407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FB2564-3EB7-4B9E-AB44-3421AEC89124}"/>
              </a:ext>
            </a:extLst>
          </p:cNvPr>
          <p:cNvSpPr/>
          <p:nvPr/>
        </p:nvSpPr>
        <p:spPr bwMode="auto">
          <a:xfrm>
            <a:off x="7106441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0E1C03-22F3-4671-BC09-4A66DF895A1F}"/>
              </a:ext>
            </a:extLst>
          </p:cNvPr>
          <p:cNvSpPr/>
          <p:nvPr/>
        </p:nvSpPr>
        <p:spPr bwMode="auto">
          <a:xfrm>
            <a:off x="7106441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NULL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FACCEB-D30F-495D-959C-418E6DDC09EB}"/>
              </a:ext>
            </a:extLst>
          </p:cNvPr>
          <p:cNvSpPr/>
          <p:nvPr/>
        </p:nvSpPr>
        <p:spPr bwMode="auto">
          <a:xfrm>
            <a:off x="7106441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6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6574619-1CA6-46B2-B4CB-68037185E767}"/>
              </a:ext>
            </a:extLst>
          </p:cNvPr>
          <p:cNvCxnSpPr>
            <a:stCxn id="36" idx="3"/>
            <a:endCxn id="40" idx="1"/>
          </p:cNvCxnSpPr>
          <p:nvPr/>
        </p:nvCxnSpPr>
        <p:spPr bwMode="auto">
          <a:xfrm flipV="1">
            <a:off x="6425036" y="1700808"/>
            <a:ext cx="68140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15ADD8-1873-41C7-8D04-CB9B6C75FFC5}"/>
              </a:ext>
            </a:extLst>
          </p:cNvPr>
          <p:cNvSpPr/>
          <p:nvPr/>
        </p:nvSpPr>
        <p:spPr bwMode="auto">
          <a:xfrm>
            <a:off x="509400" y="321297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listNode</a:t>
            </a: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 n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62DBC5-417D-4CAC-9C55-680058FFEC9A}"/>
              </a:ext>
            </a:extLst>
          </p:cNvPr>
          <p:cNvSpPr/>
          <p:nvPr/>
        </p:nvSpPr>
        <p:spPr bwMode="auto">
          <a:xfrm>
            <a:off x="509400" y="4221088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D5C31A4-6DB3-4F5D-8522-EE75BBF34105}"/>
              </a:ext>
            </a:extLst>
          </p:cNvPr>
          <p:cNvSpPr/>
          <p:nvPr/>
        </p:nvSpPr>
        <p:spPr bwMode="auto">
          <a:xfrm>
            <a:off x="1085464" y="2752895"/>
            <a:ext cx="360040" cy="29868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7B24C6-F19F-4172-9A1E-029B26C708B3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 bwMode="auto">
          <a:xfrm flipV="1">
            <a:off x="2021568" y="1700808"/>
            <a:ext cx="69505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717444-0CDF-4A3B-89C0-8D7D41260C21}"/>
              </a:ext>
            </a:extLst>
          </p:cNvPr>
          <p:cNvSpPr/>
          <p:nvPr/>
        </p:nvSpPr>
        <p:spPr bwMode="auto">
          <a:xfrm>
            <a:off x="515734" y="3717032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FirstAddress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BA273C-482C-47A4-9795-74239496892D}"/>
              </a:ext>
            </a:extLst>
          </p:cNvPr>
          <p:cNvSpPr/>
          <p:nvPr/>
        </p:nvSpPr>
        <p:spPr bwMode="auto">
          <a:xfrm>
            <a:off x="2145810" y="3172798"/>
            <a:ext cx="2082980" cy="4722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비교했지만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, key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값이 같지 않으므로 다음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로 이동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.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B6A79C-9A9C-4211-96D6-365CFBC83C43}"/>
              </a:ext>
            </a:extLst>
          </p:cNvPr>
          <p:cNvSpPr/>
          <p:nvPr/>
        </p:nvSpPr>
        <p:spPr bwMode="auto">
          <a:xfrm>
            <a:off x="2742808" y="4119432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listNode</a:t>
            </a: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 n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BB4B24-5B67-48A3-B5C7-B6298043BF7B}"/>
              </a:ext>
            </a:extLst>
          </p:cNvPr>
          <p:cNvSpPr/>
          <p:nvPr/>
        </p:nvSpPr>
        <p:spPr bwMode="auto">
          <a:xfrm>
            <a:off x="2742808" y="512754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3DB3CE-8B15-4FD8-8677-AB91009F5C6A}"/>
              </a:ext>
            </a:extLst>
          </p:cNvPr>
          <p:cNvSpPr/>
          <p:nvPr/>
        </p:nvSpPr>
        <p:spPr bwMode="auto">
          <a:xfrm>
            <a:off x="2749142" y="462348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Address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1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408E19-ED23-412D-957E-0B450C07CF77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 flipV="1">
            <a:off x="4261310" y="1700808"/>
            <a:ext cx="651558" cy="3138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213DBB-AE1C-4612-8932-AE324C552E44}"/>
              </a:ext>
            </a:extLst>
          </p:cNvPr>
          <p:cNvSpPr/>
          <p:nvPr/>
        </p:nvSpPr>
        <p:spPr bwMode="auto">
          <a:xfrm>
            <a:off x="4566466" y="3439650"/>
            <a:ext cx="2762797" cy="6646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key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값이 같으므로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en-US" altLang="ko-KR" sz="1200" dirty="0" err="1">
                <a:latin typeface="HY울릉도M" pitchFamily="18" charset="-127"/>
                <a:ea typeface="HY울릉도M" pitchFamily="18" charset="-127"/>
              </a:rPr>
              <a:t>Node1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link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를 </a:t>
            </a:r>
            <a:r>
              <a:rPr lang="en-US" altLang="ko-KR" sz="1200" dirty="0" err="1">
                <a:latin typeface="HY울릉도M" pitchFamily="18" charset="-127"/>
                <a:ea typeface="HY울릉도M" pitchFamily="18" charset="-127"/>
              </a:rPr>
              <a:t>Node3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으로 연결시킨다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en-US" altLang="ko-KR" sz="1200" dirty="0" err="1">
                <a:latin typeface="HY울릉도M" pitchFamily="18" charset="-127"/>
                <a:ea typeface="HY울릉도M" pitchFamily="18" charset="-127"/>
              </a:rPr>
              <a:t>Node2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는 이제 </a:t>
            </a:r>
            <a:r>
              <a:rPr lang="ko-KR" altLang="en-US" sz="1200" dirty="0" err="1">
                <a:latin typeface="HY울릉도M" pitchFamily="18" charset="-127"/>
                <a:ea typeface="HY울릉도M" pitchFamily="18" charset="-127"/>
              </a:rPr>
              <a:t>필요없으므로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할당해제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4B717A9-E94D-4457-B7E5-2250586BF71A}"/>
              </a:ext>
            </a:extLst>
          </p:cNvPr>
          <p:cNvSpPr/>
          <p:nvPr/>
        </p:nvSpPr>
        <p:spPr bwMode="auto">
          <a:xfrm>
            <a:off x="2145810" y="4365104"/>
            <a:ext cx="430926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DE0A7E-AA30-44EB-98E8-AD3E866EF636}"/>
              </a:ext>
            </a:extLst>
          </p:cNvPr>
          <p:cNvSpPr/>
          <p:nvPr/>
        </p:nvSpPr>
        <p:spPr bwMode="auto">
          <a:xfrm>
            <a:off x="4953481" y="519506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B9E9D6-04FA-4CAB-A834-36F60312D801}"/>
              </a:ext>
            </a:extLst>
          </p:cNvPr>
          <p:cNvSpPr/>
          <p:nvPr/>
        </p:nvSpPr>
        <p:spPr bwMode="auto">
          <a:xfrm>
            <a:off x="4953481" y="6203178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2B68A1-66C8-419E-BEAB-65BAD4FC19BA}"/>
              </a:ext>
            </a:extLst>
          </p:cNvPr>
          <p:cNvSpPr/>
          <p:nvPr/>
        </p:nvSpPr>
        <p:spPr bwMode="auto">
          <a:xfrm>
            <a:off x="4959815" y="5699122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19EE3E9-91D1-4350-AB6F-AD463586C1AD}"/>
              </a:ext>
            </a:extLst>
          </p:cNvPr>
          <p:cNvSpPr/>
          <p:nvPr/>
        </p:nvSpPr>
        <p:spPr bwMode="auto">
          <a:xfrm>
            <a:off x="8192877" y="519506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47CDF8-B46D-4F4F-8E91-4595A6C07075}"/>
              </a:ext>
            </a:extLst>
          </p:cNvPr>
          <p:cNvSpPr/>
          <p:nvPr/>
        </p:nvSpPr>
        <p:spPr bwMode="auto">
          <a:xfrm>
            <a:off x="8192877" y="6203178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6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3281D64-0DA9-4BBA-9097-DBC4BCA13976}"/>
              </a:ext>
            </a:extLst>
          </p:cNvPr>
          <p:cNvSpPr/>
          <p:nvPr/>
        </p:nvSpPr>
        <p:spPr bwMode="auto">
          <a:xfrm>
            <a:off x="8199211" y="5699122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NULL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7340994-121D-4A9E-808D-7DE1243628B0}"/>
              </a:ext>
            </a:extLst>
          </p:cNvPr>
          <p:cNvCxnSpPr>
            <a:stCxn id="46" idx="3"/>
            <a:endCxn id="55" idx="1"/>
          </p:cNvCxnSpPr>
          <p:nvPr/>
        </p:nvCxnSpPr>
        <p:spPr bwMode="auto">
          <a:xfrm flipV="1">
            <a:off x="6471983" y="5411090"/>
            <a:ext cx="1720894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D1CE96-1942-4C3B-BCD5-84187E5995CB}"/>
              </a:ext>
            </a:extLst>
          </p:cNvPr>
          <p:cNvSpPr/>
          <p:nvPr/>
        </p:nvSpPr>
        <p:spPr bwMode="auto">
          <a:xfrm>
            <a:off x="6614292" y="4676320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45F52C-B053-4CC7-A4F4-59E885262DAF}"/>
              </a:ext>
            </a:extLst>
          </p:cNvPr>
          <p:cNvCxnSpPr>
            <a:stCxn id="58" idx="0"/>
          </p:cNvCxnSpPr>
          <p:nvPr/>
        </p:nvCxnSpPr>
        <p:spPr bwMode="auto">
          <a:xfrm flipV="1">
            <a:off x="7370376" y="4409156"/>
            <a:ext cx="612068" cy="267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5DC0620-3DDE-436E-AEE9-7B77DFA7444B}"/>
              </a:ext>
            </a:extLst>
          </p:cNvPr>
          <p:cNvSpPr/>
          <p:nvPr/>
        </p:nvSpPr>
        <p:spPr bwMode="auto">
          <a:xfrm>
            <a:off x="8018212" y="4201518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할당해제</a:t>
            </a: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2CD6F76-4009-4CEE-89F5-FC43B50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deleteNode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759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143BD78F-BE85-4A12-B071-70F38902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deleteFirst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9A0B5A-30DD-489B-A91A-0A293F94F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988840"/>
            <a:ext cx="4201111" cy="380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159AAA-E9E1-4ADB-8AD3-CBC266C6E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988840"/>
            <a:ext cx="502990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9F2A300-286E-4A89-9B1E-33EA572D7369}"/>
              </a:ext>
            </a:extLst>
          </p:cNvPr>
          <p:cNvSpPr/>
          <p:nvPr/>
        </p:nvSpPr>
        <p:spPr bwMode="auto">
          <a:xfrm>
            <a:off x="4808984" y="5055536"/>
            <a:ext cx="5097016" cy="18024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A948A2-192C-482E-87C2-A64306A81E96}"/>
              </a:ext>
            </a:extLst>
          </p:cNvPr>
          <p:cNvSpPr/>
          <p:nvPr/>
        </p:nvSpPr>
        <p:spPr bwMode="auto">
          <a:xfrm>
            <a:off x="523047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Head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902A4-E743-48C1-A404-F44EA1835C22}"/>
              </a:ext>
            </a:extLst>
          </p:cNvPr>
          <p:cNvSpPr/>
          <p:nvPr/>
        </p:nvSpPr>
        <p:spPr bwMode="auto">
          <a:xfrm>
            <a:off x="523047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FirstAddress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76233B-417F-4FC5-8C22-8ED48A21459C}"/>
              </a:ext>
            </a:extLst>
          </p:cNvPr>
          <p:cNvSpPr/>
          <p:nvPr/>
        </p:nvSpPr>
        <p:spPr bwMode="auto">
          <a:xfrm>
            <a:off x="2716622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2846DC-8232-4991-B193-7B59F38E3B05}"/>
              </a:ext>
            </a:extLst>
          </p:cNvPr>
          <p:cNvSpPr/>
          <p:nvPr/>
        </p:nvSpPr>
        <p:spPr bwMode="auto">
          <a:xfrm>
            <a:off x="2716622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337310-07CF-4F81-95F1-656A2BA478B5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 flipV="1">
            <a:off x="2035215" y="1894440"/>
            <a:ext cx="469513" cy="3824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AEB9C1-DB14-4754-87D7-5BE55AF9770B}"/>
              </a:ext>
            </a:extLst>
          </p:cNvPr>
          <p:cNvSpPr/>
          <p:nvPr/>
        </p:nvSpPr>
        <p:spPr bwMode="auto">
          <a:xfrm>
            <a:off x="2716622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B21B64-25A8-48D3-92DB-5989F7A58603}"/>
              </a:ext>
            </a:extLst>
          </p:cNvPr>
          <p:cNvSpPr/>
          <p:nvPr/>
        </p:nvSpPr>
        <p:spPr bwMode="auto">
          <a:xfrm>
            <a:off x="4912868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6DE211-6F77-487E-8273-EEB718222DD3}"/>
              </a:ext>
            </a:extLst>
          </p:cNvPr>
          <p:cNvSpPr/>
          <p:nvPr/>
        </p:nvSpPr>
        <p:spPr bwMode="auto">
          <a:xfrm>
            <a:off x="4912868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F5829A-0D4A-4887-9AFF-13069E1C6F8A}"/>
              </a:ext>
            </a:extLst>
          </p:cNvPr>
          <p:cNvSpPr/>
          <p:nvPr/>
        </p:nvSpPr>
        <p:spPr bwMode="auto">
          <a:xfrm>
            <a:off x="4912868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5687BFC-0D03-4CC5-ABCB-6500DE85039B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flipV="1">
            <a:off x="4228790" y="1700808"/>
            <a:ext cx="68407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FB2564-3EB7-4B9E-AB44-3421AEC89124}"/>
              </a:ext>
            </a:extLst>
          </p:cNvPr>
          <p:cNvSpPr/>
          <p:nvPr/>
        </p:nvSpPr>
        <p:spPr bwMode="auto">
          <a:xfrm>
            <a:off x="7106441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0E1C03-22F3-4671-BC09-4A66DF895A1F}"/>
              </a:ext>
            </a:extLst>
          </p:cNvPr>
          <p:cNvSpPr/>
          <p:nvPr/>
        </p:nvSpPr>
        <p:spPr bwMode="auto">
          <a:xfrm>
            <a:off x="7106441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NULL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FACCEB-D30F-495D-959C-418E6DDC09EB}"/>
              </a:ext>
            </a:extLst>
          </p:cNvPr>
          <p:cNvSpPr/>
          <p:nvPr/>
        </p:nvSpPr>
        <p:spPr bwMode="auto">
          <a:xfrm>
            <a:off x="7106441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6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6574619-1CA6-46B2-B4CB-68037185E767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 bwMode="auto">
          <a:xfrm flipV="1">
            <a:off x="6425036" y="1700808"/>
            <a:ext cx="68140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BA273C-482C-47A4-9795-74239496892D}"/>
              </a:ext>
            </a:extLst>
          </p:cNvPr>
          <p:cNvSpPr/>
          <p:nvPr/>
        </p:nvSpPr>
        <p:spPr bwMode="auto">
          <a:xfrm>
            <a:off x="972323" y="4070512"/>
            <a:ext cx="2500383" cy="4722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latin typeface="HY울릉도M" pitchFamily="18" charset="-127"/>
                <a:ea typeface="HY울릉도M" pitchFamily="18" charset="-127"/>
              </a:rPr>
              <a:t>headNode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에 기존 연결된 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Node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의 그 다음 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Node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로 연결함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DE0A7E-AA30-44EB-98E8-AD3E866EF636}"/>
              </a:ext>
            </a:extLst>
          </p:cNvPr>
          <p:cNvSpPr/>
          <p:nvPr/>
        </p:nvSpPr>
        <p:spPr bwMode="auto">
          <a:xfrm>
            <a:off x="4953481" y="519506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Head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2B68A1-66C8-419E-BEAB-65BAD4FC19BA}"/>
              </a:ext>
            </a:extLst>
          </p:cNvPr>
          <p:cNvSpPr/>
          <p:nvPr/>
        </p:nvSpPr>
        <p:spPr bwMode="auto">
          <a:xfrm>
            <a:off x="4959815" y="5699122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19EE3E9-91D1-4350-AB6F-AD463586C1AD}"/>
              </a:ext>
            </a:extLst>
          </p:cNvPr>
          <p:cNvSpPr/>
          <p:nvPr/>
        </p:nvSpPr>
        <p:spPr bwMode="auto">
          <a:xfrm>
            <a:off x="8192877" y="519506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47CDF8-B46D-4F4F-8E91-4595A6C07075}"/>
              </a:ext>
            </a:extLst>
          </p:cNvPr>
          <p:cNvSpPr/>
          <p:nvPr/>
        </p:nvSpPr>
        <p:spPr bwMode="auto">
          <a:xfrm>
            <a:off x="8192877" y="6203178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3281D64-0DA9-4BBA-9097-DBC4BCA13976}"/>
              </a:ext>
            </a:extLst>
          </p:cNvPr>
          <p:cNvSpPr/>
          <p:nvPr/>
        </p:nvSpPr>
        <p:spPr bwMode="auto">
          <a:xfrm>
            <a:off x="8199211" y="5699122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7340994-121D-4A9E-808D-7DE1243628B0}"/>
              </a:ext>
            </a:extLst>
          </p:cNvPr>
          <p:cNvCxnSpPr>
            <a:stCxn id="46" idx="3"/>
            <a:endCxn id="55" idx="1"/>
          </p:cNvCxnSpPr>
          <p:nvPr/>
        </p:nvCxnSpPr>
        <p:spPr bwMode="auto">
          <a:xfrm flipV="1">
            <a:off x="6471983" y="5411090"/>
            <a:ext cx="1720894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D1CE96-1942-4C3B-BCD5-84187E5995CB}"/>
              </a:ext>
            </a:extLst>
          </p:cNvPr>
          <p:cNvSpPr/>
          <p:nvPr/>
        </p:nvSpPr>
        <p:spPr bwMode="auto">
          <a:xfrm>
            <a:off x="6614292" y="4676320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45F52C-B053-4CC7-A4F4-59E885262DAF}"/>
              </a:ext>
            </a:extLst>
          </p:cNvPr>
          <p:cNvCxnSpPr>
            <a:stCxn id="58" idx="0"/>
          </p:cNvCxnSpPr>
          <p:nvPr/>
        </p:nvCxnSpPr>
        <p:spPr bwMode="auto">
          <a:xfrm flipV="1">
            <a:off x="7370376" y="4409156"/>
            <a:ext cx="612068" cy="267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5DC0620-3DDE-436E-AEE9-7B77DFA7444B}"/>
              </a:ext>
            </a:extLst>
          </p:cNvPr>
          <p:cNvSpPr/>
          <p:nvPr/>
        </p:nvSpPr>
        <p:spPr bwMode="auto">
          <a:xfrm>
            <a:off x="8018212" y="4201518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할당해제</a:t>
            </a: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2CD6F76-4009-4CEE-89F5-FC43B50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deleteFirst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9D5F70-456A-4E3F-A297-FD8FB7BE65F7}"/>
              </a:ext>
            </a:extLst>
          </p:cNvPr>
          <p:cNvCxnSpPr>
            <a:stCxn id="29" idx="2"/>
          </p:cNvCxnSpPr>
          <p:nvPr/>
        </p:nvCxnSpPr>
        <p:spPr bwMode="auto">
          <a:xfrm>
            <a:off x="1279131" y="2492896"/>
            <a:ext cx="2193575" cy="13681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56CEC5-E846-470C-9BA5-514B62A16266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flipV="1">
            <a:off x="3472706" y="1700808"/>
            <a:ext cx="1440162" cy="21495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9EF5A55A-E004-4174-AAD1-9AA38040DDF7}"/>
              </a:ext>
            </a:extLst>
          </p:cNvPr>
          <p:cNvSpPr/>
          <p:nvPr/>
        </p:nvSpPr>
        <p:spPr bwMode="auto">
          <a:xfrm>
            <a:off x="2103093" y="1803118"/>
            <a:ext cx="288032" cy="598456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8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143BD78F-BE85-4A12-B071-70F38902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deleteLast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9E31C-00BF-4D2A-8A21-FDBB90B0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451754"/>
            <a:ext cx="4320480" cy="5382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A5D69F-F805-45FC-A084-44885C9B1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31" y="1916832"/>
            <a:ext cx="4991797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1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F10AB0-28E3-47D4-A093-E9D5E8640F43}"/>
              </a:ext>
            </a:extLst>
          </p:cNvPr>
          <p:cNvSpPr/>
          <p:nvPr/>
        </p:nvSpPr>
        <p:spPr bwMode="auto">
          <a:xfrm>
            <a:off x="416496" y="4581128"/>
            <a:ext cx="6192688" cy="18024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A948A2-192C-482E-87C2-A64306A81E96}"/>
              </a:ext>
            </a:extLst>
          </p:cNvPr>
          <p:cNvSpPr/>
          <p:nvPr/>
        </p:nvSpPr>
        <p:spPr bwMode="auto">
          <a:xfrm>
            <a:off x="523047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Head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902A4-E743-48C1-A404-F44EA1835C22}"/>
              </a:ext>
            </a:extLst>
          </p:cNvPr>
          <p:cNvSpPr/>
          <p:nvPr/>
        </p:nvSpPr>
        <p:spPr bwMode="auto">
          <a:xfrm>
            <a:off x="523047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FirstAddress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76233B-417F-4FC5-8C22-8ED48A21459C}"/>
              </a:ext>
            </a:extLst>
          </p:cNvPr>
          <p:cNvSpPr/>
          <p:nvPr/>
        </p:nvSpPr>
        <p:spPr bwMode="auto">
          <a:xfrm>
            <a:off x="2716622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2846DC-8232-4991-B193-7B59F38E3B05}"/>
              </a:ext>
            </a:extLst>
          </p:cNvPr>
          <p:cNvSpPr/>
          <p:nvPr/>
        </p:nvSpPr>
        <p:spPr bwMode="auto">
          <a:xfrm>
            <a:off x="2716622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AEB9C1-DB14-4754-87D7-5BE55AF9770B}"/>
              </a:ext>
            </a:extLst>
          </p:cNvPr>
          <p:cNvSpPr/>
          <p:nvPr/>
        </p:nvSpPr>
        <p:spPr bwMode="auto">
          <a:xfrm>
            <a:off x="2716622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B21B64-25A8-48D3-92DB-5989F7A58603}"/>
              </a:ext>
            </a:extLst>
          </p:cNvPr>
          <p:cNvSpPr/>
          <p:nvPr/>
        </p:nvSpPr>
        <p:spPr bwMode="auto">
          <a:xfrm>
            <a:off x="4912868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6DE211-6F77-487E-8273-EEB718222DD3}"/>
              </a:ext>
            </a:extLst>
          </p:cNvPr>
          <p:cNvSpPr/>
          <p:nvPr/>
        </p:nvSpPr>
        <p:spPr bwMode="auto">
          <a:xfrm>
            <a:off x="4912868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F5829A-0D4A-4887-9AFF-13069E1C6F8A}"/>
              </a:ext>
            </a:extLst>
          </p:cNvPr>
          <p:cNvSpPr/>
          <p:nvPr/>
        </p:nvSpPr>
        <p:spPr bwMode="auto">
          <a:xfrm>
            <a:off x="4912868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FB2564-3EB7-4B9E-AB44-3421AEC89124}"/>
              </a:ext>
            </a:extLst>
          </p:cNvPr>
          <p:cNvSpPr/>
          <p:nvPr/>
        </p:nvSpPr>
        <p:spPr bwMode="auto">
          <a:xfrm>
            <a:off x="7106441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0E1C03-22F3-4671-BC09-4A66DF895A1F}"/>
              </a:ext>
            </a:extLst>
          </p:cNvPr>
          <p:cNvSpPr/>
          <p:nvPr/>
        </p:nvSpPr>
        <p:spPr bwMode="auto">
          <a:xfrm>
            <a:off x="7106441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NULL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FACCEB-D30F-495D-959C-418E6DDC09EB}"/>
              </a:ext>
            </a:extLst>
          </p:cNvPr>
          <p:cNvSpPr/>
          <p:nvPr/>
        </p:nvSpPr>
        <p:spPr bwMode="auto">
          <a:xfrm>
            <a:off x="7106441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6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6574619-1CA6-46B2-B4CB-68037185E767}"/>
              </a:ext>
            </a:extLst>
          </p:cNvPr>
          <p:cNvCxnSpPr>
            <a:stCxn id="36" idx="3"/>
            <a:endCxn id="40" idx="1"/>
          </p:cNvCxnSpPr>
          <p:nvPr/>
        </p:nvCxnSpPr>
        <p:spPr bwMode="auto">
          <a:xfrm flipV="1">
            <a:off x="6425036" y="1700808"/>
            <a:ext cx="68140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제목 1">
            <a:extLst>
              <a:ext uri="{FF2B5EF4-FFF2-40B4-BE49-F238E27FC236}">
                <a16:creationId xmlns:a16="http://schemas.microsoft.com/office/drawing/2014/main" id="{72CD6F76-4009-4CEE-89F5-FC43B50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deleteLast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0294A5-6D89-490E-8A54-781492133078}"/>
              </a:ext>
            </a:extLst>
          </p:cNvPr>
          <p:cNvSpPr/>
          <p:nvPr/>
        </p:nvSpPr>
        <p:spPr bwMode="auto">
          <a:xfrm>
            <a:off x="6969224" y="1999490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E76CD0-54C6-4CE9-8D08-24AE06A1EF3B}"/>
              </a:ext>
            </a:extLst>
          </p:cNvPr>
          <p:cNvSpPr/>
          <p:nvPr/>
        </p:nvSpPr>
        <p:spPr bwMode="auto">
          <a:xfrm>
            <a:off x="6765738" y="3128324"/>
            <a:ext cx="2500383" cy="1308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HeadNode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부터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NULL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값이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나올떄까지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를 계속 접근함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NULL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값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(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Node3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)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을 동적할당 해제를 하고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, NULL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값 이전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(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Node2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)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의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를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NULL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로 변경함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1648F2-0AE1-4E07-8098-A6E014932AA4}"/>
              </a:ext>
            </a:extLst>
          </p:cNvPr>
          <p:cNvSpPr/>
          <p:nvPr/>
        </p:nvSpPr>
        <p:spPr bwMode="auto">
          <a:xfrm>
            <a:off x="563179" y="4725145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Head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E6438D-FD0C-4D61-B197-9D9C64A86B53}"/>
              </a:ext>
            </a:extLst>
          </p:cNvPr>
          <p:cNvSpPr/>
          <p:nvPr/>
        </p:nvSpPr>
        <p:spPr bwMode="auto">
          <a:xfrm>
            <a:off x="563179" y="5301209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FirstAddress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7C3B6E-1568-45CB-8764-6C2AC5281187}"/>
              </a:ext>
            </a:extLst>
          </p:cNvPr>
          <p:cNvSpPr/>
          <p:nvPr/>
        </p:nvSpPr>
        <p:spPr bwMode="auto">
          <a:xfrm>
            <a:off x="2756754" y="4725145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D236C3D-4809-4315-8230-82AB2CAFDA74}"/>
              </a:ext>
            </a:extLst>
          </p:cNvPr>
          <p:cNvSpPr/>
          <p:nvPr/>
        </p:nvSpPr>
        <p:spPr bwMode="auto">
          <a:xfrm>
            <a:off x="2756754" y="5301209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43EBDD-5C3B-4A66-A318-334B36A6E177}"/>
              </a:ext>
            </a:extLst>
          </p:cNvPr>
          <p:cNvSpPr/>
          <p:nvPr/>
        </p:nvSpPr>
        <p:spPr bwMode="auto">
          <a:xfrm>
            <a:off x="2756754" y="5815915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C29C83-BF91-4C55-B560-202039F85A24}"/>
              </a:ext>
            </a:extLst>
          </p:cNvPr>
          <p:cNvSpPr/>
          <p:nvPr/>
        </p:nvSpPr>
        <p:spPr bwMode="auto">
          <a:xfrm>
            <a:off x="4953000" y="4725145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91E675-EA4F-4255-B2B8-25685FD19873}"/>
              </a:ext>
            </a:extLst>
          </p:cNvPr>
          <p:cNvSpPr/>
          <p:nvPr/>
        </p:nvSpPr>
        <p:spPr bwMode="auto">
          <a:xfrm>
            <a:off x="4953000" y="5301209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NULL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071FEF-8395-49C6-86DE-7E2B9C49F622}"/>
              </a:ext>
            </a:extLst>
          </p:cNvPr>
          <p:cNvSpPr/>
          <p:nvPr/>
        </p:nvSpPr>
        <p:spPr bwMode="auto">
          <a:xfrm>
            <a:off x="4953000" y="5815915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97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>
            <a:extLst>
              <a:ext uri="{FF2B5EF4-FFF2-40B4-BE49-F238E27FC236}">
                <a16:creationId xmlns:a16="http://schemas.microsoft.com/office/drawing/2014/main" id="{72CD6F76-4009-4CEE-89F5-FC43B50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invertList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88E31-67C0-458E-A00F-A1740074F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/>
          <a:stretch/>
        </p:blipFill>
        <p:spPr>
          <a:xfrm>
            <a:off x="-760" y="1458197"/>
            <a:ext cx="4953760" cy="51251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754FE2-5BB0-4D5E-AF77-E678BBBC8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2"/>
          <a:stretch/>
        </p:blipFill>
        <p:spPr>
          <a:xfrm>
            <a:off x="5067817" y="1844824"/>
            <a:ext cx="482453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3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gcc</a:t>
            </a:r>
            <a:r>
              <a:rPr lang="en-US" altLang="ko-KR" dirty="0">
                <a:latin typeface="+mj-lt"/>
                <a:ea typeface="+mj-ea"/>
              </a:rPr>
              <a:t> compiler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B2F8A-1C3C-430C-9843-9BD96327B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8" y="1484784"/>
            <a:ext cx="933580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E53AF-B6E0-4AF5-AC8E-AD341B96E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2" y="1423426"/>
            <a:ext cx="3515216" cy="27150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1A8CEA-EAB4-4787-925F-7AAF65F60A7A}"/>
              </a:ext>
            </a:extLst>
          </p:cNvPr>
          <p:cNvSpPr/>
          <p:nvPr/>
        </p:nvSpPr>
        <p:spPr bwMode="auto">
          <a:xfrm>
            <a:off x="527177" y="465313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Head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3EB938-8296-429C-9B0C-1E1609B343DF}"/>
              </a:ext>
            </a:extLst>
          </p:cNvPr>
          <p:cNvSpPr/>
          <p:nvPr/>
        </p:nvSpPr>
        <p:spPr bwMode="auto">
          <a:xfrm>
            <a:off x="527177" y="5229200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Address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3AD955-22A1-4255-97B4-6B26EF64053F}"/>
              </a:ext>
            </a:extLst>
          </p:cNvPr>
          <p:cNvSpPr/>
          <p:nvPr/>
        </p:nvSpPr>
        <p:spPr bwMode="auto">
          <a:xfrm>
            <a:off x="2720752" y="465313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DF7672-B2A0-4003-8077-3C46863E2995}"/>
              </a:ext>
            </a:extLst>
          </p:cNvPr>
          <p:cNvSpPr/>
          <p:nvPr/>
        </p:nvSpPr>
        <p:spPr bwMode="auto">
          <a:xfrm>
            <a:off x="2720752" y="5229200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Address(link)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0A19C0-77AE-422B-94BF-24B85ADFC229}"/>
              </a:ext>
            </a:extLst>
          </p:cNvPr>
          <p:cNvCxnSpPr>
            <a:stCxn id="9" idx="3"/>
            <a:endCxn id="34" idx="1"/>
          </p:cNvCxnSpPr>
          <p:nvPr/>
        </p:nvCxnSpPr>
        <p:spPr bwMode="auto">
          <a:xfrm flipV="1">
            <a:off x="2039345" y="4869160"/>
            <a:ext cx="681407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C5EEE-5C46-4347-AD77-526136445CF4}"/>
              </a:ext>
            </a:extLst>
          </p:cNvPr>
          <p:cNvSpPr/>
          <p:nvPr/>
        </p:nvSpPr>
        <p:spPr bwMode="auto">
          <a:xfrm>
            <a:off x="2720752" y="5743906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Item(Key)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FD2B11-79B4-4994-A4D8-7CA87B18C048}"/>
              </a:ext>
            </a:extLst>
          </p:cNvPr>
          <p:cNvSpPr/>
          <p:nvPr/>
        </p:nvSpPr>
        <p:spPr bwMode="auto">
          <a:xfrm>
            <a:off x="4916998" y="465313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28CA08-4065-4CEC-9D50-EED427ECF1C9}"/>
              </a:ext>
            </a:extLst>
          </p:cNvPr>
          <p:cNvSpPr/>
          <p:nvPr/>
        </p:nvSpPr>
        <p:spPr bwMode="auto">
          <a:xfrm>
            <a:off x="4916998" y="5229200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Address(link)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EC575B-992C-4430-AF60-10A4B9D5DBD2}"/>
              </a:ext>
            </a:extLst>
          </p:cNvPr>
          <p:cNvSpPr/>
          <p:nvPr/>
        </p:nvSpPr>
        <p:spPr bwMode="auto">
          <a:xfrm>
            <a:off x="4916998" y="5743906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Item(Key)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383112-F213-4698-849B-3194F6843CF0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4232920" y="4869160"/>
            <a:ext cx="68407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EFD474-8201-4E38-9726-077D38E1CEC5}"/>
              </a:ext>
            </a:extLst>
          </p:cNvPr>
          <p:cNvSpPr/>
          <p:nvPr/>
        </p:nvSpPr>
        <p:spPr bwMode="auto">
          <a:xfrm>
            <a:off x="7110571" y="465313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5912608-D5EB-4DCE-A82A-45E392D817B7}"/>
              </a:ext>
            </a:extLst>
          </p:cNvPr>
          <p:cNvSpPr/>
          <p:nvPr/>
        </p:nvSpPr>
        <p:spPr bwMode="auto">
          <a:xfrm>
            <a:off x="7110571" y="5229200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Address(link)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A8A984E-D0C5-4177-81D8-177F8A426AF3}"/>
              </a:ext>
            </a:extLst>
          </p:cNvPr>
          <p:cNvSpPr/>
          <p:nvPr/>
        </p:nvSpPr>
        <p:spPr bwMode="auto">
          <a:xfrm>
            <a:off x="7110571" y="5743906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Item(Key)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10C80F-216A-4019-9492-DFF4A255B4AA}"/>
              </a:ext>
            </a:extLst>
          </p:cNvPr>
          <p:cNvCxnSpPr>
            <a:stCxn id="42" idx="3"/>
            <a:endCxn id="45" idx="1"/>
          </p:cNvCxnSpPr>
          <p:nvPr/>
        </p:nvCxnSpPr>
        <p:spPr bwMode="auto">
          <a:xfrm flipV="1">
            <a:off x="6429166" y="4869160"/>
            <a:ext cx="68140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874D5306-814E-4FB7-955A-57AC5331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>
                <a:latin typeface="+mj-lt"/>
                <a:ea typeface="+mj-ea"/>
              </a:rPr>
              <a:t>Struct Node</a:t>
            </a:r>
            <a:endParaRPr lang="ko-KR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761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143BD78F-BE85-4A12-B071-70F38902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insertFirst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B0954-A671-4EF9-934D-F758E6222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844824"/>
            <a:ext cx="4496427" cy="2753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E5C085-14F5-43C3-ABAF-CAA9F33B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73" y="1604708"/>
            <a:ext cx="490606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4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143BD78F-BE85-4A12-B071-70F38902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insertLast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4B26D3-2AA5-4C8B-AB9E-36083EDCA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1700808"/>
            <a:ext cx="4410691" cy="4696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61C19A-F71B-48F3-9C4C-02D73FC81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10" y="1916832"/>
            <a:ext cx="525853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D1A8CEA-EAB4-4787-925F-7AAF65F60A7A}"/>
              </a:ext>
            </a:extLst>
          </p:cNvPr>
          <p:cNvSpPr/>
          <p:nvPr/>
        </p:nvSpPr>
        <p:spPr bwMode="auto">
          <a:xfrm>
            <a:off x="704528" y="2276872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Head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3EB938-8296-429C-9B0C-1E1609B343DF}"/>
              </a:ext>
            </a:extLst>
          </p:cNvPr>
          <p:cNvSpPr/>
          <p:nvPr/>
        </p:nvSpPr>
        <p:spPr bwMode="auto">
          <a:xfrm>
            <a:off x="704528" y="2852936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3AD955-22A1-4255-97B4-6B26EF64053F}"/>
              </a:ext>
            </a:extLst>
          </p:cNvPr>
          <p:cNvSpPr/>
          <p:nvPr/>
        </p:nvSpPr>
        <p:spPr bwMode="auto">
          <a:xfrm>
            <a:off x="2898103" y="2276872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DF7672-B2A0-4003-8077-3C46863E2995}"/>
              </a:ext>
            </a:extLst>
          </p:cNvPr>
          <p:cNvSpPr/>
          <p:nvPr/>
        </p:nvSpPr>
        <p:spPr bwMode="auto">
          <a:xfrm>
            <a:off x="2898103" y="2852936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0A19C0-77AE-422B-94BF-24B85ADFC229}"/>
              </a:ext>
            </a:extLst>
          </p:cNvPr>
          <p:cNvCxnSpPr>
            <a:stCxn id="9" idx="3"/>
            <a:endCxn id="34" idx="1"/>
          </p:cNvCxnSpPr>
          <p:nvPr/>
        </p:nvCxnSpPr>
        <p:spPr bwMode="auto">
          <a:xfrm flipV="1">
            <a:off x="2216696" y="2492896"/>
            <a:ext cx="681407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C5EEE-5C46-4347-AD77-526136445CF4}"/>
              </a:ext>
            </a:extLst>
          </p:cNvPr>
          <p:cNvSpPr/>
          <p:nvPr/>
        </p:nvSpPr>
        <p:spPr bwMode="auto">
          <a:xfrm>
            <a:off x="2898103" y="3367642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Item(Key)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FD2B11-79B4-4994-A4D8-7CA87B18C048}"/>
              </a:ext>
            </a:extLst>
          </p:cNvPr>
          <p:cNvSpPr/>
          <p:nvPr/>
        </p:nvSpPr>
        <p:spPr bwMode="auto">
          <a:xfrm>
            <a:off x="5094349" y="2276872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28CA08-4065-4CEC-9D50-EED427ECF1C9}"/>
              </a:ext>
            </a:extLst>
          </p:cNvPr>
          <p:cNvSpPr/>
          <p:nvPr/>
        </p:nvSpPr>
        <p:spPr bwMode="auto">
          <a:xfrm>
            <a:off x="5094349" y="2852936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EC575B-992C-4430-AF60-10A4B9D5DBD2}"/>
              </a:ext>
            </a:extLst>
          </p:cNvPr>
          <p:cNvSpPr/>
          <p:nvPr/>
        </p:nvSpPr>
        <p:spPr bwMode="auto">
          <a:xfrm>
            <a:off x="5094349" y="3367642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Item(Key)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383112-F213-4698-849B-3194F6843CF0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4410271" y="2492896"/>
            <a:ext cx="68407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EFD474-8201-4E38-9726-077D38E1CEC5}"/>
              </a:ext>
            </a:extLst>
          </p:cNvPr>
          <p:cNvSpPr/>
          <p:nvPr/>
        </p:nvSpPr>
        <p:spPr bwMode="auto">
          <a:xfrm>
            <a:off x="7287922" y="2276872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5912608-D5EB-4DCE-A82A-45E392D817B7}"/>
              </a:ext>
            </a:extLst>
          </p:cNvPr>
          <p:cNvSpPr/>
          <p:nvPr/>
        </p:nvSpPr>
        <p:spPr bwMode="auto">
          <a:xfrm>
            <a:off x="7287922" y="2852936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NULL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A8A984E-D0C5-4177-81D8-177F8A426AF3}"/>
              </a:ext>
            </a:extLst>
          </p:cNvPr>
          <p:cNvSpPr/>
          <p:nvPr/>
        </p:nvSpPr>
        <p:spPr bwMode="auto">
          <a:xfrm>
            <a:off x="7287922" y="3367642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Item(Key)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10C80F-216A-4019-9492-DFF4A255B4AA}"/>
              </a:ext>
            </a:extLst>
          </p:cNvPr>
          <p:cNvCxnSpPr>
            <a:stCxn id="42" idx="3"/>
            <a:endCxn id="45" idx="1"/>
          </p:cNvCxnSpPr>
          <p:nvPr/>
        </p:nvCxnSpPr>
        <p:spPr bwMode="auto">
          <a:xfrm flipV="1">
            <a:off x="6606517" y="2492896"/>
            <a:ext cx="68140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3B4BC5C7-010E-442A-AD87-0B9B44F6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insertLast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9046F8-C43F-4B0F-BAAC-A54F417870A5}"/>
              </a:ext>
            </a:extLst>
          </p:cNvPr>
          <p:cNvSpPr/>
          <p:nvPr/>
        </p:nvSpPr>
        <p:spPr bwMode="auto">
          <a:xfrm>
            <a:off x="6944804" y="4221088"/>
            <a:ext cx="2760723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마지막 값은 다음 연결된 주소가 없으므로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, NULL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값까지 반복문을 돌려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마지막 노드의 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link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를 새로운 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node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의 주소로 연결하며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새로운 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node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link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가 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NULL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값이 됨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.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83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7165B4-3861-4EE2-AE85-52CE49D4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196752"/>
            <a:ext cx="4619165" cy="5661248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43BD78F-BE85-4A12-B071-70F38902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insertNode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41AB9EE-4F45-4141-ADCA-7149CF050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91" y="1844824"/>
            <a:ext cx="494416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1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143BD78F-BE85-4A12-B071-70F38902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insertNode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A948A2-192C-482E-87C2-A64306A81E96}"/>
              </a:ext>
            </a:extLst>
          </p:cNvPr>
          <p:cNvSpPr/>
          <p:nvPr/>
        </p:nvSpPr>
        <p:spPr bwMode="auto">
          <a:xfrm>
            <a:off x="523047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Head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902A4-E743-48C1-A404-F44EA1835C22}"/>
              </a:ext>
            </a:extLst>
          </p:cNvPr>
          <p:cNvSpPr/>
          <p:nvPr/>
        </p:nvSpPr>
        <p:spPr bwMode="auto">
          <a:xfrm>
            <a:off x="523047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FirstAddress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76233B-417F-4FC5-8C22-8ED48A21459C}"/>
              </a:ext>
            </a:extLst>
          </p:cNvPr>
          <p:cNvSpPr/>
          <p:nvPr/>
        </p:nvSpPr>
        <p:spPr bwMode="auto">
          <a:xfrm>
            <a:off x="2716622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2846DC-8232-4991-B193-7B59F38E3B05}"/>
              </a:ext>
            </a:extLst>
          </p:cNvPr>
          <p:cNvSpPr/>
          <p:nvPr/>
        </p:nvSpPr>
        <p:spPr bwMode="auto">
          <a:xfrm>
            <a:off x="2716622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337310-07CF-4F81-95F1-656A2BA478B5}"/>
              </a:ext>
            </a:extLst>
          </p:cNvPr>
          <p:cNvCxnSpPr>
            <a:stCxn id="29" idx="3"/>
            <a:endCxn id="30" idx="1"/>
          </p:cNvCxnSpPr>
          <p:nvPr/>
        </p:nvCxnSpPr>
        <p:spPr bwMode="auto">
          <a:xfrm flipV="1">
            <a:off x="2035215" y="1700808"/>
            <a:ext cx="681407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AEB9C1-DB14-4754-87D7-5BE55AF9770B}"/>
              </a:ext>
            </a:extLst>
          </p:cNvPr>
          <p:cNvSpPr/>
          <p:nvPr/>
        </p:nvSpPr>
        <p:spPr bwMode="auto">
          <a:xfrm>
            <a:off x="2716622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B21B64-25A8-48D3-92DB-5989F7A58603}"/>
              </a:ext>
            </a:extLst>
          </p:cNvPr>
          <p:cNvSpPr/>
          <p:nvPr/>
        </p:nvSpPr>
        <p:spPr bwMode="auto">
          <a:xfrm>
            <a:off x="4912868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6DE211-6F77-487E-8273-EEB718222DD3}"/>
              </a:ext>
            </a:extLst>
          </p:cNvPr>
          <p:cNvSpPr/>
          <p:nvPr/>
        </p:nvSpPr>
        <p:spPr bwMode="auto">
          <a:xfrm>
            <a:off x="4912868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Link 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F5829A-0D4A-4887-9AFF-13069E1C6F8A}"/>
              </a:ext>
            </a:extLst>
          </p:cNvPr>
          <p:cNvSpPr/>
          <p:nvPr/>
        </p:nvSpPr>
        <p:spPr bwMode="auto">
          <a:xfrm>
            <a:off x="4912868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5687BFC-0D03-4CC5-ABCB-6500DE85039B}"/>
              </a:ext>
            </a:extLst>
          </p:cNvPr>
          <p:cNvCxnSpPr>
            <a:endCxn id="35" idx="1"/>
          </p:cNvCxnSpPr>
          <p:nvPr/>
        </p:nvCxnSpPr>
        <p:spPr bwMode="auto">
          <a:xfrm flipV="1">
            <a:off x="4228790" y="1700808"/>
            <a:ext cx="68407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FB2564-3EB7-4B9E-AB44-3421AEC89124}"/>
              </a:ext>
            </a:extLst>
          </p:cNvPr>
          <p:cNvSpPr/>
          <p:nvPr/>
        </p:nvSpPr>
        <p:spPr bwMode="auto">
          <a:xfrm>
            <a:off x="7106441" y="148478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0E1C03-22F3-4671-BC09-4A66DF895A1F}"/>
              </a:ext>
            </a:extLst>
          </p:cNvPr>
          <p:cNvSpPr/>
          <p:nvPr/>
        </p:nvSpPr>
        <p:spPr bwMode="auto">
          <a:xfrm>
            <a:off x="7106441" y="206084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NULL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FACCEB-D30F-495D-959C-418E6DDC09EB}"/>
              </a:ext>
            </a:extLst>
          </p:cNvPr>
          <p:cNvSpPr/>
          <p:nvPr/>
        </p:nvSpPr>
        <p:spPr bwMode="auto">
          <a:xfrm>
            <a:off x="7106441" y="257555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6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6574619-1CA6-46B2-B4CB-68037185E767}"/>
              </a:ext>
            </a:extLst>
          </p:cNvPr>
          <p:cNvCxnSpPr>
            <a:stCxn id="36" idx="3"/>
            <a:endCxn id="40" idx="1"/>
          </p:cNvCxnSpPr>
          <p:nvPr/>
        </p:nvCxnSpPr>
        <p:spPr bwMode="auto">
          <a:xfrm flipV="1">
            <a:off x="6425036" y="1700808"/>
            <a:ext cx="68140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15ADD8-1873-41C7-8D04-CB9B6C75FFC5}"/>
              </a:ext>
            </a:extLst>
          </p:cNvPr>
          <p:cNvSpPr/>
          <p:nvPr/>
        </p:nvSpPr>
        <p:spPr bwMode="auto">
          <a:xfrm>
            <a:off x="509400" y="321297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listNode</a:t>
            </a: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 n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62DBC5-417D-4CAC-9C55-680058FFEC9A}"/>
              </a:ext>
            </a:extLst>
          </p:cNvPr>
          <p:cNvSpPr/>
          <p:nvPr/>
        </p:nvSpPr>
        <p:spPr bwMode="auto">
          <a:xfrm>
            <a:off x="509400" y="4221088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D5C31A4-6DB3-4F5D-8522-EE75BBF34105}"/>
              </a:ext>
            </a:extLst>
          </p:cNvPr>
          <p:cNvSpPr/>
          <p:nvPr/>
        </p:nvSpPr>
        <p:spPr bwMode="auto">
          <a:xfrm>
            <a:off x="1085464" y="2752895"/>
            <a:ext cx="360040" cy="29868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7B24C6-F19F-4172-9A1E-029B26C708B3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 bwMode="auto">
          <a:xfrm flipV="1">
            <a:off x="2021568" y="1700808"/>
            <a:ext cx="69505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717444-0CDF-4A3B-89C0-8D7D41260C21}"/>
              </a:ext>
            </a:extLst>
          </p:cNvPr>
          <p:cNvSpPr/>
          <p:nvPr/>
        </p:nvSpPr>
        <p:spPr bwMode="auto">
          <a:xfrm>
            <a:off x="515734" y="3717032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FirstAddress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BA273C-482C-47A4-9795-74239496892D}"/>
              </a:ext>
            </a:extLst>
          </p:cNvPr>
          <p:cNvSpPr/>
          <p:nvPr/>
        </p:nvSpPr>
        <p:spPr bwMode="auto">
          <a:xfrm>
            <a:off x="2145810" y="3172798"/>
            <a:ext cx="2082980" cy="78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비교했지만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, 2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보다 크므로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의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Address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를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할당받고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 다음 </a:t>
            </a:r>
            <a:r>
              <a:rPr lang="en-US" altLang="ko-KR" sz="1200" dirty="0">
                <a:latin typeface="HY울릉도M" pitchFamily="18" charset="-127"/>
                <a:ea typeface="HY울릉도M" pitchFamily="18" charset="-127"/>
              </a:rPr>
              <a:t>Node</a:t>
            </a:r>
            <a:r>
              <a:rPr lang="ko-KR" altLang="en-US" sz="1200" dirty="0">
                <a:latin typeface="HY울릉도M" pitchFamily="18" charset="-127"/>
                <a:ea typeface="HY울릉도M" pitchFamily="18" charset="-127"/>
              </a:rPr>
              <a:t>확인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B6A79C-9A9C-4211-96D6-365CFBC83C43}"/>
              </a:ext>
            </a:extLst>
          </p:cNvPr>
          <p:cNvSpPr/>
          <p:nvPr/>
        </p:nvSpPr>
        <p:spPr bwMode="auto">
          <a:xfrm>
            <a:off x="2742808" y="4119432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listNode</a:t>
            </a: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 n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BB4B24-5B67-48A3-B5C7-B6298043BF7B}"/>
              </a:ext>
            </a:extLst>
          </p:cNvPr>
          <p:cNvSpPr/>
          <p:nvPr/>
        </p:nvSpPr>
        <p:spPr bwMode="auto">
          <a:xfrm>
            <a:off x="2742808" y="5127544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3DB3CE-8B15-4FD8-8677-AB91009F5C6A}"/>
              </a:ext>
            </a:extLst>
          </p:cNvPr>
          <p:cNvSpPr/>
          <p:nvPr/>
        </p:nvSpPr>
        <p:spPr bwMode="auto">
          <a:xfrm>
            <a:off x="2749142" y="4623488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Address</a:t>
            </a:r>
            <a:r>
              <a:rPr lang="en-US" altLang="ko-KR" sz="1600" b="1" dirty="0" err="1">
                <a:latin typeface="HY울릉도M" pitchFamily="18" charset="-127"/>
                <a:ea typeface="HY울릉도M" pitchFamily="18" charset="-127"/>
              </a:rPr>
              <a:t>1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408E19-ED23-412D-957E-0B450C07CF77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 flipV="1">
            <a:off x="4261310" y="1700808"/>
            <a:ext cx="651558" cy="3138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213DBB-AE1C-4612-8932-AE324C552E44}"/>
              </a:ext>
            </a:extLst>
          </p:cNvPr>
          <p:cNvSpPr/>
          <p:nvPr/>
        </p:nvSpPr>
        <p:spPr bwMode="auto">
          <a:xfrm>
            <a:off x="4566466" y="3439650"/>
            <a:ext cx="2762797" cy="78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Node2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의 값보다 작으므로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, 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Node1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의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Address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를 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listNode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 n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의 실제 주소를 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Node1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의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로 연결하며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, 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listNode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 n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은 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Node2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로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를 연결한다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.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4B717A9-E94D-4457-B7E5-2250586BF71A}"/>
              </a:ext>
            </a:extLst>
          </p:cNvPr>
          <p:cNvSpPr/>
          <p:nvPr/>
        </p:nvSpPr>
        <p:spPr bwMode="auto">
          <a:xfrm>
            <a:off x="2145810" y="4365104"/>
            <a:ext cx="430926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1939DD-6594-4644-9783-A23770C31BCD}"/>
              </a:ext>
            </a:extLst>
          </p:cNvPr>
          <p:cNvSpPr/>
          <p:nvPr/>
        </p:nvSpPr>
        <p:spPr bwMode="auto">
          <a:xfrm>
            <a:off x="4808984" y="5055536"/>
            <a:ext cx="5097016" cy="18024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CFB52C-1EEB-478B-820B-6DD993063412}"/>
              </a:ext>
            </a:extLst>
          </p:cNvPr>
          <p:cNvSpPr/>
          <p:nvPr/>
        </p:nvSpPr>
        <p:spPr bwMode="auto">
          <a:xfrm>
            <a:off x="4953481" y="519506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5FE36E-7D97-434F-AC1D-C99CA858A219}"/>
              </a:ext>
            </a:extLst>
          </p:cNvPr>
          <p:cNvSpPr/>
          <p:nvPr/>
        </p:nvSpPr>
        <p:spPr bwMode="auto">
          <a:xfrm>
            <a:off x="4953481" y="6203178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CFEEE9-D4D7-4569-A1A2-15AF44403817}"/>
              </a:ext>
            </a:extLst>
          </p:cNvPr>
          <p:cNvSpPr/>
          <p:nvPr/>
        </p:nvSpPr>
        <p:spPr bwMode="auto">
          <a:xfrm>
            <a:off x="4959815" y="5699122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listNode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 n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B5DA52-09FC-4197-A124-8E830839955A}"/>
              </a:ext>
            </a:extLst>
          </p:cNvPr>
          <p:cNvSpPr/>
          <p:nvPr/>
        </p:nvSpPr>
        <p:spPr bwMode="auto">
          <a:xfrm>
            <a:off x="8192877" y="5195066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4DFAB9-FFB9-4B88-9E6F-11B5FE8CB281}"/>
              </a:ext>
            </a:extLst>
          </p:cNvPr>
          <p:cNvSpPr/>
          <p:nvPr/>
        </p:nvSpPr>
        <p:spPr bwMode="auto">
          <a:xfrm>
            <a:off x="8192877" y="6203178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8EB45AD-DE50-4822-9741-4E6BF3C156E2}"/>
              </a:ext>
            </a:extLst>
          </p:cNvPr>
          <p:cNvSpPr/>
          <p:nvPr/>
        </p:nvSpPr>
        <p:spPr bwMode="auto">
          <a:xfrm>
            <a:off x="8199211" y="5699122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0ABE709-113D-440E-90C9-1D6F90B9D996}"/>
              </a:ext>
            </a:extLst>
          </p:cNvPr>
          <p:cNvSpPr/>
          <p:nvPr/>
        </p:nvSpPr>
        <p:spPr bwMode="auto">
          <a:xfrm>
            <a:off x="6569495" y="520497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latin typeface="HY울릉도M" pitchFamily="18" charset="-127"/>
                <a:ea typeface="HY울릉도M" pitchFamily="18" charset="-127"/>
              </a:rPr>
              <a:t>listNode</a:t>
            </a:r>
            <a:r>
              <a:rPr lang="ko-KR" altLang="en-US" sz="1800" b="1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n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5F7F4-15AD-4132-AF6E-C6102258307A}"/>
              </a:ext>
            </a:extLst>
          </p:cNvPr>
          <p:cNvSpPr/>
          <p:nvPr/>
        </p:nvSpPr>
        <p:spPr bwMode="auto">
          <a:xfrm>
            <a:off x="6569495" y="6213086"/>
            <a:ext cx="1512168" cy="4320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HY울릉도M" pitchFamily="18" charset="-127"/>
                <a:ea typeface="HY울릉도M" pitchFamily="18" charset="-127"/>
              </a:rPr>
              <a:t>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5CF104-E590-4F3D-BBEB-8235C03C1B77}"/>
              </a:ext>
            </a:extLst>
          </p:cNvPr>
          <p:cNvSpPr/>
          <p:nvPr/>
        </p:nvSpPr>
        <p:spPr bwMode="auto">
          <a:xfrm>
            <a:off x="6575829" y="5709030"/>
            <a:ext cx="1512168" cy="43204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Link 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Node2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7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143BD78F-BE85-4A12-B071-70F38902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deleteNode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465B81-E780-4D74-941B-1C41944C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60854"/>
            <a:ext cx="3756851" cy="5466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711B04-DAB0-4835-A169-2F569E53A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219" y="1772816"/>
            <a:ext cx="5058481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0550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25633</TotalTime>
  <Words>339</Words>
  <Application>Microsoft Office PowerPoint</Application>
  <PresentationFormat>A4 용지(210x297mm)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맑은 고딕</vt:lpstr>
      <vt:lpstr>Consolas</vt:lpstr>
      <vt:lpstr>Arial</vt:lpstr>
      <vt:lpstr>나눔고딕 ExtraBold</vt:lpstr>
      <vt:lpstr>D2Coding</vt:lpstr>
      <vt:lpstr>나눔바른고딕</vt:lpstr>
      <vt:lpstr>HY울릉도M</vt:lpstr>
      <vt:lpstr>Tahoma</vt:lpstr>
      <vt:lpstr>Wingdings</vt:lpstr>
      <vt:lpstr>굴림</vt:lpstr>
      <vt:lpstr>1_기본 디자인</vt:lpstr>
      <vt:lpstr>PowerPoint 프레젠테이션</vt:lpstr>
      <vt:lpstr>gcc compiler</vt:lpstr>
      <vt:lpstr>Struct Node</vt:lpstr>
      <vt:lpstr>insertFirst()</vt:lpstr>
      <vt:lpstr>insertLast()</vt:lpstr>
      <vt:lpstr>insertLast()</vt:lpstr>
      <vt:lpstr>insertNode()</vt:lpstr>
      <vt:lpstr>insertNode()</vt:lpstr>
      <vt:lpstr>deleteNode()</vt:lpstr>
      <vt:lpstr>deleteNode()</vt:lpstr>
      <vt:lpstr>deleteFirst()</vt:lpstr>
      <vt:lpstr>deleteFirst()</vt:lpstr>
      <vt:lpstr>deleteLast()</vt:lpstr>
      <vt:lpstr>deleteLast()</vt:lpstr>
      <vt:lpstr>invertList()</vt:lpstr>
    </vt:vector>
  </TitlesOfParts>
  <Company>거목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거목</dc:creator>
  <cp:lastModifiedBy>김 기남</cp:lastModifiedBy>
  <cp:revision>1544</cp:revision>
  <dcterms:created xsi:type="dcterms:W3CDTF">2004-05-07T00:53:56Z</dcterms:created>
  <dcterms:modified xsi:type="dcterms:W3CDTF">2022-04-17T16:08:00Z</dcterms:modified>
</cp:coreProperties>
</file>