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83C3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83C3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41933" y="3528429"/>
            <a:ext cx="5514340" cy="546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83C36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183C3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148491"/>
            <a:ext cx="1704339" cy="2200910"/>
          </a:xfrm>
          <a:custGeom>
            <a:avLst/>
            <a:gdLst/>
            <a:ahLst/>
            <a:cxnLst/>
            <a:rect l="l" t="t" r="r" b="b"/>
            <a:pathLst>
              <a:path w="1704339" h="2200910">
                <a:moveTo>
                  <a:pt x="298454" y="2200413"/>
                </a:moveTo>
                <a:lnTo>
                  <a:pt x="249568" y="2199410"/>
                </a:lnTo>
                <a:lnTo>
                  <a:pt x="202144" y="2196490"/>
                </a:lnTo>
                <a:lnTo>
                  <a:pt x="156369" y="2191580"/>
                </a:lnTo>
                <a:lnTo>
                  <a:pt x="112431" y="2184604"/>
                </a:lnTo>
                <a:lnTo>
                  <a:pt x="61852" y="2172888"/>
                </a:lnTo>
                <a:lnTo>
                  <a:pt x="13852" y="2157328"/>
                </a:lnTo>
                <a:lnTo>
                  <a:pt x="0" y="2151506"/>
                </a:lnTo>
                <a:lnTo>
                  <a:pt x="0" y="213719"/>
                </a:lnTo>
                <a:lnTo>
                  <a:pt x="60505" y="177618"/>
                </a:lnTo>
                <a:lnTo>
                  <a:pt x="104975" y="153164"/>
                </a:lnTo>
                <a:lnTo>
                  <a:pt x="149007" y="130603"/>
                </a:lnTo>
                <a:lnTo>
                  <a:pt x="192598" y="109914"/>
                </a:lnTo>
                <a:lnTo>
                  <a:pt x="235749" y="91077"/>
                </a:lnTo>
                <a:lnTo>
                  <a:pt x="278460" y="74070"/>
                </a:lnTo>
                <a:lnTo>
                  <a:pt x="320730" y="58874"/>
                </a:lnTo>
                <a:lnTo>
                  <a:pt x="362558" y="45468"/>
                </a:lnTo>
                <a:lnTo>
                  <a:pt x="403945" y="33831"/>
                </a:lnTo>
                <a:lnTo>
                  <a:pt x="444891" y="23942"/>
                </a:lnTo>
                <a:lnTo>
                  <a:pt x="485393" y="15780"/>
                </a:lnTo>
                <a:lnTo>
                  <a:pt x="525453" y="9326"/>
                </a:lnTo>
                <a:lnTo>
                  <a:pt x="565071" y="4558"/>
                </a:lnTo>
                <a:lnTo>
                  <a:pt x="604245" y="1456"/>
                </a:lnTo>
                <a:lnTo>
                  <a:pt x="642975" y="0"/>
                </a:lnTo>
                <a:lnTo>
                  <a:pt x="681261" y="167"/>
                </a:lnTo>
                <a:lnTo>
                  <a:pt x="756501" y="5293"/>
                </a:lnTo>
                <a:lnTo>
                  <a:pt x="829960" y="16669"/>
                </a:lnTo>
                <a:lnTo>
                  <a:pt x="901636" y="34130"/>
                </a:lnTo>
                <a:lnTo>
                  <a:pt x="971527" y="57511"/>
                </a:lnTo>
                <a:lnTo>
                  <a:pt x="1039630" y="86647"/>
                </a:lnTo>
                <a:lnTo>
                  <a:pt x="1105942" y="121371"/>
                </a:lnTo>
                <a:lnTo>
                  <a:pt x="1170460" y="161520"/>
                </a:lnTo>
                <a:lnTo>
                  <a:pt x="1202045" y="183577"/>
                </a:lnTo>
                <a:lnTo>
                  <a:pt x="1233181" y="206928"/>
                </a:lnTo>
                <a:lnTo>
                  <a:pt x="1263867" y="231552"/>
                </a:lnTo>
                <a:lnTo>
                  <a:pt x="1294104" y="257429"/>
                </a:lnTo>
                <a:lnTo>
                  <a:pt x="1323889" y="284538"/>
                </a:lnTo>
                <a:lnTo>
                  <a:pt x="1353224" y="312859"/>
                </a:lnTo>
                <a:lnTo>
                  <a:pt x="1382107" y="342371"/>
                </a:lnTo>
                <a:lnTo>
                  <a:pt x="1410539" y="373052"/>
                </a:lnTo>
                <a:lnTo>
                  <a:pt x="1438519" y="404883"/>
                </a:lnTo>
                <a:lnTo>
                  <a:pt x="1477533" y="452816"/>
                </a:lnTo>
                <a:lnTo>
                  <a:pt x="1513019" y="501267"/>
                </a:lnTo>
                <a:lnTo>
                  <a:pt x="1545087" y="550151"/>
                </a:lnTo>
                <a:lnTo>
                  <a:pt x="1573847" y="599385"/>
                </a:lnTo>
                <a:lnTo>
                  <a:pt x="1599409" y="648883"/>
                </a:lnTo>
                <a:lnTo>
                  <a:pt x="1621883" y="698562"/>
                </a:lnTo>
                <a:lnTo>
                  <a:pt x="1641380" y="748337"/>
                </a:lnTo>
                <a:lnTo>
                  <a:pt x="1658009" y="798124"/>
                </a:lnTo>
                <a:lnTo>
                  <a:pt x="1671881" y="847839"/>
                </a:lnTo>
                <a:lnTo>
                  <a:pt x="1683106" y="897396"/>
                </a:lnTo>
                <a:lnTo>
                  <a:pt x="1691794" y="946713"/>
                </a:lnTo>
                <a:lnTo>
                  <a:pt x="1698056" y="995704"/>
                </a:lnTo>
                <a:lnTo>
                  <a:pt x="1702001" y="1044285"/>
                </a:lnTo>
                <a:lnTo>
                  <a:pt x="1703739" y="1092372"/>
                </a:lnTo>
                <a:lnTo>
                  <a:pt x="1703381" y="1139880"/>
                </a:lnTo>
                <a:lnTo>
                  <a:pt x="1701037" y="1186726"/>
                </a:lnTo>
                <a:lnTo>
                  <a:pt x="1696816" y="1232824"/>
                </a:lnTo>
                <a:lnTo>
                  <a:pt x="1690830" y="1278091"/>
                </a:lnTo>
                <a:lnTo>
                  <a:pt x="1683188" y="1322442"/>
                </a:lnTo>
                <a:lnTo>
                  <a:pt x="1674001" y="1365793"/>
                </a:lnTo>
                <a:lnTo>
                  <a:pt x="1663378" y="1408059"/>
                </a:lnTo>
                <a:lnTo>
                  <a:pt x="1651430" y="1449156"/>
                </a:lnTo>
                <a:lnTo>
                  <a:pt x="1638266" y="1489000"/>
                </a:lnTo>
                <a:lnTo>
                  <a:pt x="1623998" y="1527506"/>
                </a:lnTo>
                <a:lnTo>
                  <a:pt x="1608735" y="1564591"/>
                </a:lnTo>
                <a:lnTo>
                  <a:pt x="1592587" y="1600169"/>
                </a:lnTo>
                <a:lnTo>
                  <a:pt x="1558077" y="1666469"/>
                </a:lnTo>
                <a:lnTo>
                  <a:pt x="1521350" y="1725733"/>
                </a:lnTo>
                <a:lnTo>
                  <a:pt x="1483288" y="1777284"/>
                </a:lnTo>
                <a:lnTo>
                  <a:pt x="1444770" y="1820449"/>
                </a:lnTo>
                <a:lnTo>
                  <a:pt x="1393073" y="1865815"/>
                </a:lnTo>
                <a:lnTo>
                  <a:pt x="1329146" y="1910662"/>
                </a:lnTo>
                <a:lnTo>
                  <a:pt x="1293067" y="1932705"/>
                </a:lnTo>
                <a:lnTo>
                  <a:pt x="1254496" y="1954394"/>
                </a:lnTo>
                <a:lnTo>
                  <a:pt x="1213620" y="1975656"/>
                </a:lnTo>
                <a:lnTo>
                  <a:pt x="1170629" y="1996417"/>
                </a:lnTo>
                <a:lnTo>
                  <a:pt x="1125709" y="2016601"/>
                </a:lnTo>
                <a:lnTo>
                  <a:pt x="1079050" y="2036134"/>
                </a:lnTo>
                <a:lnTo>
                  <a:pt x="1030840" y="2054941"/>
                </a:lnTo>
                <a:lnTo>
                  <a:pt x="981267" y="2072949"/>
                </a:lnTo>
                <a:lnTo>
                  <a:pt x="930519" y="2090083"/>
                </a:lnTo>
                <a:lnTo>
                  <a:pt x="878785" y="2106269"/>
                </a:lnTo>
                <a:lnTo>
                  <a:pt x="826253" y="2121431"/>
                </a:lnTo>
                <a:lnTo>
                  <a:pt x="773111" y="2135496"/>
                </a:lnTo>
                <a:lnTo>
                  <a:pt x="719547" y="2148389"/>
                </a:lnTo>
                <a:lnTo>
                  <a:pt x="665750" y="2160036"/>
                </a:lnTo>
                <a:lnTo>
                  <a:pt x="611908" y="2170362"/>
                </a:lnTo>
                <a:lnTo>
                  <a:pt x="558210" y="2179292"/>
                </a:lnTo>
                <a:lnTo>
                  <a:pt x="504842" y="2186754"/>
                </a:lnTo>
                <a:lnTo>
                  <a:pt x="451995" y="2192671"/>
                </a:lnTo>
                <a:lnTo>
                  <a:pt x="399855" y="2196969"/>
                </a:lnTo>
                <a:lnTo>
                  <a:pt x="348612" y="2199575"/>
                </a:lnTo>
                <a:lnTo>
                  <a:pt x="298454" y="2200413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170427" y="0"/>
            <a:ext cx="3117850" cy="2908300"/>
          </a:xfrm>
          <a:custGeom>
            <a:avLst/>
            <a:gdLst/>
            <a:ahLst/>
            <a:cxnLst/>
            <a:rect l="l" t="t" r="r" b="b"/>
            <a:pathLst>
              <a:path w="3117850" h="2908300">
                <a:moveTo>
                  <a:pt x="1783421" y="228600"/>
                </a:moveTo>
                <a:lnTo>
                  <a:pt x="1386328" y="228600"/>
                </a:lnTo>
                <a:lnTo>
                  <a:pt x="1494884" y="203200"/>
                </a:lnTo>
                <a:lnTo>
                  <a:pt x="1546026" y="203200"/>
                </a:lnTo>
                <a:lnTo>
                  <a:pt x="1594644" y="190500"/>
                </a:lnTo>
                <a:lnTo>
                  <a:pt x="1683001" y="190500"/>
                </a:lnTo>
                <a:lnTo>
                  <a:pt x="1722088" y="177800"/>
                </a:lnTo>
                <a:lnTo>
                  <a:pt x="1788449" y="177800"/>
                </a:lnTo>
                <a:lnTo>
                  <a:pt x="1815072" y="165100"/>
                </a:lnTo>
                <a:lnTo>
                  <a:pt x="1791912" y="152400"/>
                </a:lnTo>
                <a:lnTo>
                  <a:pt x="1764584" y="127000"/>
                </a:lnTo>
                <a:lnTo>
                  <a:pt x="1733486" y="101600"/>
                </a:lnTo>
                <a:lnTo>
                  <a:pt x="1699018" y="76200"/>
                </a:lnTo>
                <a:lnTo>
                  <a:pt x="1661581" y="38100"/>
                </a:lnTo>
                <a:lnTo>
                  <a:pt x="1601268" y="0"/>
                </a:lnTo>
                <a:lnTo>
                  <a:pt x="1679451" y="0"/>
                </a:lnTo>
                <a:lnTo>
                  <a:pt x="1720001" y="25400"/>
                </a:lnTo>
                <a:lnTo>
                  <a:pt x="1759647" y="63500"/>
                </a:lnTo>
                <a:lnTo>
                  <a:pt x="1795219" y="88900"/>
                </a:lnTo>
                <a:lnTo>
                  <a:pt x="1826171" y="114300"/>
                </a:lnTo>
                <a:lnTo>
                  <a:pt x="1851953" y="139700"/>
                </a:lnTo>
                <a:lnTo>
                  <a:pt x="1872019" y="152400"/>
                </a:lnTo>
                <a:lnTo>
                  <a:pt x="1885820" y="165100"/>
                </a:lnTo>
                <a:lnTo>
                  <a:pt x="1892809" y="177800"/>
                </a:lnTo>
                <a:lnTo>
                  <a:pt x="1935643" y="203200"/>
                </a:lnTo>
                <a:lnTo>
                  <a:pt x="1880117" y="215900"/>
                </a:lnTo>
                <a:lnTo>
                  <a:pt x="1816180" y="215900"/>
                </a:lnTo>
                <a:lnTo>
                  <a:pt x="1783421" y="228600"/>
                </a:lnTo>
                <a:close/>
              </a:path>
              <a:path w="3117850" h="2908300">
                <a:moveTo>
                  <a:pt x="2164095" y="76200"/>
                </a:moveTo>
                <a:lnTo>
                  <a:pt x="2093927" y="0"/>
                </a:lnTo>
                <a:lnTo>
                  <a:pt x="2140841" y="0"/>
                </a:lnTo>
                <a:lnTo>
                  <a:pt x="2164095" y="76200"/>
                </a:lnTo>
                <a:close/>
              </a:path>
              <a:path w="3117850" h="2908300">
                <a:moveTo>
                  <a:pt x="2819307" y="101600"/>
                </a:moveTo>
                <a:lnTo>
                  <a:pt x="2838345" y="25400"/>
                </a:lnTo>
                <a:lnTo>
                  <a:pt x="2847571" y="0"/>
                </a:lnTo>
                <a:lnTo>
                  <a:pt x="2952938" y="0"/>
                </a:lnTo>
                <a:lnTo>
                  <a:pt x="2891223" y="38100"/>
                </a:lnTo>
                <a:lnTo>
                  <a:pt x="2880743" y="50800"/>
                </a:lnTo>
                <a:lnTo>
                  <a:pt x="2819307" y="101600"/>
                </a:lnTo>
                <a:close/>
              </a:path>
              <a:path w="3117850" h="2908300">
                <a:moveTo>
                  <a:pt x="3117572" y="304800"/>
                </a:moveTo>
                <a:lnTo>
                  <a:pt x="3029552" y="292100"/>
                </a:lnTo>
                <a:lnTo>
                  <a:pt x="2987473" y="292100"/>
                </a:lnTo>
                <a:lnTo>
                  <a:pt x="2917669" y="279400"/>
                </a:lnTo>
                <a:lnTo>
                  <a:pt x="2993461" y="241300"/>
                </a:lnTo>
                <a:lnTo>
                  <a:pt x="3033341" y="215900"/>
                </a:lnTo>
                <a:lnTo>
                  <a:pt x="3061391" y="190500"/>
                </a:lnTo>
                <a:lnTo>
                  <a:pt x="3094300" y="177800"/>
                </a:lnTo>
                <a:lnTo>
                  <a:pt x="3117572" y="165100"/>
                </a:lnTo>
                <a:lnTo>
                  <a:pt x="3117572" y="215900"/>
                </a:lnTo>
                <a:lnTo>
                  <a:pt x="3086242" y="241300"/>
                </a:lnTo>
                <a:lnTo>
                  <a:pt x="3060450" y="254000"/>
                </a:lnTo>
                <a:lnTo>
                  <a:pt x="3117572" y="254000"/>
                </a:lnTo>
                <a:lnTo>
                  <a:pt x="3117572" y="304800"/>
                </a:lnTo>
                <a:close/>
              </a:path>
              <a:path w="3117850" h="2908300">
                <a:moveTo>
                  <a:pt x="216296" y="939800"/>
                </a:moveTo>
                <a:lnTo>
                  <a:pt x="171777" y="939800"/>
                </a:lnTo>
                <a:lnTo>
                  <a:pt x="131105" y="927100"/>
                </a:lnTo>
                <a:lnTo>
                  <a:pt x="94857" y="927100"/>
                </a:lnTo>
                <a:lnTo>
                  <a:pt x="63608" y="914400"/>
                </a:lnTo>
                <a:lnTo>
                  <a:pt x="41695" y="889000"/>
                </a:lnTo>
                <a:lnTo>
                  <a:pt x="23946" y="876300"/>
                </a:lnTo>
                <a:lnTo>
                  <a:pt x="10957" y="850900"/>
                </a:lnTo>
                <a:lnTo>
                  <a:pt x="3322" y="825500"/>
                </a:lnTo>
                <a:lnTo>
                  <a:pt x="0" y="787400"/>
                </a:lnTo>
                <a:lnTo>
                  <a:pt x="1992" y="762000"/>
                </a:lnTo>
                <a:lnTo>
                  <a:pt x="21001" y="698500"/>
                </a:lnTo>
                <a:lnTo>
                  <a:pt x="58504" y="647700"/>
                </a:lnTo>
                <a:lnTo>
                  <a:pt x="112656" y="596900"/>
                </a:lnTo>
                <a:lnTo>
                  <a:pt x="145399" y="571500"/>
                </a:lnTo>
                <a:lnTo>
                  <a:pt x="181613" y="558800"/>
                </a:lnTo>
                <a:lnTo>
                  <a:pt x="221065" y="533400"/>
                </a:lnTo>
                <a:lnTo>
                  <a:pt x="263527" y="508000"/>
                </a:lnTo>
                <a:lnTo>
                  <a:pt x="308768" y="495300"/>
                </a:lnTo>
                <a:lnTo>
                  <a:pt x="356556" y="469900"/>
                </a:lnTo>
                <a:lnTo>
                  <a:pt x="406661" y="457200"/>
                </a:lnTo>
                <a:lnTo>
                  <a:pt x="458853" y="431800"/>
                </a:lnTo>
                <a:lnTo>
                  <a:pt x="568573" y="406400"/>
                </a:lnTo>
                <a:lnTo>
                  <a:pt x="625640" y="381000"/>
                </a:lnTo>
                <a:lnTo>
                  <a:pt x="802903" y="342900"/>
                </a:lnTo>
                <a:lnTo>
                  <a:pt x="858915" y="317500"/>
                </a:lnTo>
                <a:lnTo>
                  <a:pt x="1033970" y="279400"/>
                </a:lnTo>
                <a:lnTo>
                  <a:pt x="1093575" y="279400"/>
                </a:lnTo>
                <a:lnTo>
                  <a:pt x="1329567" y="228600"/>
                </a:lnTo>
                <a:lnTo>
                  <a:pt x="1701257" y="228600"/>
                </a:lnTo>
                <a:lnTo>
                  <a:pt x="1652846" y="241300"/>
                </a:lnTo>
                <a:lnTo>
                  <a:pt x="1600213" y="241300"/>
                </a:lnTo>
                <a:lnTo>
                  <a:pt x="1543856" y="254000"/>
                </a:lnTo>
                <a:lnTo>
                  <a:pt x="1484270" y="266700"/>
                </a:lnTo>
                <a:lnTo>
                  <a:pt x="1421955" y="266700"/>
                </a:lnTo>
                <a:lnTo>
                  <a:pt x="820354" y="381000"/>
                </a:lnTo>
                <a:lnTo>
                  <a:pt x="760191" y="393700"/>
                </a:lnTo>
                <a:lnTo>
                  <a:pt x="700336" y="419100"/>
                </a:lnTo>
                <a:lnTo>
                  <a:pt x="582879" y="444500"/>
                </a:lnTo>
                <a:lnTo>
                  <a:pt x="525940" y="469900"/>
                </a:lnTo>
                <a:lnTo>
                  <a:pt x="470638" y="482600"/>
                </a:lnTo>
                <a:lnTo>
                  <a:pt x="417303" y="508000"/>
                </a:lnTo>
                <a:lnTo>
                  <a:pt x="366269" y="520700"/>
                </a:lnTo>
                <a:lnTo>
                  <a:pt x="317866" y="546100"/>
                </a:lnTo>
                <a:lnTo>
                  <a:pt x="272427" y="558800"/>
                </a:lnTo>
                <a:lnTo>
                  <a:pt x="230285" y="584200"/>
                </a:lnTo>
                <a:lnTo>
                  <a:pt x="191770" y="609600"/>
                </a:lnTo>
                <a:lnTo>
                  <a:pt x="157214" y="635000"/>
                </a:lnTo>
                <a:lnTo>
                  <a:pt x="126951" y="647700"/>
                </a:lnTo>
                <a:lnTo>
                  <a:pt x="80628" y="698500"/>
                </a:lnTo>
                <a:lnTo>
                  <a:pt x="55455" y="762000"/>
                </a:lnTo>
                <a:lnTo>
                  <a:pt x="51631" y="787400"/>
                </a:lnTo>
                <a:lnTo>
                  <a:pt x="54089" y="812800"/>
                </a:lnTo>
                <a:lnTo>
                  <a:pt x="58452" y="825500"/>
                </a:lnTo>
                <a:lnTo>
                  <a:pt x="66384" y="850900"/>
                </a:lnTo>
                <a:lnTo>
                  <a:pt x="77291" y="863600"/>
                </a:lnTo>
                <a:lnTo>
                  <a:pt x="90578" y="863600"/>
                </a:lnTo>
                <a:lnTo>
                  <a:pt x="117441" y="876300"/>
                </a:lnTo>
                <a:lnTo>
                  <a:pt x="149972" y="889000"/>
                </a:lnTo>
                <a:lnTo>
                  <a:pt x="421323" y="889000"/>
                </a:lnTo>
                <a:lnTo>
                  <a:pt x="367176" y="914400"/>
                </a:lnTo>
                <a:lnTo>
                  <a:pt x="314572" y="914400"/>
                </a:lnTo>
                <a:lnTo>
                  <a:pt x="264087" y="927100"/>
                </a:lnTo>
                <a:lnTo>
                  <a:pt x="216296" y="939800"/>
                </a:lnTo>
                <a:close/>
              </a:path>
              <a:path w="3117850" h="2908300">
                <a:moveTo>
                  <a:pt x="1712262" y="609600"/>
                </a:moveTo>
                <a:lnTo>
                  <a:pt x="1420205" y="609600"/>
                </a:lnTo>
                <a:lnTo>
                  <a:pt x="1605504" y="571500"/>
                </a:lnTo>
                <a:lnTo>
                  <a:pt x="1662254" y="571500"/>
                </a:lnTo>
                <a:lnTo>
                  <a:pt x="1715377" y="558800"/>
                </a:lnTo>
                <a:lnTo>
                  <a:pt x="1764202" y="558800"/>
                </a:lnTo>
                <a:lnTo>
                  <a:pt x="1808057" y="546100"/>
                </a:lnTo>
                <a:lnTo>
                  <a:pt x="1846272" y="546100"/>
                </a:lnTo>
                <a:lnTo>
                  <a:pt x="1878174" y="533400"/>
                </a:lnTo>
                <a:lnTo>
                  <a:pt x="1929297" y="533400"/>
                </a:lnTo>
                <a:lnTo>
                  <a:pt x="2024486" y="520700"/>
                </a:lnTo>
                <a:lnTo>
                  <a:pt x="1927217" y="584200"/>
                </a:lnTo>
                <a:lnTo>
                  <a:pt x="1837282" y="584200"/>
                </a:lnTo>
                <a:lnTo>
                  <a:pt x="1800203" y="596900"/>
                </a:lnTo>
                <a:lnTo>
                  <a:pt x="1758346" y="596900"/>
                </a:lnTo>
                <a:lnTo>
                  <a:pt x="1712262" y="609600"/>
                </a:lnTo>
                <a:close/>
              </a:path>
              <a:path w="3117850" h="2908300">
                <a:moveTo>
                  <a:pt x="3117572" y="647700"/>
                </a:moveTo>
                <a:lnTo>
                  <a:pt x="3059664" y="584200"/>
                </a:lnTo>
                <a:lnTo>
                  <a:pt x="3048842" y="571500"/>
                </a:lnTo>
                <a:lnTo>
                  <a:pt x="3044586" y="571500"/>
                </a:lnTo>
                <a:lnTo>
                  <a:pt x="2996992" y="520700"/>
                </a:lnTo>
                <a:lnTo>
                  <a:pt x="3117572" y="533400"/>
                </a:lnTo>
                <a:lnTo>
                  <a:pt x="3117572" y="647700"/>
                </a:lnTo>
                <a:close/>
              </a:path>
              <a:path w="3117850" h="2908300">
                <a:moveTo>
                  <a:pt x="773118" y="2209800"/>
                </a:moveTo>
                <a:lnTo>
                  <a:pt x="722712" y="2209800"/>
                </a:lnTo>
                <a:lnTo>
                  <a:pt x="701568" y="2197100"/>
                </a:lnTo>
                <a:lnTo>
                  <a:pt x="668053" y="2171700"/>
                </a:lnTo>
                <a:lnTo>
                  <a:pt x="647483" y="2133600"/>
                </a:lnTo>
                <a:lnTo>
                  <a:pt x="631640" y="2095500"/>
                </a:lnTo>
                <a:lnTo>
                  <a:pt x="620531" y="2057400"/>
                </a:lnTo>
                <a:lnTo>
                  <a:pt x="614164" y="2019300"/>
                </a:lnTo>
                <a:lnTo>
                  <a:pt x="612545" y="1968500"/>
                </a:lnTo>
                <a:lnTo>
                  <a:pt x="615682" y="1930400"/>
                </a:lnTo>
                <a:lnTo>
                  <a:pt x="623582" y="1879600"/>
                </a:lnTo>
                <a:lnTo>
                  <a:pt x="636253" y="1828800"/>
                </a:lnTo>
                <a:lnTo>
                  <a:pt x="653700" y="1778000"/>
                </a:lnTo>
                <a:lnTo>
                  <a:pt x="675932" y="1727200"/>
                </a:lnTo>
                <a:lnTo>
                  <a:pt x="702956" y="1663700"/>
                </a:lnTo>
                <a:lnTo>
                  <a:pt x="731964" y="1612900"/>
                </a:lnTo>
                <a:lnTo>
                  <a:pt x="763305" y="1562100"/>
                </a:lnTo>
                <a:lnTo>
                  <a:pt x="796264" y="1511300"/>
                </a:lnTo>
                <a:lnTo>
                  <a:pt x="864181" y="1409700"/>
                </a:lnTo>
                <a:lnTo>
                  <a:pt x="897711" y="1371600"/>
                </a:lnTo>
                <a:lnTo>
                  <a:pt x="930004" y="1333500"/>
                </a:lnTo>
                <a:lnTo>
                  <a:pt x="960345" y="1295400"/>
                </a:lnTo>
                <a:lnTo>
                  <a:pt x="988021" y="1270000"/>
                </a:lnTo>
                <a:lnTo>
                  <a:pt x="1012318" y="1244600"/>
                </a:lnTo>
                <a:lnTo>
                  <a:pt x="1035214" y="1219200"/>
                </a:lnTo>
                <a:lnTo>
                  <a:pt x="1062380" y="1193800"/>
                </a:lnTo>
                <a:lnTo>
                  <a:pt x="1093399" y="1155700"/>
                </a:lnTo>
                <a:lnTo>
                  <a:pt x="1127856" y="1130300"/>
                </a:lnTo>
                <a:lnTo>
                  <a:pt x="1165335" y="1104900"/>
                </a:lnTo>
                <a:lnTo>
                  <a:pt x="1205423" y="1066800"/>
                </a:lnTo>
                <a:lnTo>
                  <a:pt x="1247703" y="1028700"/>
                </a:lnTo>
                <a:lnTo>
                  <a:pt x="1291760" y="990600"/>
                </a:lnTo>
                <a:lnTo>
                  <a:pt x="1337179" y="965200"/>
                </a:lnTo>
                <a:lnTo>
                  <a:pt x="1524168" y="812800"/>
                </a:lnTo>
                <a:lnTo>
                  <a:pt x="1570168" y="787400"/>
                </a:lnTo>
                <a:lnTo>
                  <a:pt x="1615038" y="749300"/>
                </a:lnTo>
                <a:lnTo>
                  <a:pt x="1658363" y="723900"/>
                </a:lnTo>
                <a:lnTo>
                  <a:pt x="1699728" y="685800"/>
                </a:lnTo>
                <a:lnTo>
                  <a:pt x="1738718" y="660400"/>
                </a:lnTo>
                <a:lnTo>
                  <a:pt x="1774917" y="635000"/>
                </a:lnTo>
                <a:lnTo>
                  <a:pt x="1807910" y="609600"/>
                </a:lnTo>
                <a:lnTo>
                  <a:pt x="1837282" y="584200"/>
                </a:lnTo>
                <a:lnTo>
                  <a:pt x="1927217" y="584200"/>
                </a:lnTo>
                <a:lnTo>
                  <a:pt x="1907686" y="596900"/>
                </a:lnTo>
                <a:lnTo>
                  <a:pt x="1880343" y="622300"/>
                </a:lnTo>
                <a:lnTo>
                  <a:pt x="1847018" y="647700"/>
                </a:lnTo>
                <a:lnTo>
                  <a:pt x="1808418" y="673100"/>
                </a:lnTo>
                <a:lnTo>
                  <a:pt x="1765250" y="698500"/>
                </a:lnTo>
                <a:lnTo>
                  <a:pt x="1718221" y="736600"/>
                </a:lnTo>
                <a:lnTo>
                  <a:pt x="1668037" y="774700"/>
                </a:lnTo>
                <a:lnTo>
                  <a:pt x="1615407" y="812800"/>
                </a:lnTo>
                <a:lnTo>
                  <a:pt x="1561038" y="850900"/>
                </a:lnTo>
                <a:lnTo>
                  <a:pt x="1505636" y="901700"/>
                </a:lnTo>
                <a:lnTo>
                  <a:pt x="1394563" y="977900"/>
                </a:lnTo>
                <a:lnTo>
                  <a:pt x="1340306" y="1028700"/>
                </a:lnTo>
                <a:lnTo>
                  <a:pt x="1287845" y="1066800"/>
                </a:lnTo>
                <a:lnTo>
                  <a:pt x="1237887" y="1104900"/>
                </a:lnTo>
                <a:lnTo>
                  <a:pt x="1191139" y="1143000"/>
                </a:lnTo>
                <a:lnTo>
                  <a:pt x="1148309" y="1181100"/>
                </a:lnTo>
                <a:lnTo>
                  <a:pt x="1110103" y="1219200"/>
                </a:lnTo>
                <a:lnTo>
                  <a:pt x="1077229" y="1244600"/>
                </a:lnTo>
                <a:lnTo>
                  <a:pt x="1050393" y="1270000"/>
                </a:lnTo>
                <a:lnTo>
                  <a:pt x="1031700" y="1295400"/>
                </a:lnTo>
                <a:lnTo>
                  <a:pt x="1010124" y="1320800"/>
                </a:lnTo>
                <a:lnTo>
                  <a:pt x="986143" y="1346200"/>
                </a:lnTo>
                <a:lnTo>
                  <a:pt x="960237" y="1371600"/>
                </a:lnTo>
                <a:lnTo>
                  <a:pt x="932884" y="1409700"/>
                </a:lnTo>
                <a:lnTo>
                  <a:pt x="904564" y="1447800"/>
                </a:lnTo>
                <a:lnTo>
                  <a:pt x="846938" y="1524000"/>
                </a:lnTo>
                <a:lnTo>
                  <a:pt x="818591" y="1574800"/>
                </a:lnTo>
                <a:lnTo>
                  <a:pt x="791194" y="1612900"/>
                </a:lnTo>
                <a:lnTo>
                  <a:pt x="765225" y="1663700"/>
                </a:lnTo>
                <a:lnTo>
                  <a:pt x="741163" y="1701800"/>
                </a:lnTo>
                <a:lnTo>
                  <a:pt x="719489" y="1752600"/>
                </a:lnTo>
                <a:lnTo>
                  <a:pt x="700680" y="1803400"/>
                </a:lnTo>
                <a:lnTo>
                  <a:pt x="685217" y="1841500"/>
                </a:lnTo>
                <a:lnTo>
                  <a:pt x="673578" y="1892300"/>
                </a:lnTo>
                <a:lnTo>
                  <a:pt x="666243" y="1930400"/>
                </a:lnTo>
                <a:lnTo>
                  <a:pt x="663690" y="1981200"/>
                </a:lnTo>
                <a:lnTo>
                  <a:pt x="666399" y="2019300"/>
                </a:lnTo>
                <a:lnTo>
                  <a:pt x="674849" y="2070100"/>
                </a:lnTo>
                <a:lnTo>
                  <a:pt x="689519" y="2108200"/>
                </a:lnTo>
                <a:lnTo>
                  <a:pt x="710888" y="2146300"/>
                </a:lnTo>
                <a:lnTo>
                  <a:pt x="718176" y="2146300"/>
                </a:lnTo>
                <a:lnTo>
                  <a:pt x="727546" y="2159000"/>
                </a:lnTo>
                <a:lnTo>
                  <a:pt x="899107" y="2159000"/>
                </a:lnTo>
                <a:lnTo>
                  <a:pt x="883170" y="2171700"/>
                </a:lnTo>
                <a:lnTo>
                  <a:pt x="852923" y="2184400"/>
                </a:lnTo>
                <a:lnTo>
                  <a:pt x="824421" y="2197100"/>
                </a:lnTo>
                <a:lnTo>
                  <a:pt x="797780" y="2197100"/>
                </a:lnTo>
                <a:lnTo>
                  <a:pt x="773118" y="2209800"/>
                </a:lnTo>
                <a:close/>
              </a:path>
              <a:path w="3117850" h="2908300">
                <a:moveTo>
                  <a:pt x="850644" y="762000"/>
                </a:moveTo>
                <a:lnTo>
                  <a:pt x="715053" y="762000"/>
                </a:lnTo>
                <a:lnTo>
                  <a:pt x="746584" y="749300"/>
                </a:lnTo>
                <a:lnTo>
                  <a:pt x="776925" y="736600"/>
                </a:lnTo>
                <a:lnTo>
                  <a:pt x="806076" y="723900"/>
                </a:lnTo>
                <a:lnTo>
                  <a:pt x="843122" y="711200"/>
                </a:lnTo>
                <a:lnTo>
                  <a:pt x="885938" y="698500"/>
                </a:lnTo>
                <a:lnTo>
                  <a:pt x="933854" y="698500"/>
                </a:lnTo>
                <a:lnTo>
                  <a:pt x="986198" y="685800"/>
                </a:lnTo>
                <a:lnTo>
                  <a:pt x="1042298" y="673100"/>
                </a:lnTo>
                <a:lnTo>
                  <a:pt x="1101484" y="660400"/>
                </a:lnTo>
                <a:lnTo>
                  <a:pt x="1355660" y="609600"/>
                </a:lnTo>
                <a:lnTo>
                  <a:pt x="1662504" y="609600"/>
                </a:lnTo>
                <a:lnTo>
                  <a:pt x="1609624" y="622300"/>
                </a:lnTo>
                <a:lnTo>
                  <a:pt x="1554173" y="622300"/>
                </a:lnTo>
                <a:lnTo>
                  <a:pt x="1377923" y="660400"/>
                </a:lnTo>
                <a:lnTo>
                  <a:pt x="1317713" y="660400"/>
                </a:lnTo>
                <a:lnTo>
                  <a:pt x="1140435" y="698500"/>
                </a:lnTo>
                <a:lnTo>
                  <a:pt x="1084299" y="711200"/>
                </a:lnTo>
                <a:lnTo>
                  <a:pt x="1030562" y="711200"/>
                </a:lnTo>
                <a:lnTo>
                  <a:pt x="979776" y="723900"/>
                </a:lnTo>
                <a:lnTo>
                  <a:pt x="932493" y="736600"/>
                </a:lnTo>
                <a:lnTo>
                  <a:pt x="889265" y="749300"/>
                </a:lnTo>
                <a:lnTo>
                  <a:pt x="850644" y="762000"/>
                </a:lnTo>
                <a:close/>
              </a:path>
              <a:path w="3117850" h="2908300">
                <a:moveTo>
                  <a:pt x="899107" y="2159000"/>
                </a:moveTo>
                <a:lnTo>
                  <a:pt x="803294" y="2159000"/>
                </a:lnTo>
                <a:lnTo>
                  <a:pt x="822273" y="2146300"/>
                </a:lnTo>
                <a:lnTo>
                  <a:pt x="843698" y="2133600"/>
                </a:lnTo>
                <a:lnTo>
                  <a:pt x="867714" y="2120900"/>
                </a:lnTo>
                <a:lnTo>
                  <a:pt x="894463" y="2108200"/>
                </a:lnTo>
                <a:lnTo>
                  <a:pt x="924090" y="2082800"/>
                </a:lnTo>
                <a:lnTo>
                  <a:pt x="956739" y="2070100"/>
                </a:lnTo>
                <a:lnTo>
                  <a:pt x="992554" y="2044700"/>
                </a:lnTo>
                <a:lnTo>
                  <a:pt x="1031679" y="2006600"/>
                </a:lnTo>
                <a:lnTo>
                  <a:pt x="1074257" y="1968500"/>
                </a:lnTo>
                <a:lnTo>
                  <a:pt x="1120433" y="1930400"/>
                </a:lnTo>
                <a:lnTo>
                  <a:pt x="1170349" y="1892300"/>
                </a:lnTo>
                <a:lnTo>
                  <a:pt x="1224151" y="1841500"/>
                </a:lnTo>
                <a:lnTo>
                  <a:pt x="1281983" y="1778000"/>
                </a:lnTo>
                <a:lnTo>
                  <a:pt x="1343987" y="1727200"/>
                </a:lnTo>
                <a:lnTo>
                  <a:pt x="1410308" y="1651000"/>
                </a:lnTo>
                <a:lnTo>
                  <a:pt x="1481090" y="1587500"/>
                </a:lnTo>
                <a:lnTo>
                  <a:pt x="1556477" y="1498600"/>
                </a:lnTo>
                <a:lnTo>
                  <a:pt x="1608216" y="1447800"/>
                </a:lnTo>
                <a:lnTo>
                  <a:pt x="1659086" y="1384300"/>
                </a:lnTo>
                <a:lnTo>
                  <a:pt x="1708837" y="1333500"/>
                </a:lnTo>
                <a:lnTo>
                  <a:pt x="1757217" y="1282700"/>
                </a:lnTo>
                <a:lnTo>
                  <a:pt x="1803974" y="1231900"/>
                </a:lnTo>
                <a:lnTo>
                  <a:pt x="1848858" y="1181100"/>
                </a:lnTo>
                <a:lnTo>
                  <a:pt x="1891616" y="1130300"/>
                </a:lnTo>
                <a:lnTo>
                  <a:pt x="1931998" y="1079500"/>
                </a:lnTo>
                <a:lnTo>
                  <a:pt x="1969752" y="1041400"/>
                </a:lnTo>
                <a:lnTo>
                  <a:pt x="2004628" y="990600"/>
                </a:lnTo>
                <a:lnTo>
                  <a:pt x="2036372" y="965200"/>
                </a:lnTo>
                <a:lnTo>
                  <a:pt x="2064735" y="927100"/>
                </a:lnTo>
                <a:lnTo>
                  <a:pt x="2089465" y="901700"/>
                </a:lnTo>
                <a:lnTo>
                  <a:pt x="2110310" y="876300"/>
                </a:lnTo>
                <a:lnTo>
                  <a:pt x="2127019" y="850900"/>
                </a:lnTo>
                <a:lnTo>
                  <a:pt x="2139340" y="838200"/>
                </a:lnTo>
                <a:lnTo>
                  <a:pt x="2147024" y="825500"/>
                </a:lnTo>
                <a:lnTo>
                  <a:pt x="2149817" y="825500"/>
                </a:lnTo>
                <a:lnTo>
                  <a:pt x="2275148" y="673100"/>
                </a:lnTo>
                <a:lnTo>
                  <a:pt x="2189479" y="850900"/>
                </a:lnTo>
                <a:lnTo>
                  <a:pt x="2186588" y="850900"/>
                </a:lnTo>
                <a:lnTo>
                  <a:pt x="2179340" y="863600"/>
                </a:lnTo>
                <a:lnTo>
                  <a:pt x="2168282" y="889000"/>
                </a:lnTo>
                <a:lnTo>
                  <a:pt x="2153963" y="927100"/>
                </a:lnTo>
                <a:lnTo>
                  <a:pt x="2136931" y="965200"/>
                </a:lnTo>
                <a:lnTo>
                  <a:pt x="2124134" y="990600"/>
                </a:lnTo>
                <a:lnTo>
                  <a:pt x="2075253" y="990600"/>
                </a:lnTo>
                <a:lnTo>
                  <a:pt x="2050682" y="1016000"/>
                </a:lnTo>
                <a:lnTo>
                  <a:pt x="2024129" y="1041400"/>
                </a:lnTo>
                <a:lnTo>
                  <a:pt x="1995708" y="1079500"/>
                </a:lnTo>
                <a:lnTo>
                  <a:pt x="1965538" y="1117600"/>
                </a:lnTo>
                <a:lnTo>
                  <a:pt x="1933733" y="1155700"/>
                </a:lnTo>
                <a:lnTo>
                  <a:pt x="1900411" y="1193800"/>
                </a:lnTo>
                <a:lnTo>
                  <a:pt x="1865689" y="1231900"/>
                </a:lnTo>
                <a:lnTo>
                  <a:pt x="1829682" y="1270000"/>
                </a:lnTo>
                <a:lnTo>
                  <a:pt x="1792507" y="1308100"/>
                </a:lnTo>
                <a:lnTo>
                  <a:pt x="1754281" y="1358900"/>
                </a:lnTo>
                <a:lnTo>
                  <a:pt x="1715121" y="1397000"/>
                </a:lnTo>
                <a:lnTo>
                  <a:pt x="1675142" y="1447800"/>
                </a:lnTo>
                <a:lnTo>
                  <a:pt x="1634461" y="1485900"/>
                </a:lnTo>
                <a:lnTo>
                  <a:pt x="1593196" y="1524000"/>
                </a:lnTo>
                <a:lnTo>
                  <a:pt x="1551461" y="1574800"/>
                </a:lnTo>
                <a:lnTo>
                  <a:pt x="1509375" y="1612900"/>
                </a:lnTo>
                <a:lnTo>
                  <a:pt x="1467053" y="1663700"/>
                </a:lnTo>
                <a:lnTo>
                  <a:pt x="1424611" y="1701800"/>
                </a:lnTo>
                <a:lnTo>
                  <a:pt x="1382167" y="1752600"/>
                </a:lnTo>
                <a:lnTo>
                  <a:pt x="1255985" y="1866900"/>
                </a:lnTo>
                <a:lnTo>
                  <a:pt x="1214696" y="1905000"/>
                </a:lnTo>
                <a:lnTo>
                  <a:pt x="1173986" y="1943100"/>
                </a:lnTo>
                <a:lnTo>
                  <a:pt x="1133973" y="1981200"/>
                </a:lnTo>
                <a:lnTo>
                  <a:pt x="1094773" y="2019300"/>
                </a:lnTo>
                <a:lnTo>
                  <a:pt x="1056503" y="2044700"/>
                </a:lnTo>
                <a:lnTo>
                  <a:pt x="1019278" y="2070100"/>
                </a:lnTo>
                <a:lnTo>
                  <a:pt x="983216" y="2095500"/>
                </a:lnTo>
                <a:lnTo>
                  <a:pt x="948433" y="2120900"/>
                </a:lnTo>
                <a:lnTo>
                  <a:pt x="915045" y="2146300"/>
                </a:lnTo>
                <a:lnTo>
                  <a:pt x="899107" y="2159000"/>
                </a:lnTo>
                <a:close/>
              </a:path>
              <a:path w="3117850" h="2908300">
                <a:moveTo>
                  <a:pt x="421323" y="889000"/>
                </a:moveTo>
                <a:lnTo>
                  <a:pt x="229243" y="889000"/>
                </a:lnTo>
                <a:lnTo>
                  <a:pt x="274589" y="876300"/>
                </a:lnTo>
                <a:lnTo>
                  <a:pt x="322812" y="876300"/>
                </a:lnTo>
                <a:lnTo>
                  <a:pt x="477767" y="838200"/>
                </a:lnTo>
                <a:lnTo>
                  <a:pt x="530522" y="812800"/>
                </a:lnTo>
                <a:lnTo>
                  <a:pt x="633502" y="787400"/>
                </a:lnTo>
                <a:lnTo>
                  <a:pt x="682332" y="762000"/>
                </a:lnTo>
                <a:lnTo>
                  <a:pt x="817182" y="762000"/>
                </a:lnTo>
                <a:lnTo>
                  <a:pt x="788947" y="774700"/>
                </a:lnTo>
                <a:lnTo>
                  <a:pt x="759077" y="787400"/>
                </a:lnTo>
                <a:lnTo>
                  <a:pt x="727720" y="800100"/>
                </a:lnTo>
                <a:lnTo>
                  <a:pt x="695023" y="812800"/>
                </a:lnTo>
                <a:lnTo>
                  <a:pt x="641808" y="825500"/>
                </a:lnTo>
                <a:lnTo>
                  <a:pt x="587255" y="850900"/>
                </a:lnTo>
                <a:lnTo>
                  <a:pt x="421323" y="889000"/>
                </a:lnTo>
                <a:close/>
              </a:path>
              <a:path w="3117850" h="2908300">
                <a:moveTo>
                  <a:pt x="2964983" y="2870200"/>
                </a:moveTo>
                <a:lnTo>
                  <a:pt x="2891467" y="2870200"/>
                </a:lnTo>
                <a:lnTo>
                  <a:pt x="2909736" y="2857500"/>
                </a:lnTo>
                <a:lnTo>
                  <a:pt x="2925870" y="2844800"/>
                </a:lnTo>
                <a:lnTo>
                  <a:pt x="2937406" y="2819400"/>
                </a:lnTo>
                <a:lnTo>
                  <a:pt x="2944858" y="2794000"/>
                </a:lnTo>
                <a:lnTo>
                  <a:pt x="2948741" y="2743200"/>
                </a:lnTo>
                <a:lnTo>
                  <a:pt x="2949571" y="2692400"/>
                </a:lnTo>
                <a:lnTo>
                  <a:pt x="2947862" y="2641600"/>
                </a:lnTo>
                <a:lnTo>
                  <a:pt x="2944128" y="2578100"/>
                </a:lnTo>
                <a:lnTo>
                  <a:pt x="2938886" y="2514600"/>
                </a:lnTo>
                <a:lnTo>
                  <a:pt x="2932650" y="2451100"/>
                </a:lnTo>
                <a:lnTo>
                  <a:pt x="2925935" y="2387600"/>
                </a:lnTo>
                <a:lnTo>
                  <a:pt x="2919255" y="2336800"/>
                </a:lnTo>
                <a:lnTo>
                  <a:pt x="2912520" y="2286000"/>
                </a:lnTo>
                <a:lnTo>
                  <a:pt x="2906622" y="2235200"/>
                </a:lnTo>
                <a:lnTo>
                  <a:pt x="2901606" y="2184400"/>
                </a:lnTo>
                <a:lnTo>
                  <a:pt x="2897515" y="2133600"/>
                </a:lnTo>
                <a:lnTo>
                  <a:pt x="2894393" y="2082800"/>
                </a:lnTo>
                <a:lnTo>
                  <a:pt x="2892285" y="2019300"/>
                </a:lnTo>
                <a:lnTo>
                  <a:pt x="2891988" y="1993900"/>
                </a:lnTo>
                <a:lnTo>
                  <a:pt x="2891132" y="1943100"/>
                </a:lnTo>
                <a:lnTo>
                  <a:pt x="2889771" y="1892300"/>
                </a:lnTo>
                <a:lnTo>
                  <a:pt x="2887958" y="1841500"/>
                </a:lnTo>
                <a:lnTo>
                  <a:pt x="2885746" y="1790700"/>
                </a:lnTo>
                <a:lnTo>
                  <a:pt x="2883188" y="1727200"/>
                </a:lnTo>
                <a:lnTo>
                  <a:pt x="2880337" y="1651000"/>
                </a:lnTo>
                <a:lnTo>
                  <a:pt x="2877247" y="1587500"/>
                </a:lnTo>
                <a:lnTo>
                  <a:pt x="2873971" y="1524000"/>
                </a:lnTo>
                <a:lnTo>
                  <a:pt x="2870562" y="1447800"/>
                </a:lnTo>
                <a:lnTo>
                  <a:pt x="2867073" y="1384300"/>
                </a:lnTo>
                <a:lnTo>
                  <a:pt x="2863557" y="1308100"/>
                </a:lnTo>
                <a:lnTo>
                  <a:pt x="2860068" y="1244600"/>
                </a:lnTo>
                <a:lnTo>
                  <a:pt x="2856659" y="1181100"/>
                </a:lnTo>
                <a:lnTo>
                  <a:pt x="2853383" y="1117600"/>
                </a:lnTo>
                <a:lnTo>
                  <a:pt x="2850293" y="1054100"/>
                </a:lnTo>
                <a:lnTo>
                  <a:pt x="2839498" y="863600"/>
                </a:lnTo>
                <a:lnTo>
                  <a:pt x="2838642" y="850900"/>
                </a:lnTo>
                <a:lnTo>
                  <a:pt x="2838345" y="838200"/>
                </a:lnTo>
                <a:lnTo>
                  <a:pt x="2833586" y="762000"/>
                </a:lnTo>
                <a:lnTo>
                  <a:pt x="2946843" y="901700"/>
                </a:lnTo>
                <a:lnTo>
                  <a:pt x="2955623" y="914400"/>
                </a:lnTo>
                <a:lnTo>
                  <a:pt x="2885938" y="914400"/>
                </a:lnTo>
                <a:lnTo>
                  <a:pt x="2892385" y="1028700"/>
                </a:lnTo>
                <a:lnTo>
                  <a:pt x="2897780" y="1130300"/>
                </a:lnTo>
                <a:lnTo>
                  <a:pt x="2900699" y="1181100"/>
                </a:lnTo>
                <a:lnTo>
                  <a:pt x="2903718" y="1231900"/>
                </a:lnTo>
                <a:lnTo>
                  <a:pt x="2906802" y="1295400"/>
                </a:lnTo>
                <a:lnTo>
                  <a:pt x="2913019" y="1422400"/>
                </a:lnTo>
                <a:lnTo>
                  <a:pt x="2916081" y="1473200"/>
                </a:lnTo>
                <a:lnTo>
                  <a:pt x="2919065" y="1536700"/>
                </a:lnTo>
                <a:lnTo>
                  <a:pt x="2921934" y="1600200"/>
                </a:lnTo>
                <a:lnTo>
                  <a:pt x="2924652" y="1663700"/>
                </a:lnTo>
                <a:lnTo>
                  <a:pt x="2927185" y="1714500"/>
                </a:lnTo>
                <a:lnTo>
                  <a:pt x="2929497" y="1765300"/>
                </a:lnTo>
                <a:lnTo>
                  <a:pt x="2931550" y="1828800"/>
                </a:lnTo>
                <a:lnTo>
                  <a:pt x="2933311" y="1866900"/>
                </a:lnTo>
                <a:lnTo>
                  <a:pt x="2935809" y="1955800"/>
                </a:lnTo>
                <a:lnTo>
                  <a:pt x="2936475" y="1993900"/>
                </a:lnTo>
                <a:lnTo>
                  <a:pt x="2936705" y="2032000"/>
                </a:lnTo>
                <a:lnTo>
                  <a:pt x="2938813" y="2082800"/>
                </a:lnTo>
                <a:lnTo>
                  <a:pt x="2941935" y="2133600"/>
                </a:lnTo>
                <a:lnTo>
                  <a:pt x="2946026" y="2184400"/>
                </a:lnTo>
                <a:lnTo>
                  <a:pt x="2951042" y="2235200"/>
                </a:lnTo>
                <a:lnTo>
                  <a:pt x="2956940" y="2286000"/>
                </a:lnTo>
                <a:lnTo>
                  <a:pt x="2963675" y="2336800"/>
                </a:lnTo>
                <a:lnTo>
                  <a:pt x="2972052" y="2400300"/>
                </a:lnTo>
                <a:lnTo>
                  <a:pt x="2985570" y="2540000"/>
                </a:lnTo>
                <a:lnTo>
                  <a:pt x="2990191" y="2603500"/>
                </a:lnTo>
                <a:lnTo>
                  <a:pt x="2993040" y="2654300"/>
                </a:lnTo>
                <a:lnTo>
                  <a:pt x="2993857" y="2705100"/>
                </a:lnTo>
                <a:lnTo>
                  <a:pt x="2992381" y="2755900"/>
                </a:lnTo>
                <a:lnTo>
                  <a:pt x="2988354" y="2794000"/>
                </a:lnTo>
                <a:lnTo>
                  <a:pt x="2981515" y="2832100"/>
                </a:lnTo>
                <a:lnTo>
                  <a:pt x="2971604" y="2857500"/>
                </a:lnTo>
                <a:lnTo>
                  <a:pt x="2964983" y="2870200"/>
                </a:lnTo>
                <a:close/>
              </a:path>
              <a:path w="3117850" h="2908300">
                <a:moveTo>
                  <a:pt x="2046197" y="2717800"/>
                </a:moveTo>
                <a:lnTo>
                  <a:pt x="1962812" y="2717800"/>
                </a:lnTo>
                <a:lnTo>
                  <a:pt x="1986832" y="2705100"/>
                </a:lnTo>
                <a:lnTo>
                  <a:pt x="2008621" y="2692400"/>
                </a:lnTo>
                <a:lnTo>
                  <a:pt x="2016466" y="2679700"/>
                </a:lnTo>
                <a:lnTo>
                  <a:pt x="2025167" y="2667000"/>
                </a:lnTo>
                <a:lnTo>
                  <a:pt x="2034686" y="2654300"/>
                </a:lnTo>
                <a:lnTo>
                  <a:pt x="2044982" y="2641600"/>
                </a:lnTo>
                <a:lnTo>
                  <a:pt x="2056015" y="2616200"/>
                </a:lnTo>
                <a:lnTo>
                  <a:pt x="2067747" y="2590800"/>
                </a:lnTo>
                <a:lnTo>
                  <a:pt x="2080137" y="2552700"/>
                </a:lnTo>
                <a:lnTo>
                  <a:pt x="2093146" y="2527300"/>
                </a:lnTo>
                <a:lnTo>
                  <a:pt x="2106734" y="2489200"/>
                </a:lnTo>
                <a:lnTo>
                  <a:pt x="2120863" y="2451100"/>
                </a:lnTo>
                <a:lnTo>
                  <a:pt x="2135491" y="2413000"/>
                </a:lnTo>
                <a:lnTo>
                  <a:pt x="2150581" y="2362200"/>
                </a:lnTo>
                <a:lnTo>
                  <a:pt x="2166091" y="2311400"/>
                </a:lnTo>
                <a:lnTo>
                  <a:pt x="2181983" y="2273300"/>
                </a:lnTo>
                <a:lnTo>
                  <a:pt x="2198217" y="2222500"/>
                </a:lnTo>
                <a:lnTo>
                  <a:pt x="2214753" y="2171700"/>
                </a:lnTo>
                <a:lnTo>
                  <a:pt x="2231552" y="2108200"/>
                </a:lnTo>
                <a:lnTo>
                  <a:pt x="2248575" y="2057400"/>
                </a:lnTo>
                <a:lnTo>
                  <a:pt x="2265781" y="1993900"/>
                </a:lnTo>
                <a:lnTo>
                  <a:pt x="2283131" y="1943100"/>
                </a:lnTo>
                <a:lnTo>
                  <a:pt x="2300585" y="1879600"/>
                </a:lnTo>
                <a:lnTo>
                  <a:pt x="2318104" y="1816100"/>
                </a:lnTo>
                <a:lnTo>
                  <a:pt x="2335649" y="1765300"/>
                </a:lnTo>
                <a:lnTo>
                  <a:pt x="2353179" y="1701800"/>
                </a:lnTo>
                <a:lnTo>
                  <a:pt x="2370655" y="1638300"/>
                </a:lnTo>
                <a:lnTo>
                  <a:pt x="2388038" y="1574800"/>
                </a:lnTo>
                <a:lnTo>
                  <a:pt x="2405288" y="1511300"/>
                </a:lnTo>
                <a:lnTo>
                  <a:pt x="2422366" y="1447800"/>
                </a:lnTo>
                <a:lnTo>
                  <a:pt x="2439231" y="1397000"/>
                </a:lnTo>
                <a:lnTo>
                  <a:pt x="2455844" y="1333500"/>
                </a:lnTo>
                <a:lnTo>
                  <a:pt x="2472166" y="1270000"/>
                </a:lnTo>
                <a:lnTo>
                  <a:pt x="2488157" y="1206500"/>
                </a:lnTo>
                <a:lnTo>
                  <a:pt x="2503778" y="1155700"/>
                </a:lnTo>
                <a:lnTo>
                  <a:pt x="2518989" y="1092200"/>
                </a:lnTo>
                <a:lnTo>
                  <a:pt x="2533749" y="1041400"/>
                </a:lnTo>
                <a:lnTo>
                  <a:pt x="2548021" y="977900"/>
                </a:lnTo>
                <a:lnTo>
                  <a:pt x="2598788" y="787400"/>
                </a:lnTo>
                <a:lnTo>
                  <a:pt x="2594029" y="990600"/>
                </a:lnTo>
                <a:lnTo>
                  <a:pt x="2592817" y="1066800"/>
                </a:lnTo>
                <a:lnTo>
                  <a:pt x="2592230" y="1092200"/>
                </a:lnTo>
                <a:lnTo>
                  <a:pt x="2591574" y="1143000"/>
                </a:lnTo>
                <a:lnTo>
                  <a:pt x="2590874" y="1181100"/>
                </a:lnTo>
                <a:lnTo>
                  <a:pt x="2590729" y="1193800"/>
                </a:lnTo>
                <a:lnTo>
                  <a:pt x="2541675" y="1193800"/>
                </a:lnTo>
                <a:lnTo>
                  <a:pt x="2530061" y="1231900"/>
                </a:lnTo>
                <a:lnTo>
                  <a:pt x="2517568" y="1282700"/>
                </a:lnTo>
                <a:lnTo>
                  <a:pt x="2504259" y="1333500"/>
                </a:lnTo>
                <a:lnTo>
                  <a:pt x="2490192" y="1384300"/>
                </a:lnTo>
                <a:lnTo>
                  <a:pt x="2475430" y="1435100"/>
                </a:lnTo>
                <a:lnTo>
                  <a:pt x="2460032" y="1485900"/>
                </a:lnTo>
                <a:lnTo>
                  <a:pt x="2444059" y="1549400"/>
                </a:lnTo>
                <a:lnTo>
                  <a:pt x="2427573" y="1612900"/>
                </a:lnTo>
                <a:lnTo>
                  <a:pt x="2410634" y="1663700"/>
                </a:lnTo>
                <a:lnTo>
                  <a:pt x="2393302" y="1727200"/>
                </a:lnTo>
                <a:lnTo>
                  <a:pt x="2375638" y="1790700"/>
                </a:lnTo>
                <a:lnTo>
                  <a:pt x="2357703" y="1854200"/>
                </a:lnTo>
                <a:lnTo>
                  <a:pt x="2339558" y="1917700"/>
                </a:lnTo>
                <a:lnTo>
                  <a:pt x="2321264" y="1981200"/>
                </a:lnTo>
                <a:lnTo>
                  <a:pt x="2302880" y="2032000"/>
                </a:lnTo>
                <a:lnTo>
                  <a:pt x="2266089" y="2159000"/>
                </a:lnTo>
                <a:lnTo>
                  <a:pt x="2247803" y="2209800"/>
                </a:lnTo>
                <a:lnTo>
                  <a:pt x="2229671" y="2273300"/>
                </a:lnTo>
                <a:lnTo>
                  <a:pt x="2211754" y="2324100"/>
                </a:lnTo>
                <a:lnTo>
                  <a:pt x="2194112" y="2374900"/>
                </a:lnTo>
                <a:lnTo>
                  <a:pt x="2176807" y="2425700"/>
                </a:lnTo>
                <a:lnTo>
                  <a:pt x="2159898" y="2476500"/>
                </a:lnTo>
                <a:lnTo>
                  <a:pt x="2143446" y="2514600"/>
                </a:lnTo>
                <a:lnTo>
                  <a:pt x="2127513" y="2565400"/>
                </a:lnTo>
                <a:lnTo>
                  <a:pt x="2112159" y="2603500"/>
                </a:lnTo>
                <a:lnTo>
                  <a:pt x="2097444" y="2628900"/>
                </a:lnTo>
                <a:lnTo>
                  <a:pt x="2083430" y="2667000"/>
                </a:lnTo>
                <a:lnTo>
                  <a:pt x="2070177" y="2692400"/>
                </a:lnTo>
                <a:lnTo>
                  <a:pt x="2057745" y="2705100"/>
                </a:lnTo>
                <a:lnTo>
                  <a:pt x="2046197" y="2717800"/>
                </a:lnTo>
                <a:close/>
              </a:path>
              <a:path w="3117850" h="2908300">
                <a:moveTo>
                  <a:pt x="3117572" y="1206500"/>
                </a:moveTo>
                <a:lnTo>
                  <a:pt x="3086254" y="1168400"/>
                </a:lnTo>
                <a:lnTo>
                  <a:pt x="3051229" y="1117600"/>
                </a:lnTo>
                <a:lnTo>
                  <a:pt x="3017839" y="1079500"/>
                </a:lnTo>
                <a:lnTo>
                  <a:pt x="2885938" y="914400"/>
                </a:lnTo>
                <a:lnTo>
                  <a:pt x="2955623" y="914400"/>
                </a:lnTo>
                <a:lnTo>
                  <a:pt x="2973185" y="939800"/>
                </a:lnTo>
                <a:lnTo>
                  <a:pt x="3002903" y="977900"/>
                </a:lnTo>
                <a:lnTo>
                  <a:pt x="3035603" y="1016000"/>
                </a:lnTo>
                <a:lnTo>
                  <a:pt x="3070890" y="1066800"/>
                </a:lnTo>
                <a:lnTo>
                  <a:pt x="3117572" y="1117600"/>
                </a:lnTo>
                <a:lnTo>
                  <a:pt x="3117572" y="1206500"/>
                </a:lnTo>
                <a:close/>
              </a:path>
              <a:path w="3117850" h="2908300">
                <a:moveTo>
                  <a:pt x="1967174" y="2768600"/>
                </a:moveTo>
                <a:lnTo>
                  <a:pt x="1929620" y="2768600"/>
                </a:lnTo>
                <a:lnTo>
                  <a:pt x="1892809" y="2755900"/>
                </a:lnTo>
                <a:lnTo>
                  <a:pt x="1861051" y="2730500"/>
                </a:lnTo>
                <a:lnTo>
                  <a:pt x="1831506" y="2705100"/>
                </a:lnTo>
                <a:lnTo>
                  <a:pt x="1804602" y="2667000"/>
                </a:lnTo>
                <a:lnTo>
                  <a:pt x="1780764" y="2628900"/>
                </a:lnTo>
                <a:lnTo>
                  <a:pt x="1760422" y="2590800"/>
                </a:lnTo>
                <a:lnTo>
                  <a:pt x="1744003" y="2540000"/>
                </a:lnTo>
                <a:lnTo>
                  <a:pt x="1731934" y="2489200"/>
                </a:lnTo>
                <a:lnTo>
                  <a:pt x="1724643" y="2425700"/>
                </a:lnTo>
                <a:lnTo>
                  <a:pt x="1723339" y="2374900"/>
                </a:lnTo>
                <a:lnTo>
                  <a:pt x="1727030" y="2336800"/>
                </a:lnTo>
                <a:lnTo>
                  <a:pt x="1734883" y="2286000"/>
                </a:lnTo>
                <a:lnTo>
                  <a:pt x="1746067" y="2222500"/>
                </a:lnTo>
                <a:lnTo>
                  <a:pt x="1759749" y="2171700"/>
                </a:lnTo>
                <a:lnTo>
                  <a:pt x="1775095" y="2120900"/>
                </a:lnTo>
                <a:lnTo>
                  <a:pt x="1791275" y="2070100"/>
                </a:lnTo>
                <a:lnTo>
                  <a:pt x="1805615" y="2019300"/>
                </a:lnTo>
                <a:lnTo>
                  <a:pt x="1819732" y="1968500"/>
                </a:lnTo>
                <a:lnTo>
                  <a:pt x="1833105" y="1917700"/>
                </a:lnTo>
                <a:lnTo>
                  <a:pt x="1845215" y="1879600"/>
                </a:lnTo>
                <a:lnTo>
                  <a:pt x="1855539" y="1828800"/>
                </a:lnTo>
                <a:lnTo>
                  <a:pt x="1863558" y="1778000"/>
                </a:lnTo>
                <a:lnTo>
                  <a:pt x="1868751" y="1727200"/>
                </a:lnTo>
                <a:lnTo>
                  <a:pt x="1870598" y="1676400"/>
                </a:lnTo>
                <a:lnTo>
                  <a:pt x="1872431" y="1638300"/>
                </a:lnTo>
                <a:lnTo>
                  <a:pt x="1877689" y="1587500"/>
                </a:lnTo>
                <a:lnTo>
                  <a:pt x="1886005" y="1549400"/>
                </a:lnTo>
                <a:lnTo>
                  <a:pt x="1897018" y="1498600"/>
                </a:lnTo>
                <a:lnTo>
                  <a:pt x="1910361" y="1447800"/>
                </a:lnTo>
                <a:lnTo>
                  <a:pt x="1925671" y="1384300"/>
                </a:lnTo>
                <a:lnTo>
                  <a:pt x="1942584" y="1333500"/>
                </a:lnTo>
                <a:lnTo>
                  <a:pt x="1960736" y="1282700"/>
                </a:lnTo>
                <a:lnTo>
                  <a:pt x="1979761" y="1231900"/>
                </a:lnTo>
                <a:lnTo>
                  <a:pt x="1999296" y="1181100"/>
                </a:lnTo>
                <a:lnTo>
                  <a:pt x="2018978" y="1117600"/>
                </a:lnTo>
                <a:lnTo>
                  <a:pt x="2038440" y="1079500"/>
                </a:lnTo>
                <a:lnTo>
                  <a:pt x="2057320" y="1028700"/>
                </a:lnTo>
                <a:lnTo>
                  <a:pt x="2075253" y="990600"/>
                </a:lnTo>
                <a:lnTo>
                  <a:pt x="2124134" y="990600"/>
                </a:lnTo>
                <a:lnTo>
                  <a:pt x="2117735" y="1003300"/>
                </a:lnTo>
                <a:lnTo>
                  <a:pt x="2096923" y="1054100"/>
                </a:lnTo>
                <a:lnTo>
                  <a:pt x="2075044" y="1104900"/>
                </a:lnTo>
                <a:lnTo>
                  <a:pt x="2030277" y="1231900"/>
                </a:lnTo>
                <a:lnTo>
                  <a:pt x="2008486" y="1282700"/>
                </a:lnTo>
                <a:lnTo>
                  <a:pt x="1987821" y="1346200"/>
                </a:lnTo>
                <a:lnTo>
                  <a:pt x="1968830" y="1409700"/>
                </a:lnTo>
                <a:lnTo>
                  <a:pt x="1952063" y="1473200"/>
                </a:lnTo>
                <a:lnTo>
                  <a:pt x="1938067" y="1524000"/>
                </a:lnTo>
                <a:lnTo>
                  <a:pt x="1927391" y="1574800"/>
                </a:lnTo>
                <a:lnTo>
                  <a:pt x="1920583" y="1625600"/>
                </a:lnTo>
                <a:lnTo>
                  <a:pt x="1918192" y="1676400"/>
                </a:lnTo>
                <a:lnTo>
                  <a:pt x="1916342" y="1727200"/>
                </a:lnTo>
                <a:lnTo>
                  <a:pt x="1911127" y="1778000"/>
                </a:lnTo>
                <a:lnTo>
                  <a:pt x="1903049" y="1828800"/>
                </a:lnTo>
                <a:lnTo>
                  <a:pt x="1892610" y="1879600"/>
                </a:lnTo>
                <a:lnTo>
                  <a:pt x="1880312" y="1930400"/>
                </a:lnTo>
                <a:lnTo>
                  <a:pt x="1866657" y="1981200"/>
                </a:lnTo>
                <a:lnTo>
                  <a:pt x="1852146" y="2032000"/>
                </a:lnTo>
                <a:lnTo>
                  <a:pt x="1837282" y="2082800"/>
                </a:lnTo>
                <a:lnTo>
                  <a:pt x="1821191" y="2133600"/>
                </a:lnTo>
                <a:lnTo>
                  <a:pt x="1806071" y="2184400"/>
                </a:lnTo>
                <a:lnTo>
                  <a:pt x="1792699" y="2235200"/>
                </a:lnTo>
                <a:lnTo>
                  <a:pt x="1781853" y="2286000"/>
                </a:lnTo>
                <a:lnTo>
                  <a:pt x="1774309" y="2336800"/>
                </a:lnTo>
                <a:lnTo>
                  <a:pt x="1770845" y="2374900"/>
                </a:lnTo>
                <a:lnTo>
                  <a:pt x="1772237" y="2425700"/>
                </a:lnTo>
                <a:lnTo>
                  <a:pt x="1779892" y="2476500"/>
                </a:lnTo>
                <a:lnTo>
                  <a:pt x="1792875" y="2527300"/>
                </a:lnTo>
                <a:lnTo>
                  <a:pt x="1810493" y="2578100"/>
                </a:lnTo>
                <a:lnTo>
                  <a:pt x="1832051" y="2628900"/>
                </a:lnTo>
                <a:lnTo>
                  <a:pt x="1856856" y="2654300"/>
                </a:lnTo>
                <a:lnTo>
                  <a:pt x="1884215" y="2692400"/>
                </a:lnTo>
                <a:lnTo>
                  <a:pt x="1913433" y="2705100"/>
                </a:lnTo>
                <a:lnTo>
                  <a:pt x="1937899" y="2717800"/>
                </a:lnTo>
                <a:lnTo>
                  <a:pt x="2046197" y="2717800"/>
                </a:lnTo>
                <a:lnTo>
                  <a:pt x="2035591" y="2730500"/>
                </a:lnTo>
                <a:lnTo>
                  <a:pt x="2003242" y="2755900"/>
                </a:lnTo>
                <a:lnTo>
                  <a:pt x="1967174" y="2768600"/>
                </a:lnTo>
                <a:close/>
              </a:path>
              <a:path w="3117850" h="2908300">
                <a:moveTo>
                  <a:pt x="2920841" y="2908300"/>
                </a:moveTo>
                <a:lnTo>
                  <a:pt x="2851632" y="2908300"/>
                </a:lnTo>
                <a:lnTo>
                  <a:pt x="2830983" y="2895600"/>
                </a:lnTo>
                <a:lnTo>
                  <a:pt x="2811375" y="2882900"/>
                </a:lnTo>
                <a:lnTo>
                  <a:pt x="2787447" y="2857500"/>
                </a:lnTo>
                <a:lnTo>
                  <a:pt x="2763409" y="2844800"/>
                </a:lnTo>
                <a:lnTo>
                  <a:pt x="2739489" y="2806700"/>
                </a:lnTo>
                <a:lnTo>
                  <a:pt x="2715916" y="2781300"/>
                </a:lnTo>
                <a:lnTo>
                  <a:pt x="2692919" y="2743200"/>
                </a:lnTo>
                <a:lnTo>
                  <a:pt x="2670725" y="2705100"/>
                </a:lnTo>
                <a:lnTo>
                  <a:pt x="2649563" y="2667000"/>
                </a:lnTo>
                <a:lnTo>
                  <a:pt x="2629663" y="2616200"/>
                </a:lnTo>
                <a:lnTo>
                  <a:pt x="2611251" y="2565400"/>
                </a:lnTo>
                <a:lnTo>
                  <a:pt x="2594557" y="2514600"/>
                </a:lnTo>
                <a:lnTo>
                  <a:pt x="2579809" y="2463800"/>
                </a:lnTo>
                <a:lnTo>
                  <a:pt x="2567236" y="2413000"/>
                </a:lnTo>
                <a:lnTo>
                  <a:pt x="2557066" y="2349500"/>
                </a:lnTo>
                <a:lnTo>
                  <a:pt x="2549527" y="2298700"/>
                </a:lnTo>
                <a:lnTo>
                  <a:pt x="2544848" y="2235200"/>
                </a:lnTo>
                <a:lnTo>
                  <a:pt x="2543152" y="2197100"/>
                </a:lnTo>
                <a:lnTo>
                  <a:pt x="2541681" y="2159000"/>
                </a:lnTo>
                <a:lnTo>
                  <a:pt x="2540426" y="2108200"/>
                </a:lnTo>
                <a:lnTo>
                  <a:pt x="2539374" y="2070100"/>
                </a:lnTo>
                <a:lnTo>
                  <a:pt x="2538515" y="2019300"/>
                </a:lnTo>
                <a:lnTo>
                  <a:pt x="2537836" y="1968500"/>
                </a:lnTo>
                <a:lnTo>
                  <a:pt x="2537327" y="1917700"/>
                </a:lnTo>
                <a:lnTo>
                  <a:pt x="2536976" y="1866900"/>
                </a:lnTo>
                <a:lnTo>
                  <a:pt x="2536854" y="1828800"/>
                </a:lnTo>
                <a:lnTo>
                  <a:pt x="2536760" y="1689100"/>
                </a:lnTo>
                <a:lnTo>
                  <a:pt x="2536887" y="1651000"/>
                </a:lnTo>
                <a:lnTo>
                  <a:pt x="2537562" y="1524000"/>
                </a:lnTo>
                <a:lnTo>
                  <a:pt x="2538002" y="1473200"/>
                </a:lnTo>
                <a:lnTo>
                  <a:pt x="2538511" y="1422400"/>
                </a:lnTo>
                <a:lnTo>
                  <a:pt x="2539076" y="1371600"/>
                </a:lnTo>
                <a:lnTo>
                  <a:pt x="2539686" y="1320800"/>
                </a:lnTo>
                <a:lnTo>
                  <a:pt x="2540330" y="1270000"/>
                </a:lnTo>
                <a:lnTo>
                  <a:pt x="2541675" y="1193800"/>
                </a:lnTo>
                <a:lnTo>
                  <a:pt x="2590729" y="1193800"/>
                </a:lnTo>
                <a:lnTo>
                  <a:pt x="2590151" y="1244600"/>
                </a:lnTo>
                <a:lnTo>
                  <a:pt x="2589427" y="1295400"/>
                </a:lnTo>
                <a:lnTo>
                  <a:pt x="2588727" y="1358900"/>
                </a:lnTo>
                <a:lnTo>
                  <a:pt x="2587484" y="1485900"/>
                </a:lnTo>
                <a:lnTo>
                  <a:pt x="2586988" y="1549400"/>
                </a:lnTo>
                <a:lnTo>
                  <a:pt x="2586682" y="1600200"/>
                </a:lnTo>
                <a:lnTo>
                  <a:pt x="2586442" y="1663700"/>
                </a:lnTo>
                <a:lnTo>
                  <a:pt x="2586325" y="1714500"/>
                </a:lnTo>
                <a:lnTo>
                  <a:pt x="2586427" y="1841500"/>
                </a:lnTo>
                <a:lnTo>
                  <a:pt x="2586666" y="1892300"/>
                </a:lnTo>
                <a:lnTo>
                  <a:pt x="2587193" y="1955800"/>
                </a:lnTo>
                <a:lnTo>
                  <a:pt x="2587969" y="2019300"/>
                </a:lnTo>
                <a:lnTo>
                  <a:pt x="2589018" y="2082800"/>
                </a:lnTo>
                <a:lnTo>
                  <a:pt x="2590363" y="2133600"/>
                </a:lnTo>
                <a:lnTo>
                  <a:pt x="2592025" y="2184400"/>
                </a:lnTo>
                <a:lnTo>
                  <a:pt x="2594029" y="2235200"/>
                </a:lnTo>
                <a:lnTo>
                  <a:pt x="2598718" y="2298700"/>
                </a:lnTo>
                <a:lnTo>
                  <a:pt x="2606484" y="2349500"/>
                </a:lnTo>
                <a:lnTo>
                  <a:pt x="2617054" y="2413000"/>
                </a:lnTo>
                <a:lnTo>
                  <a:pt x="2630152" y="2463800"/>
                </a:lnTo>
                <a:lnTo>
                  <a:pt x="2645505" y="2514600"/>
                </a:lnTo>
                <a:lnTo>
                  <a:pt x="2662839" y="2565400"/>
                </a:lnTo>
                <a:lnTo>
                  <a:pt x="2681879" y="2616200"/>
                </a:lnTo>
                <a:lnTo>
                  <a:pt x="2702353" y="2654300"/>
                </a:lnTo>
                <a:lnTo>
                  <a:pt x="2723984" y="2705100"/>
                </a:lnTo>
                <a:lnTo>
                  <a:pt x="2746501" y="2743200"/>
                </a:lnTo>
                <a:lnTo>
                  <a:pt x="2769628" y="2768600"/>
                </a:lnTo>
                <a:lnTo>
                  <a:pt x="2793091" y="2806700"/>
                </a:lnTo>
                <a:lnTo>
                  <a:pt x="2816617" y="2819400"/>
                </a:lnTo>
                <a:lnTo>
                  <a:pt x="2839931" y="2844800"/>
                </a:lnTo>
                <a:lnTo>
                  <a:pt x="2855523" y="2857500"/>
                </a:lnTo>
                <a:lnTo>
                  <a:pt x="2873049" y="2857500"/>
                </a:lnTo>
                <a:lnTo>
                  <a:pt x="2891467" y="2870200"/>
                </a:lnTo>
                <a:lnTo>
                  <a:pt x="2964983" y="2870200"/>
                </a:lnTo>
                <a:lnTo>
                  <a:pt x="2958361" y="2882900"/>
                </a:lnTo>
                <a:lnTo>
                  <a:pt x="2941527" y="2895600"/>
                </a:lnTo>
                <a:lnTo>
                  <a:pt x="2920841" y="2908300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882699" y="610818"/>
            <a:ext cx="711200" cy="760730"/>
          </a:xfrm>
          <a:custGeom>
            <a:avLst/>
            <a:gdLst/>
            <a:ahLst/>
            <a:cxnLst/>
            <a:rect l="l" t="t" r="r" b="b"/>
            <a:pathLst>
              <a:path w="711200" h="760730">
                <a:moveTo>
                  <a:pt x="239651" y="277340"/>
                </a:moveTo>
                <a:lnTo>
                  <a:pt x="146236" y="257963"/>
                </a:lnTo>
                <a:lnTo>
                  <a:pt x="103290" y="240230"/>
                </a:lnTo>
                <a:lnTo>
                  <a:pt x="59039" y="184400"/>
                </a:lnTo>
                <a:lnTo>
                  <a:pt x="53507" y="136709"/>
                </a:lnTo>
                <a:lnTo>
                  <a:pt x="56222" y="69440"/>
                </a:lnTo>
                <a:lnTo>
                  <a:pt x="62096" y="58590"/>
                </a:lnTo>
                <a:lnTo>
                  <a:pt x="84359" y="34720"/>
                </a:lnTo>
                <a:lnTo>
                  <a:pt x="129967" y="10850"/>
                </a:lnTo>
                <a:lnTo>
                  <a:pt x="205878" y="0"/>
                </a:lnTo>
                <a:lnTo>
                  <a:pt x="237038" y="7256"/>
                </a:lnTo>
                <a:lnTo>
                  <a:pt x="282056" y="56345"/>
                </a:lnTo>
                <a:lnTo>
                  <a:pt x="295566" y="92198"/>
                </a:lnTo>
                <a:lnTo>
                  <a:pt x="302843" y="131606"/>
                </a:lnTo>
                <a:lnTo>
                  <a:pt x="303714" y="171578"/>
                </a:lnTo>
                <a:lnTo>
                  <a:pt x="298004" y="209127"/>
                </a:lnTo>
                <a:lnTo>
                  <a:pt x="285540" y="241263"/>
                </a:lnTo>
                <a:lnTo>
                  <a:pt x="266147" y="264997"/>
                </a:lnTo>
                <a:lnTo>
                  <a:pt x="239651" y="277340"/>
                </a:lnTo>
                <a:close/>
              </a:path>
              <a:path w="711200" h="760730">
                <a:moveTo>
                  <a:pt x="539672" y="656525"/>
                </a:moveTo>
                <a:lnTo>
                  <a:pt x="491084" y="619432"/>
                </a:lnTo>
                <a:lnTo>
                  <a:pt x="463111" y="563949"/>
                </a:lnTo>
                <a:lnTo>
                  <a:pt x="446809" y="520313"/>
                </a:lnTo>
                <a:lnTo>
                  <a:pt x="444240" y="483777"/>
                </a:lnTo>
                <a:lnTo>
                  <a:pt x="457463" y="449598"/>
                </a:lnTo>
                <a:lnTo>
                  <a:pt x="488542" y="413028"/>
                </a:lnTo>
                <a:lnTo>
                  <a:pt x="539538" y="369324"/>
                </a:lnTo>
                <a:lnTo>
                  <a:pt x="551498" y="366242"/>
                </a:lnTo>
                <a:lnTo>
                  <a:pt x="584159" y="366328"/>
                </a:lnTo>
                <a:lnTo>
                  <a:pt x="632690" y="383582"/>
                </a:lnTo>
                <a:lnTo>
                  <a:pt x="692261" y="432004"/>
                </a:lnTo>
                <a:lnTo>
                  <a:pt x="708147" y="459847"/>
                </a:lnTo>
                <a:lnTo>
                  <a:pt x="711009" y="491994"/>
                </a:lnTo>
                <a:lnTo>
                  <a:pt x="702912" y="526291"/>
                </a:lnTo>
                <a:lnTo>
                  <a:pt x="685917" y="560583"/>
                </a:lnTo>
                <a:lnTo>
                  <a:pt x="662087" y="592713"/>
                </a:lnTo>
                <a:lnTo>
                  <a:pt x="633485" y="620528"/>
                </a:lnTo>
                <a:lnTo>
                  <a:pt x="570215" y="654589"/>
                </a:lnTo>
                <a:lnTo>
                  <a:pt x="539672" y="656525"/>
                </a:lnTo>
                <a:close/>
              </a:path>
              <a:path w="711200" h="760730">
                <a:moveTo>
                  <a:pt x="70770" y="760240"/>
                </a:moveTo>
                <a:lnTo>
                  <a:pt x="44038" y="754448"/>
                </a:lnTo>
                <a:lnTo>
                  <a:pt x="24941" y="731888"/>
                </a:lnTo>
                <a:lnTo>
                  <a:pt x="8399" y="685690"/>
                </a:lnTo>
                <a:lnTo>
                  <a:pt x="0" y="639438"/>
                </a:lnTo>
                <a:lnTo>
                  <a:pt x="76" y="594960"/>
                </a:lnTo>
                <a:lnTo>
                  <a:pt x="8962" y="554083"/>
                </a:lnTo>
                <a:lnTo>
                  <a:pt x="26989" y="518635"/>
                </a:lnTo>
                <a:lnTo>
                  <a:pt x="54489" y="490442"/>
                </a:lnTo>
                <a:lnTo>
                  <a:pt x="91796" y="471333"/>
                </a:lnTo>
                <a:lnTo>
                  <a:pt x="136913" y="459412"/>
                </a:lnTo>
                <a:lnTo>
                  <a:pt x="161864" y="461944"/>
                </a:lnTo>
                <a:lnTo>
                  <a:pt x="177689" y="477749"/>
                </a:lnTo>
                <a:lnTo>
                  <a:pt x="195427" y="505648"/>
                </a:lnTo>
                <a:lnTo>
                  <a:pt x="226118" y="544461"/>
                </a:lnTo>
                <a:lnTo>
                  <a:pt x="238321" y="570349"/>
                </a:lnTo>
                <a:lnTo>
                  <a:pt x="235932" y="602240"/>
                </a:lnTo>
                <a:lnTo>
                  <a:pt x="221730" y="637287"/>
                </a:lnTo>
                <a:lnTo>
                  <a:pt x="198493" y="672644"/>
                </a:lnTo>
                <a:lnTo>
                  <a:pt x="169001" y="705464"/>
                </a:lnTo>
                <a:lnTo>
                  <a:pt x="136030" y="732901"/>
                </a:lnTo>
                <a:lnTo>
                  <a:pt x="102361" y="752108"/>
                </a:lnTo>
                <a:lnTo>
                  <a:pt x="70770" y="760240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860668" y="8669419"/>
            <a:ext cx="2422525" cy="1617980"/>
          </a:xfrm>
          <a:custGeom>
            <a:avLst/>
            <a:gdLst/>
            <a:ahLst/>
            <a:cxnLst/>
            <a:rect l="l" t="t" r="r" b="b"/>
            <a:pathLst>
              <a:path w="2422525" h="1617979">
                <a:moveTo>
                  <a:pt x="19486" y="1617579"/>
                </a:moveTo>
                <a:lnTo>
                  <a:pt x="20275" y="1612129"/>
                </a:lnTo>
                <a:lnTo>
                  <a:pt x="29966" y="1550363"/>
                </a:lnTo>
                <a:lnTo>
                  <a:pt x="39333" y="1493961"/>
                </a:lnTo>
                <a:lnTo>
                  <a:pt x="48171" y="1442230"/>
                </a:lnTo>
                <a:lnTo>
                  <a:pt x="56275" y="1394479"/>
                </a:lnTo>
                <a:lnTo>
                  <a:pt x="63441" y="1350015"/>
                </a:lnTo>
                <a:lnTo>
                  <a:pt x="69463" y="1308144"/>
                </a:lnTo>
                <a:lnTo>
                  <a:pt x="74138" y="1268175"/>
                </a:lnTo>
                <a:lnTo>
                  <a:pt x="77261" y="1229416"/>
                </a:lnTo>
                <a:lnTo>
                  <a:pt x="78626" y="1191173"/>
                </a:lnTo>
                <a:lnTo>
                  <a:pt x="78030" y="1152755"/>
                </a:lnTo>
                <a:lnTo>
                  <a:pt x="75267" y="1113468"/>
                </a:lnTo>
                <a:lnTo>
                  <a:pt x="70134" y="1072621"/>
                </a:lnTo>
                <a:lnTo>
                  <a:pt x="62424" y="1029521"/>
                </a:lnTo>
                <a:lnTo>
                  <a:pt x="51935" y="983475"/>
                </a:lnTo>
                <a:lnTo>
                  <a:pt x="38460" y="933790"/>
                </a:lnTo>
                <a:lnTo>
                  <a:pt x="21795" y="879776"/>
                </a:lnTo>
                <a:lnTo>
                  <a:pt x="10211" y="835123"/>
                </a:lnTo>
                <a:lnTo>
                  <a:pt x="3065" y="787941"/>
                </a:lnTo>
                <a:lnTo>
                  <a:pt x="0" y="738635"/>
                </a:lnTo>
                <a:lnTo>
                  <a:pt x="659" y="687612"/>
                </a:lnTo>
                <a:lnTo>
                  <a:pt x="4687" y="635279"/>
                </a:lnTo>
                <a:lnTo>
                  <a:pt x="11726" y="582041"/>
                </a:lnTo>
                <a:lnTo>
                  <a:pt x="21421" y="528306"/>
                </a:lnTo>
                <a:lnTo>
                  <a:pt x="33414" y="474478"/>
                </a:lnTo>
                <a:lnTo>
                  <a:pt x="47350" y="420965"/>
                </a:lnTo>
                <a:lnTo>
                  <a:pt x="62871" y="368172"/>
                </a:lnTo>
                <a:lnTo>
                  <a:pt x="79622" y="316507"/>
                </a:lnTo>
                <a:lnTo>
                  <a:pt x="96211" y="269317"/>
                </a:lnTo>
                <a:lnTo>
                  <a:pt x="115386" y="218183"/>
                </a:lnTo>
                <a:lnTo>
                  <a:pt x="133685" y="172336"/>
                </a:lnTo>
                <a:lnTo>
                  <a:pt x="151789" y="129242"/>
                </a:lnTo>
                <a:lnTo>
                  <a:pt x="169339" y="89306"/>
                </a:lnTo>
                <a:lnTo>
                  <a:pt x="185979" y="52936"/>
                </a:lnTo>
                <a:lnTo>
                  <a:pt x="210183" y="21254"/>
                </a:lnTo>
                <a:lnTo>
                  <a:pt x="276875" y="0"/>
                </a:lnTo>
                <a:lnTo>
                  <a:pt x="310480" y="9465"/>
                </a:lnTo>
                <a:lnTo>
                  <a:pt x="362811" y="60646"/>
                </a:lnTo>
                <a:lnTo>
                  <a:pt x="388557" y="92180"/>
                </a:lnTo>
                <a:lnTo>
                  <a:pt x="415626" y="126425"/>
                </a:lnTo>
                <a:lnTo>
                  <a:pt x="443650" y="163172"/>
                </a:lnTo>
                <a:lnTo>
                  <a:pt x="472259" y="202213"/>
                </a:lnTo>
                <a:lnTo>
                  <a:pt x="501086" y="243339"/>
                </a:lnTo>
                <a:lnTo>
                  <a:pt x="529761" y="286341"/>
                </a:lnTo>
                <a:lnTo>
                  <a:pt x="557917" y="331010"/>
                </a:lnTo>
                <a:lnTo>
                  <a:pt x="585185" y="377136"/>
                </a:lnTo>
                <a:lnTo>
                  <a:pt x="611196" y="424512"/>
                </a:lnTo>
                <a:lnTo>
                  <a:pt x="635582" y="472928"/>
                </a:lnTo>
                <a:lnTo>
                  <a:pt x="657975" y="522176"/>
                </a:lnTo>
                <a:lnTo>
                  <a:pt x="678005" y="572046"/>
                </a:lnTo>
                <a:lnTo>
                  <a:pt x="695305" y="622330"/>
                </a:lnTo>
                <a:lnTo>
                  <a:pt x="709506" y="672818"/>
                </a:lnTo>
                <a:lnTo>
                  <a:pt x="720240" y="723303"/>
                </a:lnTo>
                <a:lnTo>
                  <a:pt x="727137" y="773574"/>
                </a:lnTo>
                <a:lnTo>
                  <a:pt x="732595" y="836489"/>
                </a:lnTo>
                <a:lnTo>
                  <a:pt x="736255" y="895639"/>
                </a:lnTo>
                <a:lnTo>
                  <a:pt x="738131" y="951345"/>
                </a:lnTo>
                <a:lnTo>
                  <a:pt x="738243" y="1003930"/>
                </a:lnTo>
                <a:lnTo>
                  <a:pt x="736605" y="1053714"/>
                </a:lnTo>
                <a:lnTo>
                  <a:pt x="733236" y="1101019"/>
                </a:lnTo>
                <a:lnTo>
                  <a:pt x="728113" y="1146409"/>
                </a:lnTo>
                <a:lnTo>
                  <a:pt x="721368" y="1189481"/>
                </a:lnTo>
                <a:lnTo>
                  <a:pt x="712902" y="1231281"/>
                </a:lnTo>
                <a:lnTo>
                  <a:pt x="702772" y="1271889"/>
                </a:lnTo>
                <a:lnTo>
                  <a:pt x="690993" y="1311626"/>
                </a:lnTo>
                <a:lnTo>
                  <a:pt x="677583" y="1350815"/>
                </a:lnTo>
                <a:lnTo>
                  <a:pt x="1384247" y="1617579"/>
                </a:lnTo>
                <a:lnTo>
                  <a:pt x="19486" y="1617579"/>
                </a:lnTo>
                <a:close/>
              </a:path>
              <a:path w="2422525" h="1617979">
                <a:moveTo>
                  <a:pt x="1384247" y="1617579"/>
                </a:moveTo>
                <a:lnTo>
                  <a:pt x="677583" y="1350815"/>
                </a:lnTo>
                <a:lnTo>
                  <a:pt x="703963" y="1325025"/>
                </a:lnTo>
                <a:lnTo>
                  <a:pt x="731157" y="1300117"/>
                </a:lnTo>
                <a:lnTo>
                  <a:pt x="787739" y="1253616"/>
                </a:lnTo>
                <a:lnTo>
                  <a:pt x="829524" y="1224038"/>
                </a:lnTo>
                <a:lnTo>
                  <a:pt x="869842" y="1196297"/>
                </a:lnTo>
                <a:lnTo>
                  <a:pt x="909043" y="1170367"/>
                </a:lnTo>
                <a:lnTo>
                  <a:pt x="947480" y="1146221"/>
                </a:lnTo>
                <a:lnTo>
                  <a:pt x="985504" y="1123832"/>
                </a:lnTo>
                <a:lnTo>
                  <a:pt x="1023465" y="1103173"/>
                </a:lnTo>
                <a:lnTo>
                  <a:pt x="1061716" y="1084216"/>
                </a:lnTo>
                <a:lnTo>
                  <a:pt x="1100608" y="1066935"/>
                </a:lnTo>
                <a:lnTo>
                  <a:pt x="1140491" y="1051304"/>
                </a:lnTo>
                <a:lnTo>
                  <a:pt x="1181718" y="1037294"/>
                </a:lnTo>
                <a:lnTo>
                  <a:pt x="1224640" y="1024880"/>
                </a:lnTo>
                <a:lnTo>
                  <a:pt x="1269607" y="1014033"/>
                </a:lnTo>
                <a:lnTo>
                  <a:pt x="1316972" y="1004728"/>
                </a:lnTo>
                <a:lnTo>
                  <a:pt x="1367085" y="996937"/>
                </a:lnTo>
                <a:lnTo>
                  <a:pt x="1420298" y="990634"/>
                </a:lnTo>
                <a:lnTo>
                  <a:pt x="1476963" y="985790"/>
                </a:lnTo>
                <a:lnTo>
                  <a:pt x="1537430" y="982380"/>
                </a:lnTo>
                <a:lnTo>
                  <a:pt x="1602051" y="980377"/>
                </a:lnTo>
                <a:lnTo>
                  <a:pt x="1652585" y="981299"/>
                </a:lnTo>
                <a:lnTo>
                  <a:pt x="1703815" y="985990"/>
                </a:lnTo>
                <a:lnTo>
                  <a:pt x="1755486" y="994112"/>
                </a:lnTo>
                <a:lnTo>
                  <a:pt x="1807346" y="1005326"/>
                </a:lnTo>
                <a:lnTo>
                  <a:pt x="1859141" y="1019294"/>
                </a:lnTo>
                <a:lnTo>
                  <a:pt x="1910617" y="1035676"/>
                </a:lnTo>
                <a:lnTo>
                  <a:pt x="1961522" y="1054134"/>
                </a:lnTo>
                <a:lnTo>
                  <a:pt x="2011601" y="1074329"/>
                </a:lnTo>
                <a:lnTo>
                  <a:pt x="2060602" y="1095923"/>
                </a:lnTo>
                <a:lnTo>
                  <a:pt x="2108270" y="1118577"/>
                </a:lnTo>
                <a:lnTo>
                  <a:pt x="2154353" y="1141952"/>
                </a:lnTo>
                <a:lnTo>
                  <a:pt x="2198597" y="1165710"/>
                </a:lnTo>
                <a:lnTo>
                  <a:pt x="2240748" y="1189511"/>
                </a:lnTo>
                <a:lnTo>
                  <a:pt x="2280553" y="1213017"/>
                </a:lnTo>
                <a:lnTo>
                  <a:pt x="2317759" y="1235890"/>
                </a:lnTo>
                <a:lnTo>
                  <a:pt x="2352112" y="1257791"/>
                </a:lnTo>
                <a:lnTo>
                  <a:pt x="2390956" y="1284102"/>
                </a:lnTo>
                <a:lnTo>
                  <a:pt x="2422512" y="1339623"/>
                </a:lnTo>
                <a:lnTo>
                  <a:pt x="2421271" y="1374584"/>
                </a:lnTo>
                <a:lnTo>
                  <a:pt x="2380671" y="1431455"/>
                </a:lnTo>
                <a:lnTo>
                  <a:pt x="2346447" y="1452259"/>
                </a:lnTo>
                <a:lnTo>
                  <a:pt x="2308814" y="1474394"/>
                </a:lnTo>
                <a:lnTo>
                  <a:pt x="2268130" y="1497457"/>
                </a:lnTo>
                <a:lnTo>
                  <a:pt x="2224754" y="1521045"/>
                </a:lnTo>
                <a:lnTo>
                  <a:pt x="2179046" y="1544757"/>
                </a:lnTo>
                <a:lnTo>
                  <a:pt x="2131363" y="1568188"/>
                </a:lnTo>
                <a:lnTo>
                  <a:pt x="2082066" y="1590936"/>
                </a:lnTo>
                <a:lnTo>
                  <a:pt x="2031513" y="1612597"/>
                </a:lnTo>
                <a:lnTo>
                  <a:pt x="1384247" y="1617579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138916" y="8840723"/>
            <a:ext cx="1910714" cy="1446530"/>
          </a:xfrm>
          <a:custGeom>
            <a:avLst/>
            <a:gdLst/>
            <a:ahLst/>
            <a:cxnLst/>
            <a:rect l="l" t="t" r="r" b="b"/>
            <a:pathLst>
              <a:path w="1910715" h="1446529">
                <a:moveTo>
                  <a:pt x="0" y="1446276"/>
                </a:moveTo>
                <a:lnTo>
                  <a:pt x="22811" y="1382289"/>
                </a:lnTo>
                <a:lnTo>
                  <a:pt x="41888" y="1326154"/>
                </a:lnTo>
                <a:lnTo>
                  <a:pt x="60808" y="1267809"/>
                </a:lnTo>
                <a:lnTo>
                  <a:pt x="79324" y="1207583"/>
                </a:lnTo>
                <a:lnTo>
                  <a:pt x="97194" y="1145805"/>
                </a:lnTo>
                <a:lnTo>
                  <a:pt x="114172" y="1082805"/>
                </a:lnTo>
                <a:lnTo>
                  <a:pt x="130014" y="1018912"/>
                </a:lnTo>
                <a:lnTo>
                  <a:pt x="144474" y="954454"/>
                </a:lnTo>
                <a:lnTo>
                  <a:pt x="157308" y="889762"/>
                </a:lnTo>
                <a:lnTo>
                  <a:pt x="168271" y="825164"/>
                </a:lnTo>
                <a:lnTo>
                  <a:pt x="177118" y="760990"/>
                </a:lnTo>
                <a:lnTo>
                  <a:pt x="183605" y="697569"/>
                </a:lnTo>
                <a:lnTo>
                  <a:pt x="187487" y="635231"/>
                </a:lnTo>
                <a:lnTo>
                  <a:pt x="189145" y="562445"/>
                </a:lnTo>
                <a:lnTo>
                  <a:pt x="187852" y="495770"/>
                </a:lnTo>
                <a:lnTo>
                  <a:pt x="183972" y="434976"/>
                </a:lnTo>
                <a:lnTo>
                  <a:pt x="177868" y="379832"/>
                </a:lnTo>
                <a:lnTo>
                  <a:pt x="169901" y="330108"/>
                </a:lnTo>
                <a:lnTo>
                  <a:pt x="160434" y="285573"/>
                </a:lnTo>
                <a:lnTo>
                  <a:pt x="149831" y="245997"/>
                </a:lnTo>
                <a:lnTo>
                  <a:pt x="126661" y="180799"/>
                </a:lnTo>
                <a:lnTo>
                  <a:pt x="83455" y="101308"/>
                </a:lnTo>
                <a:lnTo>
                  <a:pt x="55620" y="66931"/>
                </a:lnTo>
                <a:lnTo>
                  <a:pt x="10852" y="32811"/>
                </a:lnTo>
                <a:lnTo>
                  <a:pt x="29360" y="0"/>
                </a:lnTo>
                <a:lnTo>
                  <a:pt x="70195" y="27358"/>
                </a:lnTo>
                <a:lnTo>
                  <a:pt x="101238" y="60657"/>
                </a:lnTo>
                <a:lnTo>
                  <a:pt x="137751" y="115795"/>
                </a:lnTo>
                <a:lnTo>
                  <a:pt x="156297" y="152830"/>
                </a:lnTo>
                <a:lnTo>
                  <a:pt x="174098" y="196857"/>
                </a:lnTo>
                <a:lnTo>
                  <a:pt x="190449" y="248386"/>
                </a:lnTo>
                <a:lnTo>
                  <a:pt x="204646" y="307927"/>
                </a:lnTo>
                <a:lnTo>
                  <a:pt x="215984" y="375991"/>
                </a:lnTo>
                <a:lnTo>
                  <a:pt x="223760" y="453090"/>
                </a:lnTo>
                <a:lnTo>
                  <a:pt x="227269" y="539732"/>
                </a:lnTo>
                <a:lnTo>
                  <a:pt x="225807" y="636430"/>
                </a:lnTo>
                <a:lnTo>
                  <a:pt x="222374" y="692840"/>
                </a:lnTo>
                <a:lnTo>
                  <a:pt x="216831" y="750113"/>
                </a:lnTo>
                <a:lnTo>
                  <a:pt x="209352" y="808018"/>
                </a:lnTo>
                <a:lnTo>
                  <a:pt x="200113" y="866320"/>
                </a:lnTo>
                <a:lnTo>
                  <a:pt x="189290" y="924787"/>
                </a:lnTo>
                <a:lnTo>
                  <a:pt x="177057" y="983184"/>
                </a:lnTo>
                <a:lnTo>
                  <a:pt x="163591" y="1041280"/>
                </a:lnTo>
                <a:lnTo>
                  <a:pt x="149067" y="1098839"/>
                </a:lnTo>
                <a:lnTo>
                  <a:pt x="133661" y="1155630"/>
                </a:lnTo>
                <a:lnTo>
                  <a:pt x="117547" y="1211418"/>
                </a:lnTo>
                <a:lnTo>
                  <a:pt x="100902" y="1265970"/>
                </a:lnTo>
                <a:lnTo>
                  <a:pt x="83901" y="1319054"/>
                </a:lnTo>
                <a:lnTo>
                  <a:pt x="66719" y="1370435"/>
                </a:lnTo>
                <a:lnTo>
                  <a:pt x="49532" y="1419880"/>
                </a:lnTo>
                <a:lnTo>
                  <a:pt x="40031" y="1446276"/>
                </a:lnTo>
                <a:lnTo>
                  <a:pt x="0" y="1446276"/>
                </a:lnTo>
                <a:close/>
              </a:path>
              <a:path w="1910715" h="1446529">
                <a:moveTo>
                  <a:pt x="345123" y="1446276"/>
                </a:moveTo>
                <a:lnTo>
                  <a:pt x="416547" y="1401308"/>
                </a:lnTo>
                <a:lnTo>
                  <a:pt x="468134" y="1369325"/>
                </a:lnTo>
                <a:lnTo>
                  <a:pt x="520163" y="1337502"/>
                </a:lnTo>
                <a:lnTo>
                  <a:pt x="572358" y="1306057"/>
                </a:lnTo>
                <a:lnTo>
                  <a:pt x="624441" y="1275211"/>
                </a:lnTo>
                <a:lnTo>
                  <a:pt x="676135" y="1245181"/>
                </a:lnTo>
                <a:lnTo>
                  <a:pt x="727163" y="1216188"/>
                </a:lnTo>
                <a:lnTo>
                  <a:pt x="777249" y="1188451"/>
                </a:lnTo>
                <a:lnTo>
                  <a:pt x="826114" y="1162188"/>
                </a:lnTo>
                <a:lnTo>
                  <a:pt x="873481" y="1137619"/>
                </a:lnTo>
                <a:lnTo>
                  <a:pt x="919075" y="1114964"/>
                </a:lnTo>
                <a:lnTo>
                  <a:pt x="962616" y="1094441"/>
                </a:lnTo>
                <a:lnTo>
                  <a:pt x="1003829" y="1076269"/>
                </a:lnTo>
                <a:lnTo>
                  <a:pt x="1042437" y="1060669"/>
                </a:lnTo>
                <a:lnTo>
                  <a:pt x="1110725" y="1038056"/>
                </a:lnTo>
                <a:lnTo>
                  <a:pt x="1212514" y="1021868"/>
                </a:lnTo>
                <a:lnTo>
                  <a:pt x="1283191" y="1018742"/>
                </a:lnTo>
                <a:lnTo>
                  <a:pt x="1351576" y="1021345"/>
                </a:lnTo>
                <a:lnTo>
                  <a:pt x="1417360" y="1028919"/>
                </a:lnTo>
                <a:lnTo>
                  <a:pt x="1480237" y="1040704"/>
                </a:lnTo>
                <a:lnTo>
                  <a:pt x="1539897" y="1055941"/>
                </a:lnTo>
                <a:lnTo>
                  <a:pt x="1596034" y="1073870"/>
                </a:lnTo>
                <a:lnTo>
                  <a:pt x="1648340" y="1093733"/>
                </a:lnTo>
                <a:lnTo>
                  <a:pt x="1696506" y="1114771"/>
                </a:lnTo>
                <a:lnTo>
                  <a:pt x="1740226" y="1136223"/>
                </a:lnTo>
                <a:lnTo>
                  <a:pt x="1779191" y="1157331"/>
                </a:lnTo>
                <a:lnTo>
                  <a:pt x="1813093" y="1177335"/>
                </a:lnTo>
                <a:lnTo>
                  <a:pt x="1864480" y="1210997"/>
                </a:lnTo>
                <a:lnTo>
                  <a:pt x="1876608" y="1219724"/>
                </a:lnTo>
                <a:lnTo>
                  <a:pt x="1606044" y="1117587"/>
                </a:lnTo>
                <a:lnTo>
                  <a:pt x="1550352" y="1098430"/>
                </a:lnTo>
                <a:lnTo>
                  <a:pt x="1490732" y="1081877"/>
                </a:lnTo>
                <a:lnTo>
                  <a:pt x="1427543" y="1068797"/>
                </a:lnTo>
                <a:lnTo>
                  <a:pt x="1361142" y="1060060"/>
                </a:lnTo>
                <a:lnTo>
                  <a:pt x="1291887" y="1056535"/>
                </a:lnTo>
                <a:lnTo>
                  <a:pt x="1220137" y="1059089"/>
                </a:lnTo>
                <a:lnTo>
                  <a:pt x="1146249" y="1068594"/>
                </a:lnTo>
                <a:lnTo>
                  <a:pt x="1078441" y="1087228"/>
                </a:lnTo>
                <a:lnTo>
                  <a:pt x="1038364" y="1102311"/>
                </a:lnTo>
                <a:lnTo>
                  <a:pt x="994700" y="1120822"/>
                </a:lnTo>
                <a:lnTo>
                  <a:pt x="947847" y="1142449"/>
                </a:lnTo>
                <a:lnTo>
                  <a:pt x="898202" y="1166883"/>
                </a:lnTo>
                <a:lnTo>
                  <a:pt x="846161" y="1193809"/>
                </a:lnTo>
                <a:lnTo>
                  <a:pt x="792123" y="1222918"/>
                </a:lnTo>
                <a:lnTo>
                  <a:pt x="736483" y="1253898"/>
                </a:lnTo>
                <a:lnTo>
                  <a:pt x="679639" y="1286437"/>
                </a:lnTo>
                <a:lnTo>
                  <a:pt x="621987" y="1320223"/>
                </a:lnTo>
                <a:lnTo>
                  <a:pt x="563926" y="1354945"/>
                </a:lnTo>
                <a:lnTo>
                  <a:pt x="505851" y="1390291"/>
                </a:lnTo>
                <a:lnTo>
                  <a:pt x="448160" y="1425950"/>
                </a:lnTo>
                <a:lnTo>
                  <a:pt x="415722" y="1446276"/>
                </a:lnTo>
                <a:lnTo>
                  <a:pt x="345123" y="1446276"/>
                </a:lnTo>
                <a:close/>
              </a:path>
              <a:path w="1910715" h="1446529">
                <a:moveTo>
                  <a:pt x="1886084" y="1276448"/>
                </a:moveTo>
                <a:lnTo>
                  <a:pt x="1855853" y="1251601"/>
                </a:lnTo>
                <a:lnTo>
                  <a:pt x="1813065" y="1222017"/>
                </a:lnTo>
                <a:lnTo>
                  <a:pt x="1745977" y="1181992"/>
                </a:lnTo>
                <a:lnTo>
                  <a:pt x="1704214" y="1160237"/>
                </a:lnTo>
                <a:lnTo>
                  <a:pt x="1657451" y="1138479"/>
                </a:lnTo>
                <a:lnTo>
                  <a:pt x="1606044" y="1117587"/>
                </a:lnTo>
                <a:lnTo>
                  <a:pt x="1876608" y="1219724"/>
                </a:lnTo>
                <a:lnTo>
                  <a:pt x="1881349" y="1223136"/>
                </a:lnTo>
                <a:lnTo>
                  <a:pt x="1891924" y="1231134"/>
                </a:lnTo>
                <a:lnTo>
                  <a:pt x="1895899" y="1234232"/>
                </a:lnTo>
                <a:lnTo>
                  <a:pt x="1910506" y="1246890"/>
                </a:lnTo>
                <a:lnTo>
                  <a:pt x="1886084" y="1276448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392856" y="9282271"/>
            <a:ext cx="2219960" cy="1005205"/>
          </a:xfrm>
          <a:custGeom>
            <a:avLst/>
            <a:gdLst/>
            <a:ahLst/>
            <a:cxnLst/>
            <a:rect l="l" t="t" r="r" b="b"/>
            <a:pathLst>
              <a:path w="2219959" h="1005204">
                <a:moveTo>
                  <a:pt x="2190376" y="663864"/>
                </a:moveTo>
                <a:lnTo>
                  <a:pt x="2197181" y="1001680"/>
                </a:lnTo>
                <a:lnTo>
                  <a:pt x="2195314" y="946463"/>
                </a:lnTo>
                <a:lnTo>
                  <a:pt x="2192444" y="890305"/>
                </a:lnTo>
                <a:lnTo>
                  <a:pt x="2188433" y="833710"/>
                </a:lnTo>
                <a:lnTo>
                  <a:pt x="2183145" y="777184"/>
                </a:lnTo>
                <a:lnTo>
                  <a:pt x="2176443" y="721233"/>
                </a:lnTo>
                <a:lnTo>
                  <a:pt x="2168189" y="666362"/>
                </a:lnTo>
                <a:lnTo>
                  <a:pt x="2158248" y="613076"/>
                </a:lnTo>
                <a:lnTo>
                  <a:pt x="2146483" y="561882"/>
                </a:lnTo>
                <a:lnTo>
                  <a:pt x="2132756" y="513284"/>
                </a:lnTo>
                <a:lnTo>
                  <a:pt x="2116932" y="467788"/>
                </a:lnTo>
                <a:lnTo>
                  <a:pt x="2098872" y="425899"/>
                </a:lnTo>
                <a:lnTo>
                  <a:pt x="2078441" y="388124"/>
                </a:lnTo>
                <a:lnTo>
                  <a:pt x="2036420" y="318683"/>
                </a:lnTo>
                <a:lnTo>
                  <a:pt x="2010301" y="280059"/>
                </a:lnTo>
                <a:lnTo>
                  <a:pt x="1981607" y="245607"/>
                </a:lnTo>
                <a:lnTo>
                  <a:pt x="1948176" y="215885"/>
                </a:lnTo>
                <a:lnTo>
                  <a:pt x="1907843" y="191453"/>
                </a:lnTo>
                <a:lnTo>
                  <a:pt x="1858448" y="172869"/>
                </a:lnTo>
                <a:lnTo>
                  <a:pt x="1837633" y="165958"/>
                </a:lnTo>
                <a:lnTo>
                  <a:pt x="1816465" y="157210"/>
                </a:lnTo>
                <a:lnTo>
                  <a:pt x="1794420" y="146900"/>
                </a:lnTo>
                <a:lnTo>
                  <a:pt x="1747691" y="123743"/>
                </a:lnTo>
                <a:lnTo>
                  <a:pt x="1722614" y="111719"/>
                </a:lnTo>
                <a:lnTo>
                  <a:pt x="1665727" y="87302"/>
                </a:lnTo>
                <a:lnTo>
                  <a:pt x="1597609" y="64098"/>
                </a:lnTo>
                <a:lnTo>
                  <a:pt x="1558490" y="53592"/>
                </a:lnTo>
                <a:lnTo>
                  <a:pt x="1515547" y="44158"/>
                </a:lnTo>
                <a:lnTo>
                  <a:pt x="1468440" y="36052"/>
                </a:lnTo>
                <a:lnTo>
                  <a:pt x="1416832" y="29531"/>
                </a:lnTo>
                <a:lnTo>
                  <a:pt x="1360382" y="24850"/>
                </a:lnTo>
                <a:lnTo>
                  <a:pt x="1298753" y="22267"/>
                </a:lnTo>
                <a:lnTo>
                  <a:pt x="1231606" y="22036"/>
                </a:lnTo>
                <a:lnTo>
                  <a:pt x="1158601" y="24415"/>
                </a:lnTo>
                <a:lnTo>
                  <a:pt x="1079400" y="29659"/>
                </a:lnTo>
                <a:lnTo>
                  <a:pt x="993665" y="38025"/>
                </a:lnTo>
                <a:lnTo>
                  <a:pt x="948175" y="44806"/>
                </a:lnTo>
                <a:lnTo>
                  <a:pt x="902737" y="55059"/>
                </a:lnTo>
                <a:lnTo>
                  <a:pt x="857373" y="68760"/>
                </a:lnTo>
                <a:lnTo>
                  <a:pt x="812106" y="85885"/>
                </a:lnTo>
                <a:lnTo>
                  <a:pt x="766958" y="106412"/>
                </a:lnTo>
                <a:lnTo>
                  <a:pt x="721953" y="130316"/>
                </a:lnTo>
                <a:lnTo>
                  <a:pt x="677112" y="157574"/>
                </a:lnTo>
                <a:lnTo>
                  <a:pt x="632459" y="188163"/>
                </a:lnTo>
                <a:lnTo>
                  <a:pt x="588017" y="222058"/>
                </a:lnTo>
                <a:lnTo>
                  <a:pt x="552624" y="251753"/>
                </a:lnTo>
                <a:lnTo>
                  <a:pt x="517386" y="283577"/>
                </a:lnTo>
                <a:lnTo>
                  <a:pt x="482329" y="317497"/>
                </a:lnTo>
                <a:lnTo>
                  <a:pt x="447481" y="353479"/>
                </a:lnTo>
                <a:lnTo>
                  <a:pt x="412868" y="391492"/>
                </a:lnTo>
                <a:lnTo>
                  <a:pt x="378517" y="431501"/>
                </a:lnTo>
                <a:lnTo>
                  <a:pt x="344457" y="473475"/>
                </a:lnTo>
                <a:lnTo>
                  <a:pt x="310713" y="517380"/>
                </a:lnTo>
                <a:lnTo>
                  <a:pt x="277314" y="563183"/>
                </a:lnTo>
                <a:lnTo>
                  <a:pt x="249763" y="603062"/>
                </a:lnTo>
                <a:lnTo>
                  <a:pt x="222948" y="643414"/>
                </a:lnTo>
                <a:lnTo>
                  <a:pt x="196868" y="684227"/>
                </a:lnTo>
                <a:lnTo>
                  <a:pt x="171524" y="725490"/>
                </a:lnTo>
                <a:lnTo>
                  <a:pt x="146914" y="767188"/>
                </a:lnTo>
                <a:lnTo>
                  <a:pt x="123038" y="809310"/>
                </a:lnTo>
                <a:lnTo>
                  <a:pt x="99897" y="851842"/>
                </a:lnTo>
                <a:lnTo>
                  <a:pt x="77489" y="894773"/>
                </a:lnTo>
                <a:lnTo>
                  <a:pt x="55815" y="938088"/>
                </a:lnTo>
                <a:lnTo>
                  <a:pt x="34875" y="981777"/>
                </a:lnTo>
                <a:lnTo>
                  <a:pt x="24347" y="1004727"/>
                </a:lnTo>
                <a:lnTo>
                  <a:pt x="0" y="1004727"/>
                </a:lnTo>
                <a:lnTo>
                  <a:pt x="30207" y="939530"/>
                </a:lnTo>
                <a:lnTo>
                  <a:pt x="52409" y="894496"/>
                </a:lnTo>
                <a:lnTo>
                  <a:pt x="75434" y="849893"/>
                </a:lnTo>
                <a:lnTo>
                  <a:pt x="99274" y="805733"/>
                </a:lnTo>
                <a:lnTo>
                  <a:pt x="123924" y="762025"/>
                </a:lnTo>
                <a:lnTo>
                  <a:pt x="149375" y="718779"/>
                </a:lnTo>
                <a:lnTo>
                  <a:pt x="175620" y="676007"/>
                </a:lnTo>
                <a:lnTo>
                  <a:pt x="202651" y="633717"/>
                </a:lnTo>
                <a:lnTo>
                  <a:pt x="230461" y="591921"/>
                </a:lnTo>
                <a:lnTo>
                  <a:pt x="259043" y="550629"/>
                </a:lnTo>
                <a:lnTo>
                  <a:pt x="292826" y="504275"/>
                </a:lnTo>
                <a:lnTo>
                  <a:pt x="326992" y="459851"/>
                </a:lnTo>
                <a:lnTo>
                  <a:pt x="361507" y="417381"/>
                </a:lnTo>
                <a:lnTo>
                  <a:pt x="396341" y="376889"/>
                </a:lnTo>
                <a:lnTo>
                  <a:pt x="431460" y="338398"/>
                </a:lnTo>
                <a:lnTo>
                  <a:pt x="466833" y="301931"/>
                </a:lnTo>
                <a:lnTo>
                  <a:pt x="502429" y="267513"/>
                </a:lnTo>
                <a:lnTo>
                  <a:pt x="538214" y="235168"/>
                </a:lnTo>
                <a:lnTo>
                  <a:pt x="574157" y="204919"/>
                </a:lnTo>
                <a:lnTo>
                  <a:pt x="619747" y="170125"/>
                </a:lnTo>
                <a:lnTo>
                  <a:pt x="665620" y="138752"/>
                </a:lnTo>
                <a:lnTo>
                  <a:pt x="711737" y="110815"/>
                </a:lnTo>
                <a:lnTo>
                  <a:pt x="758063" y="86328"/>
                </a:lnTo>
                <a:lnTo>
                  <a:pt x="804561" y="65305"/>
                </a:lnTo>
                <a:lnTo>
                  <a:pt x="851194" y="47762"/>
                </a:lnTo>
                <a:lnTo>
                  <a:pt x="897925" y="33713"/>
                </a:lnTo>
                <a:lnTo>
                  <a:pt x="944718" y="23173"/>
                </a:lnTo>
                <a:lnTo>
                  <a:pt x="991535" y="16156"/>
                </a:lnTo>
                <a:lnTo>
                  <a:pt x="1078496" y="7685"/>
                </a:lnTo>
                <a:lnTo>
                  <a:pt x="1158848" y="2387"/>
                </a:lnTo>
                <a:lnTo>
                  <a:pt x="1232932" y="0"/>
                </a:lnTo>
                <a:lnTo>
                  <a:pt x="1301090" y="263"/>
                </a:lnTo>
                <a:lnTo>
                  <a:pt x="1363665" y="2918"/>
                </a:lnTo>
                <a:lnTo>
                  <a:pt x="1420998" y="7702"/>
                </a:lnTo>
                <a:lnTo>
                  <a:pt x="1473431" y="14357"/>
                </a:lnTo>
                <a:lnTo>
                  <a:pt x="1521307" y="22621"/>
                </a:lnTo>
                <a:lnTo>
                  <a:pt x="1564967" y="32234"/>
                </a:lnTo>
                <a:lnTo>
                  <a:pt x="1604753" y="42936"/>
                </a:lnTo>
                <a:lnTo>
                  <a:pt x="1674072" y="66564"/>
                </a:lnTo>
                <a:lnTo>
                  <a:pt x="1732001" y="91423"/>
                </a:lnTo>
                <a:lnTo>
                  <a:pt x="1803937" y="126701"/>
                </a:lnTo>
                <a:lnTo>
                  <a:pt x="1825202" y="136737"/>
                </a:lnTo>
                <a:lnTo>
                  <a:pt x="1845378" y="145109"/>
                </a:lnTo>
                <a:lnTo>
                  <a:pt x="1864772" y="151391"/>
                </a:lnTo>
                <a:lnTo>
                  <a:pt x="1918053" y="171582"/>
                </a:lnTo>
                <a:lnTo>
                  <a:pt x="1961559" y="198011"/>
                </a:lnTo>
                <a:lnTo>
                  <a:pt x="1997478" y="229836"/>
                </a:lnTo>
                <a:lnTo>
                  <a:pt x="2027999" y="266218"/>
                </a:lnTo>
                <a:lnTo>
                  <a:pt x="2055310" y="306316"/>
                </a:lnTo>
                <a:lnTo>
                  <a:pt x="2097903" y="375932"/>
                </a:lnTo>
                <a:lnTo>
                  <a:pt x="2117981" y="412926"/>
                </a:lnTo>
                <a:lnTo>
                  <a:pt x="2135829" y="453672"/>
                </a:lnTo>
                <a:lnTo>
                  <a:pt x="2151568" y="497725"/>
                </a:lnTo>
                <a:lnTo>
                  <a:pt x="2165323" y="544641"/>
                </a:lnTo>
                <a:lnTo>
                  <a:pt x="2177217" y="593977"/>
                </a:lnTo>
                <a:lnTo>
                  <a:pt x="2187373" y="645287"/>
                </a:lnTo>
                <a:lnTo>
                  <a:pt x="2190376" y="663864"/>
                </a:lnTo>
                <a:close/>
              </a:path>
              <a:path w="2219959" h="1005204">
                <a:moveTo>
                  <a:pt x="2219677" y="1004727"/>
                </a:moveTo>
                <a:lnTo>
                  <a:pt x="2197237" y="1004727"/>
                </a:lnTo>
                <a:lnTo>
                  <a:pt x="2190376" y="663864"/>
                </a:lnTo>
                <a:lnTo>
                  <a:pt x="2195915" y="698127"/>
                </a:lnTo>
                <a:lnTo>
                  <a:pt x="2202965" y="752053"/>
                </a:lnTo>
                <a:lnTo>
                  <a:pt x="2208647" y="806621"/>
                </a:lnTo>
                <a:lnTo>
                  <a:pt x="2213084" y="861385"/>
                </a:lnTo>
                <a:lnTo>
                  <a:pt x="2216401" y="915902"/>
                </a:lnTo>
                <a:lnTo>
                  <a:pt x="2218719" y="969726"/>
                </a:lnTo>
                <a:lnTo>
                  <a:pt x="2219677" y="1004727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83186" y="2361965"/>
            <a:ext cx="819150" cy="809625"/>
          </a:xfrm>
          <a:custGeom>
            <a:avLst/>
            <a:gdLst/>
            <a:ahLst/>
            <a:cxnLst/>
            <a:rect l="l" t="t" r="r" b="b"/>
            <a:pathLst>
              <a:path w="819150" h="809625">
                <a:moveTo>
                  <a:pt x="386319" y="809003"/>
                </a:moveTo>
                <a:lnTo>
                  <a:pt x="322453" y="795024"/>
                </a:lnTo>
                <a:lnTo>
                  <a:pt x="331966" y="755923"/>
                </a:lnTo>
                <a:lnTo>
                  <a:pt x="354820" y="660176"/>
                </a:lnTo>
                <a:lnTo>
                  <a:pt x="382490" y="540119"/>
                </a:lnTo>
                <a:lnTo>
                  <a:pt x="406451" y="428090"/>
                </a:lnTo>
                <a:lnTo>
                  <a:pt x="347041" y="450767"/>
                </a:lnTo>
                <a:lnTo>
                  <a:pt x="288682" y="473804"/>
                </a:lnTo>
                <a:lnTo>
                  <a:pt x="233639" y="496278"/>
                </a:lnTo>
                <a:lnTo>
                  <a:pt x="184180" y="517267"/>
                </a:lnTo>
                <a:lnTo>
                  <a:pt x="142568" y="535848"/>
                </a:lnTo>
                <a:lnTo>
                  <a:pt x="69831" y="571554"/>
                </a:lnTo>
                <a:lnTo>
                  <a:pt x="44081" y="583163"/>
                </a:lnTo>
                <a:lnTo>
                  <a:pt x="30826" y="588350"/>
                </a:lnTo>
                <a:lnTo>
                  <a:pt x="27073" y="589541"/>
                </a:lnTo>
                <a:lnTo>
                  <a:pt x="0" y="532579"/>
                </a:lnTo>
                <a:lnTo>
                  <a:pt x="45561" y="514297"/>
                </a:lnTo>
                <a:lnTo>
                  <a:pt x="154154" y="470200"/>
                </a:lnTo>
                <a:lnTo>
                  <a:pt x="283638" y="416405"/>
                </a:lnTo>
                <a:lnTo>
                  <a:pt x="391872" y="369031"/>
                </a:lnTo>
                <a:lnTo>
                  <a:pt x="341293" y="334832"/>
                </a:lnTo>
                <a:lnTo>
                  <a:pt x="291407" y="301856"/>
                </a:lnTo>
                <a:lnTo>
                  <a:pt x="244009" y="271269"/>
                </a:lnTo>
                <a:lnTo>
                  <a:pt x="200892" y="244234"/>
                </a:lnTo>
                <a:lnTo>
                  <a:pt x="163849" y="221917"/>
                </a:lnTo>
                <a:lnTo>
                  <a:pt x="93683" y="183019"/>
                </a:lnTo>
                <a:lnTo>
                  <a:pt x="69159" y="168353"/>
                </a:lnTo>
                <a:lnTo>
                  <a:pt x="57260" y="160370"/>
                </a:lnTo>
                <a:lnTo>
                  <a:pt x="54147" y="157956"/>
                </a:lnTo>
                <a:lnTo>
                  <a:pt x="89898" y="106236"/>
                </a:lnTo>
                <a:lnTo>
                  <a:pt x="125947" y="129939"/>
                </a:lnTo>
                <a:lnTo>
                  <a:pt x="214028" y="187354"/>
                </a:lnTo>
                <a:lnTo>
                  <a:pt x="324042" y="257940"/>
                </a:lnTo>
                <a:lnTo>
                  <a:pt x="425888" y="321154"/>
                </a:lnTo>
                <a:lnTo>
                  <a:pt x="437234" y="267387"/>
                </a:lnTo>
                <a:lnTo>
                  <a:pt x="448970" y="217583"/>
                </a:lnTo>
                <a:lnTo>
                  <a:pt x="461227" y="169155"/>
                </a:lnTo>
                <a:lnTo>
                  <a:pt x="488463" y="64426"/>
                </a:lnTo>
                <a:lnTo>
                  <a:pt x="497650" y="27389"/>
                </a:lnTo>
                <a:lnTo>
                  <a:pt x="502542" y="6536"/>
                </a:lnTo>
                <a:lnTo>
                  <a:pt x="503985" y="0"/>
                </a:lnTo>
                <a:lnTo>
                  <a:pt x="592495" y="19220"/>
                </a:lnTo>
                <a:lnTo>
                  <a:pt x="583628" y="47149"/>
                </a:lnTo>
                <a:lnTo>
                  <a:pt x="561126" y="118685"/>
                </a:lnTo>
                <a:lnTo>
                  <a:pt x="531140" y="215448"/>
                </a:lnTo>
                <a:lnTo>
                  <a:pt x="499820" y="319058"/>
                </a:lnTo>
                <a:lnTo>
                  <a:pt x="540967" y="301836"/>
                </a:lnTo>
                <a:lnTo>
                  <a:pt x="580910" y="285859"/>
                </a:lnTo>
                <a:lnTo>
                  <a:pt x="620919" y="270406"/>
                </a:lnTo>
                <a:lnTo>
                  <a:pt x="662261" y="254757"/>
                </a:lnTo>
                <a:lnTo>
                  <a:pt x="717472" y="233380"/>
                </a:lnTo>
                <a:lnTo>
                  <a:pt x="754329" y="218719"/>
                </a:lnTo>
                <a:lnTo>
                  <a:pt x="774916" y="210282"/>
                </a:lnTo>
                <a:lnTo>
                  <a:pt x="781316" y="207580"/>
                </a:lnTo>
                <a:lnTo>
                  <a:pt x="819149" y="286558"/>
                </a:lnTo>
                <a:lnTo>
                  <a:pt x="792987" y="295141"/>
                </a:lnTo>
                <a:lnTo>
                  <a:pt x="725433" y="317485"/>
                </a:lnTo>
                <a:lnTo>
                  <a:pt x="632888" y="348478"/>
                </a:lnTo>
                <a:lnTo>
                  <a:pt x="531753" y="383009"/>
                </a:lnTo>
                <a:lnTo>
                  <a:pt x="576463" y="410737"/>
                </a:lnTo>
                <a:lnTo>
                  <a:pt x="618180" y="437875"/>
                </a:lnTo>
                <a:lnTo>
                  <a:pt x="658855" y="465275"/>
                </a:lnTo>
                <a:lnTo>
                  <a:pt x="700442" y="493788"/>
                </a:lnTo>
                <a:lnTo>
                  <a:pt x="749708" y="526840"/>
                </a:lnTo>
                <a:lnTo>
                  <a:pt x="782965" y="548785"/>
                </a:lnTo>
                <a:lnTo>
                  <a:pt x="801773" y="560967"/>
                </a:lnTo>
                <a:lnTo>
                  <a:pt x="807695" y="564729"/>
                </a:lnTo>
                <a:lnTo>
                  <a:pt x="758407" y="636369"/>
                </a:lnTo>
                <a:lnTo>
                  <a:pt x="670895" y="570757"/>
                </a:lnTo>
                <a:lnTo>
                  <a:pt x="585764" y="507516"/>
                </a:lnTo>
                <a:lnTo>
                  <a:pt x="494613" y="440670"/>
                </a:lnTo>
                <a:lnTo>
                  <a:pt x="470664" y="423547"/>
                </a:lnTo>
                <a:lnTo>
                  <a:pt x="455333" y="482198"/>
                </a:lnTo>
                <a:lnTo>
                  <a:pt x="440929" y="540267"/>
                </a:lnTo>
                <a:lnTo>
                  <a:pt x="427971" y="595482"/>
                </a:lnTo>
                <a:lnTo>
                  <a:pt x="416979" y="645571"/>
                </a:lnTo>
                <a:lnTo>
                  <a:pt x="408475" y="688264"/>
                </a:lnTo>
                <a:lnTo>
                  <a:pt x="396276" y="765216"/>
                </a:lnTo>
                <a:lnTo>
                  <a:pt x="391005" y="792010"/>
                </a:lnTo>
                <a:lnTo>
                  <a:pt x="387555" y="805371"/>
                </a:lnTo>
                <a:lnTo>
                  <a:pt x="386319" y="809003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8679" y="1400191"/>
            <a:ext cx="753064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183C3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7393" y="3553529"/>
            <a:ext cx="8433213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umparan.com/topic/memori" TargetMode="Externa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4816" y="7296941"/>
            <a:ext cx="4893310" cy="3000375"/>
            <a:chOff x="13394816" y="7296941"/>
            <a:chExt cx="4893310" cy="3000375"/>
          </a:xfrm>
        </p:grpSpPr>
        <p:sp>
          <p:nvSpPr>
            <p:cNvPr id="3" name="object 3"/>
            <p:cNvSpPr/>
            <p:nvPr/>
          </p:nvSpPr>
          <p:spPr>
            <a:xfrm>
              <a:off x="13394816" y="7374811"/>
              <a:ext cx="4893310" cy="2922270"/>
            </a:xfrm>
            <a:custGeom>
              <a:avLst/>
              <a:gdLst/>
              <a:ahLst/>
              <a:cxnLst/>
              <a:rect l="l" t="t" r="r" b="b"/>
              <a:pathLst>
                <a:path w="4893309" h="2922270">
                  <a:moveTo>
                    <a:pt x="4891624" y="38250"/>
                  </a:moveTo>
                  <a:lnTo>
                    <a:pt x="4891617" y="80715"/>
                  </a:lnTo>
                  <a:lnTo>
                    <a:pt x="4875584" y="86615"/>
                  </a:lnTo>
                  <a:lnTo>
                    <a:pt x="4751474" y="61932"/>
                  </a:lnTo>
                  <a:lnTo>
                    <a:pt x="4684973" y="61498"/>
                  </a:lnTo>
                  <a:lnTo>
                    <a:pt x="4623906" y="49573"/>
                  </a:lnTo>
                  <a:lnTo>
                    <a:pt x="4558561" y="49626"/>
                  </a:lnTo>
                  <a:lnTo>
                    <a:pt x="4443588" y="42568"/>
                  </a:lnTo>
                  <a:lnTo>
                    <a:pt x="4401481" y="52402"/>
                  </a:lnTo>
                  <a:lnTo>
                    <a:pt x="4359926" y="62469"/>
                  </a:lnTo>
                  <a:lnTo>
                    <a:pt x="4323840" y="61058"/>
                  </a:lnTo>
                  <a:lnTo>
                    <a:pt x="4283356" y="71576"/>
                  </a:lnTo>
                  <a:lnTo>
                    <a:pt x="4243390" y="82312"/>
                  </a:lnTo>
                  <a:lnTo>
                    <a:pt x="4203931" y="93260"/>
                  </a:lnTo>
                  <a:lnTo>
                    <a:pt x="4160039" y="116123"/>
                  </a:lnTo>
                  <a:lnTo>
                    <a:pt x="4121557" y="127483"/>
                  </a:lnTo>
                  <a:lnTo>
                    <a:pt x="4078620" y="150747"/>
                  </a:lnTo>
                  <a:lnTo>
                    <a:pt x="4041070" y="162500"/>
                  </a:lnTo>
                  <a:lnTo>
                    <a:pt x="3999041" y="186146"/>
                  </a:lnTo>
                  <a:lnTo>
                    <a:pt x="3957449" y="209977"/>
                  </a:lnTo>
                  <a:lnTo>
                    <a:pt x="3916283" y="233986"/>
                  </a:lnTo>
                  <a:lnTo>
                    <a:pt x="3875530" y="258170"/>
                  </a:lnTo>
                  <a:lnTo>
                    <a:pt x="3835179" y="282523"/>
                  </a:lnTo>
                  <a:lnTo>
                    <a:pt x="3795218" y="307040"/>
                  </a:lnTo>
                  <a:lnTo>
                    <a:pt x="3750709" y="343422"/>
                  </a:lnTo>
                  <a:lnTo>
                    <a:pt x="3711495" y="368253"/>
                  </a:lnTo>
                  <a:lnTo>
                    <a:pt x="3672636" y="393234"/>
                  </a:lnTo>
                  <a:lnTo>
                    <a:pt x="3629194" y="430065"/>
                  </a:lnTo>
                  <a:lnTo>
                    <a:pt x="3591012" y="455330"/>
                  </a:lnTo>
                  <a:lnTo>
                    <a:pt x="3548223" y="492436"/>
                  </a:lnTo>
                  <a:lnTo>
                    <a:pt x="3510672" y="517967"/>
                  </a:lnTo>
                  <a:lnTo>
                    <a:pt x="3468490" y="555329"/>
                  </a:lnTo>
                  <a:lnTo>
                    <a:pt x="3426595" y="592811"/>
                  </a:lnTo>
                  <a:lnTo>
                    <a:pt x="3384974" y="630409"/>
                  </a:lnTo>
                  <a:lnTo>
                    <a:pt x="3348544" y="656412"/>
                  </a:lnTo>
                  <a:lnTo>
                    <a:pt x="3307437" y="694226"/>
                  </a:lnTo>
                  <a:lnTo>
                    <a:pt x="3266571" y="732141"/>
                  </a:lnTo>
                  <a:lnTo>
                    <a:pt x="3225932" y="770152"/>
                  </a:lnTo>
                  <a:lnTo>
                    <a:pt x="3185510" y="808254"/>
                  </a:lnTo>
                  <a:lnTo>
                    <a:pt x="3150221" y="834737"/>
                  </a:lnTo>
                  <a:lnTo>
                    <a:pt x="3110197" y="873007"/>
                  </a:lnTo>
                  <a:lnTo>
                    <a:pt x="3070355" y="911354"/>
                  </a:lnTo>
                  <a:lnTo>
                    <a:pt x="3030684" y="949772"/>
                  </a:lnTo>
                  <a:lnTo>
                    <a:pt x="2991171" y="988256"/>
                  </a:lnTo>
                  <a:lnTo>
                    <a:pt x="2911320" y="1064879"/>
                  </a:lnTo>
                  <a:lnTo>
                    <a:pt x="2870948" y="1103002"/>
                  </a:lnTo>
                  <a:lnTo>
                    <a:pt x="2835599" y="1129460"/>
                  </a:lnTo>
                  <a:lnTo>
                    <a:pt x="2795406" y="1167659"/>
                  </a:lnTo>
                  <a:lnTo>
                    <a:pt x="2675165" y="1282397"/>
                  </a:lnTo>
                  <a:lnTo>
                    <a:pt x="2640075" y="1308964"/>
                  </a:lnTo>
                  <a:lnTo>
                    <a:pt x="2600064" y="1347239"/>
                  </a:lnTo>
                  <a:lnTo>
                    <a:pt x="2564970" y="1373805"/>
                  </a:lnTo>
                  <a:lnTo>
                    <a:pt x="2524926" y="1412066"/>
                  </a:lnTo>
                  <a:lnTo>
                    <a:pt x="2489769" y="1438605"/>
                  </a:lnTo>
                  <a:lnTo>
                    <a:pt x="2449630" y="1476826"/>
                  </a:lnTo>
                  <a:lnTo>
                    <a:pt x="2414348" y="1503313"/>
                  </a:lnTo>
                  <a:lnTo>
                    <a:pt x="2365688" y="1537947"/>
                  </a:lnTo>
                  <a:lnTo>
                    <a:pt x="2316553" y="1572382"/>
                  </a:lnTo>
                  <a:lnTo>
                    <a:pt x="2266957" y="1606623"/>
                  </a:lnTo>
                  <a:lnTo>
                    <a:pt x="2221843" y="1628971"/>
                  </a:lnTo>
                  <a:lnTo>
                    <a:pt x="2171371" y="1662842"/>
                  </a:lnTo>
                  <a:lnTo>
                    <a:pt x="2125408" y="1684833"/>
                  </a:lnTo>
                  <a:lnTo>
                    <a:pt x="2079042" y="1706653"/>
                  </a:lnTo>
                  <a:lnTo>
                    <a:pt x="2032287" y="1728311"/>
                  </a:lnTo>
                  <a:lnTo>
                    <a:pt x="1990085" y="1738105"/>
                  </a:lnTo>
                  <a:lnTo>
                    <a:pt x="1942595" y="1759453"/>
                  </a:lnTo>
                  <a:lnTo>
                    <a:pt x="1856448" y="1778308"/>
                  </a:lnTo>
                  <a:lnTo>
                    <a:pt x="1724882" y="1805603"/>
                  </a:lnTo>
                  <a:lnTo>
                    <a:pt x="1590847" y="1831859"/>
                  </a:lnTo>
                  <a:lnTo>
                    <a:pt x="1508031" y="1852117"/>
                  </a:lnTo>
                  <a:lnTo>
                    <a:pt x="1471421" y="1850486"/>
                  </a:lnTo>
                  <a:lnTo>
                    <a:pt x="1263248" y="1900652"/>
                  </a:lnTo>
                  <a:lnTo>
                    <a:pt x="1216732" y="1922409"/>
                  </a:lnTo>
                  <a:lnTo>
                    <a:pt x="1175205" y="1932488"/>
                  </a:lnTo>
                  <a:lnTo>
                    <a:pt x="1128835" y="1954307"/>
                  </a:lnTo>
                  <a:lnTo>
                    <a:pt x="1087494" y="1964464"/>
                  </a:lnTo>
                  <a:lnTo>
                    <a:pt x="1041351" y="1986379"/>
                  </a:lnTo>
                  <a:lnTo>
                    <a:pt x="903865" y="2052520"/>
                  </a:lnTo>
                  <a:lnTo>
                    <a:pt x="853493" y="2086434"/>
                  </a:lnTo>
                  <a:lnTo>
                    <a:pt x="803346" y="2120442"/>
                  </a:lnTo>
                  <a:lnTo>
                    <a:pt x="753444" y="2154554"/>
                  </a:lnTo>
                  <a:lnTo>
                    <a:pt x="703809" y="2188778"/>
                  </a:lnTo>
                  <a:lnTo>
                    <a:pt x="649534" y="2234828"/>
                  </a:lnTo>
                  <a:lnTo>
                    <a:pt x="600492" y="2269302"/>
                  </a:lnTo>
                  <a:lnTo>
                    <a:pt x="567711" y="2296842"/>
                  </a:lnTo>
                  <a:lnTo>
                    <a:pt x="529957" y="2336067"/>
                  </a:lnTo>
                  <a:lnTo>
                    <a:pt x="497195" y="2363614"/>
                  </a:lnTo>
                  <a:lnTo>
                    <a:pt x="464608" y="2391235"/>
                  </a:lnTo>
                  <a:lnTo>
                    <a:pt x="427380" y="2430681"/>
                  </a:lnTo>
                  <a:lnTo>
                    <a:pt x="395476" y="2458590"/>
                  </a:lnTo>
                  <a:lnTo>
                    <a:pt x="359154" y="2498418"/>
                  </a:lnTo>
                  <a:lnTo>
                    <a:pt x="323451" y="2538506"/>
                  </a:lnTo>
                  <a:lnTo>
                    <a:pt x="288478" y="2578902"/>
                  </a:lnTo>
                  <a:lnTo>
                    <a:pt x="259274" y="2607947"/>
                  </a:lnTo>
                  <a:lnTo>
                    <a:pt x="226095" y="2649098"/>
                  </a:lnTo>
                  <a:lnTo>
                    <a:pt x="193979" y="2690696"/>
                  </a:lnTo>
                  <a:lnTo>
                    <a:pt x="163037" y="2732789"/>
                  </a:lnTo>
                  <a:lnTo>
                    <a:pt x="133380" y="2775423"/>
                  </a:lnTo>
                  <a:lnTo>
                    <a:pt x="100193" y="2830349"/>
                  </a:lnTo>
                  <a:lnTo>
                    <a:pt x="73440" y="2874205"/>
                  </a:lnTo>
                  <a:lnTo>
                    <a:pt x="51933" y="2912312"/>
                  </a:lnTo>
                  <a:lnTo>
                    <a:pt x="0" y="2912188"/>
                  </a:lnTo>
                  <a:lnTo>
                    <a:pt x="6394" y="2901003"/>
                  </a:lnTo>
                  <a:lnTo>
                    <a:pt x="30242" y="2856022"/>
                  </a:lnTo>
                  <a:lnTo>
                    <a:pt x="50526" y="2823222"/>
                  </a:lnTo>
                  <a:lnTo>
                    <a:pt x="77144" y="2779310"/>
                  </a:lnTo>
                  <a:lnTo>
                    <a:pt x="105253" y="2736024"/>
                  </a:lnTo>
                  <a:lnTo>
                    <a:pt x="134936" y="2693402"/>
                  </a:lnTo>
                  <a:lnTo>
                    <a:pt x="166278" y="2651478"/>
                  </a:lnTo>
                  <a:lnTo>
                    <a:pt x="199365" y="2610288"/>
                  </a:lnTo>
                  <a:lnTo>
                    <a:pt x="234279" y="2569867"/>
                  </a:lnTo>
                  <a:lnTo>
                    <a:pt x="276033" y="2518547"/>
                  </a:lnTo>
                  <a:lnTo>
                    <a:pt x="314857" y="2479772"/>
                  </a:lnTo>
                  <a:lnTo>
                    <a:pt x="360690" y="2430168"/>
                  </a:lnTo>
                  <a:lnTo>
                    <a:pt x="408688" y="2381476"/>
                  </a:lnTo>
                  <a:lnTo>
                    <a:pt x="458936" y="2333731"/>
                  </a:lnTo>
                  <a:lnTo>
                    <a:pt x="511520" y="2286968"/>
                  </a:lnTo>
                  <a:lnTo>
                    <a:pt x="566522" y="2241224"/>
                  </a:lnTo>
                  <a:lnTo>
                    <a:pt x="619926" y="2194807"/>
                  </a:lnTo>
                  <a:lnTo>
                    <a:pt x="668670" y="2160208"/>
                  </a:lnTo>
                  <a:lnTo>
                    <a:pt x="722592" y="2114009"/>
                  </a:lnTo>
                  <a:lnTo>
                    <a:pt x="766894" y="2091320"/>
                  </a:lnTo>
                  <a:lnTo>
                    <a:pt x="816341" y="2057016"/>
                  </a:lnTo>
                  <a:lnTo>
                    <a:pt x="865990" y="2022798"/>
                  </a:lnTo>
                  <a:lnTo>
                    <a:pt x="1001198" y="1955698"/>
                  </a:lnTo>
                  <a:lnTo>
                    <a:pt x="1092042" y="1911262"/>
                  </a:lnTo>
                  <a:lnTo>
                    <a:pt x="1132700" y="1900817"/>
                  </a:lnTo>
                  <a:lnTo>
                    <a:pt x="1178371" y="1878703"/>
                  </a:lnTo>
                  <a:lnTo>
                    <a:pt x="1464613" y="1806282"/>
                  </a:lnTo>
                  <a:lnTo>
                    <a:pt x="1500528" y="1807621"/>
                  </a:lnTo>
                  <a:lnTo>
                    <a:pt x="1582012" y="1786803"/>
                  </a:lnTo>
                  <a:lnTo>
                    <a:pt x="1626039" y="1777777"/>
                  </a:lnTo>
                  <a:lnTo>
                    <a:pt x="1664940" y="1780372"/>
                  </a:lnTo>
                  <a:lnTo>
                    <a:pt x="1795022" y="1752452"/>
                  </a:lnTo>
                  <a:lnTo>
                    <a:pt x="1837849" y="1742921"/>
                  </a:lnTo>
                  <a:lnTo>
                    <a:pt x="1885303" y="1721558"/>
                  </a:lnTo>
                  <a:lnTo>
                    <a:pt x="1969377" y="1701830"/>
                  </a:lnTo>
                  <a:lnTo>
                    <a:pt x="2015810" y="1680037"/>
                  </a:lnTo>
                  <a:lnTo>
                    <a:pt x="2056937" y="1669790"/>
                  </a:lnTo>
                  <a:lnTo>
                    <a:pt x="2102590" y="1647669"/>
                  </a:lnTo>
                  <a:lnTo>
                    <a:pt x="2147823" y="1625372"/>
                  </a:lnTo>
                  <a:lnTo>
                    <a:pt x="2192616" y="1602889"/>
                  </a:lnTo>
                  <a:lnTo>
                    <a:pt x="2241876" y="1568507"/>
                  </a:lnTo>
                  <a:lnTo>
                    <a:pt x="2290655" y="1533922"/>
                  </a:lnTo>
                  <a:lnTo>
                    <a:pt x="2334008" y="1510833"/>
                  </a:lnTo>
                  <a:lnTo>
                    <a:pt x="2386694" y="1464114"/>
                  </a:lnTo>
                  <a:lnTo>
                    <a:pt x="2457110" y="1411079"/>
                  </a:lnTo>
                  <a:lnTo>
                    <a:pt x="2497107" y="1372798"/>
                  </a:lnTo>
                  <a:lnTo>
                    <a:pt x="2567077" y="1319575"/>
                  </a:lnTo>
                  <a:lnTo>
                    <a:pt x="2646816" y="1242905"/>
                  </a:lnTo>
                  <a:lnTo>
                    <a:pt x="2681780" y="1216285"/>
                  </a:lnTo>
                  <a:lnTo>
                    <a:pt x="2761710" y="1139696"/>
                  </a:lnTo>
                  <a:lnTo>
                    <a:pt x="2801792" y="1101451"/>
                  </a:lnTo>
                  <a:lnTo>
                    <a:pt x="2841981" y="1063250"/>
                  </a:lnTo>
                  <a:lnTo>
                    <a:pt x="2882297" y="1025104"/>
                  </a:lnTo>
                  <a:lnTo>
                    <a:pt x="2922762" y="987019"/>
                  </a:lnTo>
                  <a:lnTo>
                    <a:pt x="2962438" y="948603"/>
                  </a:lnTo>
                  <a:lnTo>
                    <a:pt x="2997330" y="921953"/>
                  </a:lnTo>
                  <a:lnTo>
                    <a:pt x="3037306" y="883663"/>
                  </a:lnTo>
                  <a:lnTo>
                    <a:pt x="3077452" y="845444"/>
                  </a:lnTo>
                  <a:lnTo>
                    <a:pt x="3117780" y="807303"/>
                  </a:lnTo>
                  <a:lnTo>
                    <a:pt x="3158305" y="769244"/>
                  </a:lnTo>
                  <a:lnTo>
                    <a:pt x="3199038" y="731273"/>
                  </a:lnTo>
                  <a:lnTo>
                    <a:pt x="3239994" y="693395"/>
                  </a:lnTo>
                  <a:lnTo>
                    <a:pt x="3281186" y="655617"/>
                  </a:lnTo>
                  <a:lnTo>
                    <a:pt x="3317699" y="629649"/>
                  </a:lnTo>
                  <a:lnTo>
                    <a:pt x="3359401" y="592085"/>
                  </a:lnTo>
                  <a:lnTo>
                    <a:pt x="3401377" y="554638"/>
                  </a:lnTo>
                  <a:lnTo>
                    <a:pt x="3443642" y="517311"/>
                  </a:lnTo>
                  <a:lnTo>
                    <a:pt x="3486208" y="480112"/>
                  </a:lnTo>
                  <a:lnTo>
                    <a:pt x="3524162" y="454750"/>
                  </a:lnTo>
                  <a:lnTo>
                    <a:pt x="3567370" y="417820"/>
                  </a:lnTo>
                  <a:lnTo>
                    <a:pt x="3605991" y="392739"/>
                  </a:lnTo>
                  <a:lnTo>
                    <a:pt x="3649894" y="356102"/>
                  </a:lnTo>
                  <a:lnTo>
                    <a:pt x="3689236" y="331325"/>
                  </a:lnTo>
                  <a:lnTo>
                    <a:pt x="3733886" y="295002"/>
                  </a:lnTo>
                  <a:lnTo>
                    <a:pt x="3774002" y="270551"/>
                  </a:lnTo>
                  <a:lnTo>
                    <a:pt x="3814524" y="246270"/>
                  </a:lnTo>
                  <a:lnTo>
                    <a:pt x="3860394" y="210461"/>
                  </a:lnTo>
                  <a:lnTo>
                    <a:pt x="3901768" y="186539"/>
                  </a:lnTo>
                  <a:lnTo>
                    <a:pt x="3943589" y="162805"/>
                  </a:lnTo>
                  <a:lnTo>
                    <a:pt x="3985869" y="139264"/>
                  </a:lnTo>
                  <a:lnTo>
                    <a:pt x="4023694" y="127627"/>
                  </a:lnTo>
                  <a:lnTo>
                    <a:pt x="4066931" y="104489"/>
                  </a:lnTo>
                  <a:lnTo>
                    <a:pt x="4110667" y="81561"/>
                  </a:lnTo>
                  <a:lnTo>
                    <a:pt x="4149988" y="70554"/>
                  </a:lnTo>
                  <a:lnTo>
                    <a:pt x="4189833" y="59768"/>
                  </a:lnTo>
                  <a:lnTo>
                    <a:pt x="4235144" y="37503"/>
                  </a:lnTo>
                  <a:lnTo>
                    <a:pt x="4276079" y="27175"/>
                  </a:lnTo>
                  <a:lnTo>
                    <a:pt x="4317578" y="17085"/>
                  </a:lnTo>
                  <a:lnTo>
                    <a:pt x="4359654" y="7237"/>
                  </a:lnTo>
                  <a:lnTo>
                    <a:pt x="4397394" y="9344"/>
                  </a:lnTo>
                  <a:lnTo>
                    <a:pt x="4440665" y="0"/>
                  </a:lnTo>
                  <a:lnTo>
                    <a:pt x="4559450" y="8662"/>
                  </a:lnTo>
                  <a:lnTo>
                    <a:pt x="4702334" y="13689"/>
                  </a:lnTo>
                  <a:lnTo>
                    <a:pt x="4769803" y="28310"/>
                  </a:lnTo>
                  <a:lnTo>
                    <a:pt x="4842586" y="31388"/>
                  </a:lnTo>
                  <a:lnTo>
                    <a:pt x="4891624" y="38250"/>
                  </a:lnTo>
                  <a:close/>
                </a:path>
                <a:path w="4893309" h="2922270">
                  <a:moveTo>
                    <a:pt x="48349" y="2918663"/>
                  </a:moveTo>
                  <a:lnTo>
                    <a:pt x="48115" y="2918662"/>
                  </a:lnTo>
                  <a:lnTo>
                    <a:pt x="48349" y="2918663"/>
                  </a:lnTo>
                  <a:close/>
                </a:path>
                <a:path w="4893309" h="2922270">
                  <a:moveTo>
                    <a:pt x="783879" y="2914063"/>
                  </a:moveTo>
                  <a:lnTo>
                    <a:pt x="776145" y="2921969"/>
                  </a:lnTo>
                  <a:lnTo>
                    <a:pt x="48349" y="2918663"/>
                  </a:lnTo>
                  <a:lnTo>
                    <a:pt x="51933" y="2912312"/>
                  </a:lnTo>
                  <a:lnTo>
                    <a:pt x="783879" y="2914063"/>
                  </a:lnTo>
                  <a:close/>
                </a:path>
                <a:path w="4893309" h="2922270">
                  <a:moveTo>
                    <a:pt x="903393" y="2912382"/>
                  </a:moveTo>
                  <a:lnTo>
                    <a:pt x="899112" y="2914339"/>
                  </a:lnTo>
                  <a:lnTo>
                    <a:pt x="783879" y="2914063"/>
                  </a:lnTo>
                  <a:lnTo>
                    <a:pt x="785693" y="2912209"/>
                  </a:lnTo>
                  <a:lnTo>
                    <a:pt x="831919" y="2890329"/>
                  </a:lnTo>
                  <a:lnTo>
                    <a:pt x="884103" y="2912295"/>
                  </a:lnTo>
                  <a:lnTo>
                    <a:pt x="903393" y="2912382"/>
                  </a:lnTo>
                  <a:close/>
                </a:path>
                <a:path w="4893309" h="2922270">
                  <a:moveTo>
                    <a:pt x="899112" y="2914339"/>
                  </a:moveTo>
                  <a:lnTo>
                    <a:pt x="894244" y="2916563"/>
                  </a:lnTo>
                  <a:lnTo>
                    <a:pt x="888901" y="2914314"/>
                  </a:lnTo>
                  <a:lnTo>
                    <a:pt x="899112" y="2914339"/>
                  </a:lnTo>
                  <a:close/>
                </a:path>
                <a:path w="4893309" h="2922270">
                  <a:moveTo>
                    <a:pt x="4823218" y="574405"/>
                  </a:moveTo>
                  <a:lnTo>
                    <a:pt x="4881100" y="598770"/>
                  </a:lnTo>
                  <a:lnTo>
                    <a:pt x="4823118" y="615701"/>
                  </a:lnTo>
                  <a:lnTo>
                    <a:pt x="4759702" y="644124"/>
                  </a:lnTo>
                  <a:lnTo>
                    <a:pt x="4700793" y="660665"/>
                  </a:lnTo>
                  <a:lnTo>
                    <a:pt x="4507644" y="744714"/>
                  </a:lnTo>
                  <a:lnTo>
                    <a:pt x="4438081" y="784329"/>
                  </a:lnTo>
                  <a:lnTo>
                    <a:pt x="4373465" y="812247"/>
                  </a:lnTo>
                  <a:lnTo>
                    <a:pt x="4234790" y="891667"/>
                  </a:lnTo>
                  <a:lnTo>
                    <a:pt x="4160907" y="943243"/>
                  </a:lnTo>
                  <a:lnTo>
                    <a:pt x="4092323" y="983271"/>
                  </a:lnTo>
                  <a:lnTo>
                    <a:pt x="4019272" y="1035197"/>
                  </a:lnTo>
                  <a:lnTo>
                    <a:pt x="3946769" y="1087353"/>
                  </a:lnTo>
                  <a:lnTo>
                    <a:pt x="3899984" y="1122777"/>
                  </a:lnTo>
                  <a:lnTo>
                    <a:pt x="3853870" y="1158483"/>
                  </a:lnTo>
                  <a:lnTo>
                    <a:pt x="3808401" y="1194461"/>
                  </a:lnTo>
                  <a:lnTo>
                    <a:pt x="3763557" y="1230702"/>
                  </a:lnTo>
                  <a:lnTo>
                    <a:pt x="3719312" y="1267195"/>
                  </a:lnTo>
                  <a:lnTo>
                    <a:pt x="3675645" y="1303931"/>
                  </a:lnTo>
                  <a:lnTo>
                    <a:pt x="3637459" y="1329195"/>
                  </a:lnTo>
                  <a:lnTo>
                    <a:pt x="3594877" y="1366388"/>
                  </a:lnTo>
                  <a:lnTo>
                    <a:pt x="3552803" y="1403795"/>
                  </a:lnTo>
                  <a:lnTo>
                    <a:pt x="3516140" y="1429700"/>
                  </a:lnTo>
                  <a:lnTo>
                    <a:pt x="3475013" y="1467505"/>
                  </a:lnTo>
                  <a:lnTo>
                    <a:pt x="3439251" y="1493790"/>
                  </a:lnTo>
                  <a:lnTo>
                    <a:pt x="3398978" y="1531955"/>
                  </a:lnTo>
                  <a:lnTo>
                    <a:pt x="3364025" y="1558580"/>
                  </a:lnTo>
                  <a:lnTo>
                    <a:pt x="3329441" y="1585360"/>
                  </a:lnTo>
                  <a:lnTo>
                    <a:pt x="3290276" y="1623991"/>
                  </a:lnTo>
                  <a:lnTo>
                    <a:pt x="3256361" y="1651053"/>
                  </a:lnTo>
                  <a:lnTo>
                    <a:pt x="3189410" y="1705547"/>
                  </a:lnTo>
                  <a:lnTo>
                    <a:pt x="3146594" y="1742642"/>
                  </a:lnTo>
                  <a:lnTo>
                    <a:pt x="3104112" y="1779876"/>
                  </a:lnTo>
                  <a:lnTo>
                    <a:pt x="3061912" y="1817230"/>
                  </a:lnTo>
                  <a:lnTo>
                    <a:pt x="3024873" y="1842977"/>
                  </a:lnTo>
                  <a:lnTo>
                    <a:pt x="2983090" y="1880506"/>
                  </a:lnTo>
                  <a:lnTo>
                    <a:pt x="2941441" y="1918092"/>
                  </a:lnTo>
                  <a:lnTo>
                    <a:pt x="2904804" y="1944008"/>
                  </a:lnTo>
                  <a:lnTo>
                    <a:pt x="2863275" y="1981644"/>
                  </a:lnTo>
                  <a:lnTo>
                    <a:pt x="2826657" y="2007569"/>
                  </a:lnTo>
                  <a:lnTo>
                    <a:pt x="2785049" y="2045171"/>
                  </a:lnTo>
                  <a:lnTo>
                    <a:pt x="2748253" y="2071020"/>
                  </a:lnTo>
                  <a:lnTo>
                    <a:pt x="2711293" y="2096801"/>
                  </a:lnTo>
                  <a:lnTo>
                    <a:pt x="2669193" y="2134197"/>
                  </a:lnTo>
                  <a:lnTo>
                    <a:pt x="2631757" y="2159776"/>
                  </a:lnTo>
                  <a:lnTo>
                    <a:pt x="2594009" y="2185225"/>
                  </a:lnTo>
                  <a:lnTo>
                    <a:pt x="2555898" y="2210521"/>
                  </a:lnTo>
                  <a:lnTo>
                    <a:pt x="2517376" y="2235643"/>
                  </a:lnTo>
                  <a:lnTo>
                    <a:pt x="2478392" y="2260571"/>
                  </a:lnTo>
                  <a:lnTo>
                    <a:pt x="2438897" y="2285284"/>
                  </a:lnTo>
                  <a:lnTo>
                    <a:pt x="2398841" y="2309761"/>
                  </a:lnTo>
                  <a:lnTo>
                    <a:pt x="2358175" y="2333981"/>
                  </a:lnTo>
                  <a:lnTo>
                    <a:pt x="2316849" y="2357924"/>
                  </a:lnTo>
                  <a:lnTo>
                    <a:pt x="2274813" y="2381568"/>
                  </a:lnTo>
                  <a:lnTo>
                    <a:pt x="2232018" y="2404892"/>
                  </a:lnTo>
                  <a:lnTo>
                    <a:pt x="2193342" y="2416170"/>
                  </a:lnTo>
                  <a:lnTo>
                    <a:pt x="2148879" y="2438792"/>
                  </a:lnTo>
                  <a:lnTo>
                    <a:pt x="2103509" y="2461032"/>
                  </a:lnTo>
                  <a:lnTo>
                    <a:pt x="2057181" y="2482869"/>
                  </a:lnTo>
                  <a:lnTo>
                    <a:pt x="2014773" y="2492577"/>
                  </a:lnTo>
                  <a:lnTo>
                    <a:pt x="1966381" y="2513545"/>
                  </a:lnTo>
                  <a:lnTo>
                    <a:pt x="1916882" y="2534047"/>
                  </a:lnTo>
                  <a:lnTo>
                    <a:pt x="1866227" y="2554062"/>
                  </a:lnTo>
                  <a:lnTo>
                    <a:pt x="1819293" y="2561865"/>
                  </a:lnTo>
                  <a:lnTo>
                    <a:pt x="1766177" y="2580845"/>
                  </a:lnTo>
                  <a:lnTo>
                    <a:pt x="1721404" y="2589557"/>
                  </a:lnTo>
                  <a:lnTo>
                    <a:pt x="1671552" y="2609910"/>
                  </a:lnTo>
                  <a:lnTo>
                    <a:pt x="1626511" y="2618510"/>
                  </a:lnTo>
                  <a:lnTo>
                    <a:pt x="1576468" y="2638783"/>
                  </a:lnTo>
                  <a:lnTo>
                    <a:pt x="1531313" y="2647334"/>
                  </a:lnTo>
                  <a:lnTo>
                    <a:pt x="1351627" y="2720255"/>
                  </a:lnTo>
                  <a:lnTo>
                    <a:pt x="1182899" y="2790040"/>
                  </a:lnTo>
                  <a:lnTo>
                    <a:pt x="1085196" y="2831590"/>
                  </a:lnTo>
                  <a:lnTo>
                    <a:pt x="1036844" y="2852575"/>
                  </a:lnTo>
                  <a:lnTo>
                    <a:pt x="988876" y="2873721"/>
                  </a:lnTo>
                  <a:lnTo>
                    <a:pt x="941330" y="2895045"/>
                  </a:lnTo>
                  <a:lnTo>
                    <a:pt x="903393" y="2912382"/>
                  </a:lnTo>
                  <a:lnTo>
                    <a:pt x="884103" y="2912295"/>
                  </a:lnTo>
                  <a:lnTo>
                    <a:pt x="831919" y="2890329"/>
                  </a:lnTo>
                  <a:lnTo>
                    <a:pt x="878689" y="2868678"/>
                  </a:lnTo>
                  <a:lnTo>
                    <a:pt x="925965" y="2847240"/>
                  </a:lnTo>
                  <a:lnTo>
                    <a:pt x="973710" y="2826000"/>
                  </a:lnTo>
                  <a:lnTo>
                    <a:pt x="1021887" y="2804941"/>
                  </a:lnTo>
                  <a:lnTo>
                    <a:pt x="1070457" y="2784048"/>
                  </a:lnTo>
                  <a:lnTo>
                    <a:pt x="1168628" y="2742696"/>
                  </a:lnTo>
                  <a:lnTo>
                    <a:pt x="1288228" y="2693568"/>
                  </a:lnTo>
                  <a:lnTo>
                    <a:pt x="1368042" y="2661284"/>
                  </a:lnTo>
                  <a:lnTo>
                    <a:pt x="1413389" y="2652813"/>
                  </a:lnTo>
                  <a:lnTo>
                    <a:pt x="1564619" y="2592457"/>
                  </a:lnTo>
                  <a:lnTo>
                    <a:pt x="1610112" y="2584048"/>
                  </a:lnTo>
                  <a:lnTo>
                    <a:pt x="1660476" y="2563910"/>
                  </a:lnTo>
                  <a:lnTo>
                    <a:pt x="1705817" y="2555437"/>
                  </a:lnTo>
                  <a:lnTo>
                    <a:pt x="1755953" y="2535203"/>
                  </a:lnTo>
                  <a:lnTo>
                    <a:pt x="1804545" y="2528098"/>
                  </a:lnTo>
                  <a:lnTo>
                    <a:pt x="1856770" y="2508744"/>
                  </a:lnTo>
                  <a:lnTo>
                    <a:pt x="1907754" y="2488867"/>
                  </a:lnTo>
                  <a:lnTo>
                    <a:pt x="1957549" y="2468489"/>
                  </a:lnTo>
                  <a:lnTo>
                    <a:pt x="2001281" y="2459339"/>
                  </a:lnTo>
                  <a:lnTo>
                    <a:pt x="2048858" y="2438028"/>
                  </a:lnTo>
                  <a:lnTo>
                    <a:pt x="2095406" y="2416283"/>
                  </a:lnTo>
                  <a:lnTo>
                    <a:pt x="2140976" y="2394128"/>
                  </a:lnTo>
                  <a:lnTo>
                    <a:pt x="2180695" y="2383288"/>
                  </a:lnTo>
                  <a:lnTo>
                    <a:pt x="2224470" y="2360377"/>
                  </a:lnTo>
                  <a:lnTo>
                    <a:pt x="2267427" y="2337121"/>
                  </a:lnTo>
                  <a:lnTo>
                    <a:pt x="2309618" y="2313543"/>
                  </a:lnTo>
                  <a:lnTo>
                    <a:pt x="2351097" y="2289664"/>
                  </a:lnTo>
                  <a:lnTo>
                    <a:pt x="2391916" y="2265509"/>
                  </a:lnTo>
                  <a:lnTo>
                    <a:pt x="2432129" y="2241098"/>
                  </a:lnTo>
                  <a:lnTo>
                    <a:pt x="2471787" y="2216453"/>
                  </a:lnTo>
                  <a:lnTo>
                    <a:pt x="2510945" y="2191598"/>
                  </a:lnTo>
                  <a:lnTo>
                    <a:pt x="2554582" y="2154849"/>
                  </a:lnTo>
                  <a:lnTo>
                    <a:pt x="2592896" y="2129639"/>
                  </a:lnTo>
                  <a:lnTo>
                    <a:pt x="2630868" y="2104285"/>
                  </a:lnTo>
                  <a:lnTo>
                    <a:pt x="2668550" y="2078809"/>
                  </a:lnTo>
                  <a:lnTo>
                    <a:pt x="2710923" y="2041528"/>
                  </a:lnTo>
                  <a:lnTo>
                    <a:pt x="2748185" y="2015875"/>
                  </a:lnTo>
                  <a:lnTo>
                    <a:pt x="2790244" y="1978462"/>
                  </a:lnTo>
                  <a:lnTo>
                    <a:pt x="2827297" y="1952721"/>
                  </a:lnTo>
                  <a:lnTo>
                    <a:pt x="2869253" y="1915264"/>
                  </a:lnTo>
                  <a:lnTo>
                    <a:pt x="2906309" y="1889525"/>
                  </a:lnTo>
                  <a:lnTo>
                    <a:pt x="2948373" y="1852114"/>
                  </a:lnTo>
                  <a:lnTo>
                    <a:pt x="2990571" y="1814759"/>
                  </a:lnTo>
                  <a:lnTo>
                    <a:pt x="3028028" y="1789188"/>
                  </a:lnTo>
                  <a:lnTo>
                    <a:pt x="3070652" y="1752013"/>
                  </a:lnTo>
                  <a:lnTo>
                    <a:pt x="3113567" y="1714960"/>
                  </a:lnTo>
                  <a:lnTo>
                    <a:pt x="3156828" y="1678053"/>
                  </a:lnTo>
                  <a:lnTo>
                    <a:pt x="3228709" y="1611855"/>
                  </a:lnTo>
                  <a:lnTo>
                    <a:pt x="3262627" y="1584794"/>
                  </a:lnTo>
                  <a:lnTo>
                    <a:pt x="3296872" y="1557872"/>
                  </a:lnTo>
                  <a:lnTo>
                    <a:pt x="3331469" y="1531096"/>
                  </a:lnTo>
                  <a:lnTo>
                    <a:pt x="3371368" y="1492774"/>
                  </a:lnTo>
                  <a:lnTo>
                    <a:pt x="3406739" y="1466326"/>
                  </a:lnTo>
                  <a:lnTo>
                    <a:pt x="3447462" y="1428350"/>
                  </a:lnTo>
                  <a:lnTo>
                    <a:pt x="3483707" y="1402269"/>
                  </a:lnTo>
                  <a:lnTo>
                    <a:pt x="3525351" y="1364681"/>
                  </a:lnTo>
                  <a:lnTo>
                    <a:pt x="3562565" y="1339008"/>
                  </a:lnTo>
                  <a:lnTo>
                    <a:pt x="3605227" y="1301849"/>
                  </a:lnTo>
                  <a:lnTo>
                    <a:pt x="3648436" y="1264919"/>
                  </a:lnTo>
                  <a:lnTo>
                    <a:pt x="3692214" y="1228230"/>
                  </a:lnTo>
                  <a:lnTo>
                    <a:pt x="3731659" y="1203496"/>
                  </a:lnTo>
                  <a:lnTo>
                    <a:pt x="3776650" y="1167317"/>
                  </a:lnTo>
                  <a:lnTo>
                    <a:pt x="3822283" y="1131408"/>
                  </a:lnTo>
                  <a:lnTo>
                    <a:pt x="3868584" y="1095781"/>
                  </a:lnTo>
                  <a:lnTo>
                    <a:pt x="3915577" y="1060444"/>
                  </a:lnTo>
                  <a:lnTo>
                    <a:pt x="3971925" y="1015267"/>
                  </a:lnTo>
                  <a:lnTo>
                    <a:pt x="4023635" y="981916"/>
                  </a:lnTo>
                  <a:lnTo>
                    <a:pt x="4080520" y="936965"/>
                  </a:lnTo>
                  <a:lnTo>
                    <a:pt x="4185019" y="870717"/>
                  </a:lnTo>
                  <a:lnTo>
                    <a:pt x="4232552" y="849387"/>
                  </a:lnTo>
                  <a:lnTo>
                    <a:pt x="4337688" y="783408"/>
                  </a:lnTo>
                  <a:lnTo>
                    <a:pt x="4385356" y="762136"/>
                  </a:lnTo>
                  <a:lnTo>
                    <a:pt x="4437915" y="729142"/>
                  </a:lnTo>
                  <a:lnTo>
                    <a:pt x="4580188" y="665016"/>
                  </a:lnTo>
                  <a:lnTo>
                    <a:pt x="4627269" y="643496"/>
                  </a:lnTo>
                  <a:lnTo>
                    <a:pt x="4669184" y="633581"/>
                  </a:lnTo>
                  <a:lnTo>
                    <a:pt x="4715746" y="611843"/>
                  </a:lnTo>
                  <a:lnTo>
                    <a:pt x="4761988" y="589970"/>
                  </a:lnTo>
                  <a:lnTo>
                    <a:pt x="4823218" y="574405"/>
                  </a:lnTo>
                  <a:close/>
                </a:path>
                <a:path w="4893309" h="2922270">
                  <a:moveTo>
                    <a:pt x="1817931" y="2916536"/>
                  </a:moveTo>
                  <a:lnTo>
                    <a:pt x="899112" y="2914339"/>
                  </a:lnTo>
                  <a:lnTo>
                    <a:pt x="903393" y="2912382"/>
                  </a:lnTo>
                  <a:lnTo>
                    <a:pt x="1817931" y="2916536"/>
                  </a:lnTo>
                  <a:close/>
                </a:path>
                <a:path w="4893309" h="2922270">
                  <a:moveTo>
                    <a:pt x="3006512" y="2919379"/>
                  </a:moveTo>
                  <a:lnTo>
                    <a:pt x="3002011" y="2921915"/>
                  </a:lnTo>
                  <a:lnTo>
                    <a:pt x="1817931" y="2916536"/>
                  </a:lnTo>
                  <a:lnTo>
                    <a:pt x="3006512" y="2919379"/>
                  </a:lnTo>
                  <a:close/>
                </a:path>
                <a:path w="4893309" h="2922270">
                  <a:moveTo>
                    <a:pt x="4891543" y="548955"/>
                  </a:moveTo>
                  <a:lnTo>
                    <a:pt x="4891348" y="1774320"/>
                  </a:lnTo>
                  <a:lnTo>
                    <a:pt x="4873323" y="1780512"/>
                  </a:lnTo>
                  <a:lnTo>
                    <a:pt x="4810823" y="1781762"/>
                  </a:lnTo>
                  <a:lnTo>
                    <a:pt x="4746377" y="1795973"/>
                  </a:lnTo>
                  <a:lnTo>
                    <a:pt x="4689712" y="1799679"/>
                  </a:lnTo>
                  <a:lnTo>
                    <a:pt x="4630849" y="1816240"/>
                  </a:lnTo>
                  <a:lnTo>
                    <a:pt x="4579517" y="1822191"/>
                  </a:lnTo>
                  <a:lnTo>
                    <a:pt x="4525733" y="1840889"/>
                  </a:lnTo>
                  <a:lnTo>
                    <a:pt x="4474300" y="1860577"/>
                  </a:lnTo>
                  <a:lnTo>
                    <a:pt x="4430018" y="1869496"/>
                  </a:lnTo>
                  <a:lnTo>
                    <a:pt x="4382906" y="1891003"/>
                  </a:lnTo>
                  <a:lnTo>
                    <a:pt x="4337767" y="1913341"/>
                  </a:lnTo>
                  <a:lnTo>
                    <a:pt x="4294474" y="1936455"/>
                  </a:lnTo>
                  <a:lnTo>
                    <a:pt x="4252900" y="1960293"/>
                  </a:lnTo>
                  <a:lnTo>
                    <a:pt x="4212919" y="1984802"/>
                  </a:lnTo>
                  <a:lnTo>
                    <a:pt x="4174406" y="2009928"/>
                  </a:lnTo>
                  <a:lnTo>
                    <a:pt x="4137234" y="2035619"/>
                  </a:lnTo>
                  <a:lnTo>
                    <a:pt x="4101277" y="2061821"/>
                  </a:lnTo>
                  <a:lnTo>
                    <a:pt x="4066409" y="2088482"/>
                  </a:lnTo>
                  <a:lnTo>
                    <a:pt x="4032503" y="2115548"/>
                  </a:lnTo>
                  <a:lnTo>
                    <a:pt x="3999434" y="2142966"/>
                  </a:lnTo>
                  <a:lnTo>
                    <a:pt x="3967075" y="2170683"/>
                  </a:lnTo>
                  <a:lnTo>
                    <a:pt x="3935301" y="2198646"/>
                  </a:lnTo>
                  <a:lnTo>
                    <a:pt x="3899058" y="2238507"/>
                  </a:lnTo>
                  <a:lnTo>
                    <a:pt x="3868073" y="2266802"/>
                  </a:lnTo>
                  <a:lnTo>
                    <a:pt x="3837295" y="2295184"/>
                  </a:lnTo>
                  <a:lnTo>
                    <a:pt x="3801669" y="2335305"/>
                  </a:lnTo>
                  <a:lnTo>
                    <a:pt x="3770924" y="2363702"/>
                  </a:lnTo>
                  <a:lnTo>
                    <a:pt x="3741953" y="2392845"/>
                  </a:lnTo>
                  <a:lnTo>
                    <a:pt x="3712726" y="2421880"/>
                  </a:lnTo>
                  <a:lnTo>
                    <a:pt x="3683158" y="2450772"/>
                  </a:lnTo>
                  <a:lnTo>
                    <a:pt x="3653164" y="2479484"/>
                  </a:lnTo>
                  <a:lnTo>
                    <a:pt x="3622658" y="2507980"/>
                  </a:lnTo>
                  <a:lnTo>
                    <a:pt x="3586626" y="2547931"/>
                  </a:lnTo>
                  <a:lnTo>
                    <a:pt x="3554839" y="2575888"/>
                  </a:lnTo>
                  <a:lnTo>
                    <a:pt x="3522283" y="2603522"/>
                  </a:lnTo>
                  <a:lnTo>
                    <a:pt x="3488873" y="2630797"/>
                  </a:lnTo>
                  <a:lnTo>
                    <a:pt x="3449596" y="2669381"/>
                  </a:lnTo>
                  <a:lnTo>
                    <a:pt x="3414222" y="2695829"/>
                  </a:lnTo>
                  <a:lnTo>
                    <a:pt x="3372809" y="2733514"/>
                  </a:lnTo>
                  <a:lnTo>
                    <a:pt x="3335128" y="2758990"/>
                  </a:lnTo>
                  <a:lnTo>
                    <a:pt x="3296164" y="2783927"/>
                  </a:lnTo>
                  <a:lnTo>
                    <a:pt x="3250907" y="2819994"/>
                  </a:lnTo>
                  <a:lnTo>
                    <a:pt x="3209124" y="2843744"/>
                  </a:lnTo>
                  <a:lnTo>
                    <a:pt x="3160876" y="2878552"/>
                  </a:lnTo>
                  <a:lnTo>
                    <a:pt x="3111004" y="2912676"/>
                  </a:lnTo>
                  <a:lnTo>
                    <a:pt x="3094694" y="2919590"/>
                  </a:lnTo>
                  <a:lnTo>
                    <a:pt x="3006512" y="2919379"/>
                  </a:lnTo>
                  <a:lnTo>
                    <a:pt x="3044012" y="2898257"/>
                  </a:lnTo>
                  <a:lnTo>
                    <a:pt x="3096316" y="2865156"/>
                  </a:lnTo>
                  <a:lnTo>
                    <a:pt x="3146818" y="2831297"/>
                  </a:lnTo>
                  <a:lnTo>
                    <a:pt x="3190684" y="2808423"/>
                  </a:lnTo>
                  <a:lnTo>
                    <a:pt x="3237862" y="2773165"/>
                  </a:lnTo>
                  <a:lnTo>
                    <a:pt x="3283519" y="2737266"/>
                  </a:lnTo>
                  <a:lnTo>
                    <a:pt x="3322821" y="2712472"/>
                  </a:lnTo>
                  <a:lnTo>
                    <a:pt x="3365717" y="2675411"/>
                  </a:lnTo>
                  <a:lnTo>
                    <a:pt x="3402446" y="2649534"/>
                  </a:lnTo>
                  <a:lnTo>
                    <a:pt x="3442956" y="2611469"/>
                  </a:lnTo>
                  <a:lnTo>
                    <a:pt x="3477486" y="2584666"/>
                  </a:lnTo>
                  <a:lnTo>
                    <a:pt x="3515986" y="2545754"/>
                  </a:lnTo>
                  <a:lnTo>
                    <a:pt x="3548693" y="2518184"/>
                  </a:lnTo>
                  <a:lnTo>
                    <a:pt x="3580629" y="2490289"/>
                  </a:lnTo>
                  <a:lnTo>
                    <a:pt x="3616815" y="2450404"/>
                  </a:lnTo>
                  <a:lnTo>
                    <a:pt x="3647490" y="2421979"/>
                  </a:lnTo>
                  <a:lnTo>
                    <a:pt x="3677676" y="2393347"/>
                  </a:lnTo>
                  <a:lnTo>
                    <a:pt x="3707466" y="2364549"/>
                  </a:lnTo>
                  <a:lnTo>
                    <a:pt x="3736954" y="2335623"/>
                  </a:lnTo>
                  <a:lnTo>
                    <a:pt x="3772346" y="2295404"/>
                  </a:lnTo>
                  <a:lnTo>
                    <a:pt x="3802767" y="2266871"/>
                  </a:lnTo>
                  <a:lnTo>
                    <a:pt x="3833259" y="2238369"/>
                  </a:lnTo>
                  <a:lnTo>
                    <a:pt x="3868867" y="2198240"/>
                  </a:lnTo>
                  <a:lnTo>
                    <a:pt x="3899852" y="2169945"/>
                  </a:lnTo>
                  <a:lnTo>
                    <a:pt x="3931257" y="2141826"/>
                  </a:lnTo>
                  <a:lnTo>
                    <a:pt x="3963198" y="2113934"/>
                  </a:lnTo>
                  <a:lnTo>
                    <a:pt x="3995791" y="2086315"/>
                  </a:lnTo>
                  <a:lnTo>
                    <a:pt x="4029153" y="2059020"/>
                  </a:lnTo>
                  <a:lnTo>
                    <a:pt x="4063398" y="2032098"/>
                  </a:lnTo>
                  <a:lnTo>
                    <a:pt x="4098644" y="2005596"/>
                  </a:lnTo>
                  <a:lnTo>
                    <a:pt x="4135006" y="1979564"/>
                  </a:lnTo>
                  <a:lnTo>
                    <a:pt x="4172601" y="1954051"/>
                  </a:lnTo>
                  <a:lnTo>
                    <a:pt x="4211544" y="1929105"/>
                  </a:lnTo>
                  <a:lnTo>
                    <a:pt x="4251951" y="1904776"/>
                  </a:lnTo>
                  <a:lnTo>
                    <a:pt x="4293938" y="1881112"/>
                  </a:lnTo>
                  <a:lnTo>
                    <a:pt x="4332695" y="1869868"/>
                  </a:lnTo>
                  <a:lnTo>
                    <a:pt x="4378191" y="1847681"/>
                  </a:lnTo>
                  <a:lnTo>
                    <a:pt x="4425616" y="1826306"/>
                  </a:lnTo>
                  <a:lnTo>
                    <a:pt x="4475086" y="1805791"/>
                  </a:lnTo>
                  <a:lnTo>
                    <a:pt x="4521788" y="1797891"/>
                  </a:lnTo>
                  <a:lnTo>
                    <a:pt x="4575695" y="1779244"/>
                  </a:lnTo>
                  <a:lnTo>
                    <a:pt x="4627067" y="1773310"/>
                  </a:lnTo>
                  <a:lnTo>
                    <a:pt x="4685875" y="1756726"/>
                  </a:lnTo>
                  <a:lnTo>
                    <a:pt x="4747307" y="1741247"/>
                  </a:lnTo>
                  <a:lnTo>
                    <a:pt x="4806553" y="1738627"/>
                  </a:lnTo>
                  <a:lnTo>
                    <a:pt x="4868656" y="1737210"/>
                  </a:lnTo>
                  <a:lnTo>
                    <a:pt x="4889660" y="1732272"/>
                  </a:lnTo>
                  <a:lnTo>
                    <a:pt x="4889083" y="602130"/>
                  </a:lnTo>
                  <a:lnTo>
                    <a:pt x="4823218" y="574405"/>
                  </a:lnTo>
                  <a:lnTo>
                    <a:pt x="4843494" y="569161"/>
                  </a:lnTo>
                  <a:lnTo>
                    <a:pt x="4883603" y="558486"/>
                  </a:lnTo>
                  <a:lnTo>
                    <a:pt x="4891543" y="548955"/>
                  </a:lnTo>
                  <a:close/>
                </a:path>
                <a:path w="4893309" h="2922270">
                  <a:moveTo>
                    <a:pt x="4893049" y="80188"/>
                  </a:moveTo>
                  <a:lnTo>
                    <a:pt x="4892102" y="548284"/>
                  </a:lnTo>
                  <a:lnTo>
                    <a:pt x="4891543" y="548955"/>
                  </a:lnTo>
                  <a:lnTo>
                    <a:pt x="4891617" y="80715"/>
                  </a:lnTo>
                  <a:lnTo>
                    <a:pt x="4893049" y="80188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19543" y="7296941"/>
              <a:ext cx="2000250" cy="2127885"/>
            </a:xfrm>
            <a:custGeom>
              <a:avLst/>
              <a:gdLst/>
              <a:ahLst/>
              <a:cxnLst/>
              <a:rect l="l" t="t" r="r" b="b"/>
              <a:pathLst>
                <a:path w="2000250" h="2127884">
                  <a:moveTo>
                    <a:pt x="969782" y="2127671"/>
                  </a:moveTo>
                  <a:lnTo>
                    <a:pt x="928500" y="2126364"/>
                  </a:lnTo>
                  <a:lnTo>
                    <a:pt x="869289" y="2116172"/>
                  </a:lnTo>
                  <a:lnTo>
                    <a:pt x="813810" y="2097647"/>
                  </a:lnTo>
                  <a:lnTo>
                    <a:pt x="746650" y="2069042"/>
                  </a:lnTo>
                  <a:lnTo>
                    <a:pt x="709578" y="2051101"/>
                  </a:lnTo>
                  <a:lnTo>
                    <a:pt x="670652" y="2030808"/>
                  </a:lnTo>
                  <a:lnTo>
                    <a:pt x="630228" y="2008220"/>
                  </a:lnTo>
                  <a:lnTo>
                    <a:pt x="588661" y="1983393"/>
                  </a:lnTo>
                  <a:lnTo>
                    <a:pt x="546307" y="1956385"/>
                  </a:lnTo>
                  <a:lnTo>
                    <a:pt x="503522" y="1927250"/>
                  </a:lnTo>
                  <a:lnTo>
                    <a:pt x="460660" y="1896045"/>
                  </a:lnTo>
                  <a:lnTo>
                    <a:pt x="418078" y="1862826"/>
                  </a:lnTo>
                  <a:lnTo>
                    <a:pt x="376131" y="1827650"/>
                  </a:lnTo>
                  <a:lnTo>
                    <a:pt x="335175" y="1790573"/>
                  </a:lnTo>
                  <a:lnTo>
                    <a:pt x="295565" y="1751652"/>
                  </a:lnTo>
                  <a:lnTo>
                    <a:pt x="257657" y="1710942"/>
                  </a:lnTo>
                  <a:lnTo>
                    <a:pt x="221806" y="1668499"/>
                  </a:lnTo>
                  <a:lnTo>
                    <a:pt x="188368" y="1624381"/>
                  </a:lnTo>
                  <a:lnTo>
                    <a:pt x="157699" y="1578643"/>
                  </a:lnTo>
                  <a:lnTo>
                    <a:pt x="130153" y="1531341"/>
                  </a:lnTo>
                  <a:lnTo>
                    <a:pt x="106088" y="1482532"/>
                  </a:lnTo>
                  <a:lnTo>
                    <a:pt x="85857" y="1432273"/>
                  </a:lnTo>
                  <a:lnTo>
                    <a:pt x="69817" y="1380618"/>
                  </a:lnTo>
                  <a:lnTo>
                    <a:pt x="58323" y="1327626"/>
                  </a:lnTo>
                  <a:lnTo>
                    <a:pt x="51705" y="1284562"/>
                  </a:lnTo>
                  <a:lnTo>
                    <a:pt x="45592" y="1237907"/>
                  </a:lnTo>
                  <a:lnTo>
                    <a:pt x="39966" y="1188080"/>
                  </a:lnTo>
                  <a:lnTo>
                    <a:pt x="34806" y="1135498"/>
                  </a:lnTo>
                  <a:lnTo>
                    <a:pt x="30095" y="1080578"/>
                  </a:lnTo>
                  <a:lnTo>
                    <a:pt x="25812" y="1023738"/>
                  </a:lnTo>
                  <a:lnTo>
                    <a:pt x="21939" y="965396"/>
                  </a:lnTo>
                  <a:lnTo>
                    <a:pt x="18457" y="905969"/>
                  </a:lnTo>
                  <a:lnTo>
                    <a:pt x="15346" y="845875"/>
                  </a:lnTo>
                  <a:lnTo>
                    <a:pt x="12586" y="785531"/>
                  </a:lnTo>
                  <a:lnTo>
                    <a:pt x="10160" y="725355"/>
                  </a:lnTo>
                  <a:lnTo>
                    <a:pt x="8048" y="665764"/>
                  </a:lnTo>
                  <a:lnTo>
                    <a:pt x="6231" y="607177"/>
                  </a:lnTo>
                  <a:lnTo>
                    <a:pt x="4689" y="550010"/>
                  </a:lnTo>
                  <a:lnTo>
                    <a:pt x="3403" y="494680"/>
                  </a:lnTo>
                  <a:lnTo>
                    <a:pt x="1524" y="391207"/>
                  </a:lnTo>
                  <a:lnTo>
                    <a:pt x="441" y="300097"/>
                  </a:lnTo>
                  <a:lnTo>
                    <a:pt x="0" y="224690"/>
                  </a:lnTo>
                  <a:lnTo>
                    <a:pt x="47" y="168328"/>
                  </a:lnTo>
                  <a:lnTo>
                    <a:pt x="8633" y="126477"/>
                  </a:lnTo>
                  <a:lnTo>
                    <a:pt x="31960" y="92278"/>
                  </a:lnTo>
                  <a:lnTo>
                    <a:pt x="66388" y="69208"/>
                  </a:lnTo>
                  <a:lnTo>
                    <a:pt x="108274" y="60745"/>
                  </a:lnTo>
                  <a:lnTo>
                    <a:pt x="118449" y="60745"/>
                  </a:lnTo>
                  <a:lnTo>
                    <a:pt x="162496" y="70509"/>
                  </a:lnTo>
                  <a:lnTo>
                    <a:pt x="205670" y="84893"/>
                  </a:lnTo>
                  <a:lnTo>
                    <a:pt x="252079" y="103334"/>
                  </a:lnTo>
                  <a:lnTo>
                    <a:pt x="300285" y="124338"/>
                  </a:lnTo>
                  <a:lnTo>
                    <a:pt x="396324" y="168065"/>
                  </a:lnTo>
                  <a:lnTo>
                    <a:pt x="441278" y="187804"/>
                  </a:lnTo>
                  <a:lnTo>
                    <a:pt x="444978" y="188731"/>
                  </a:lnTo>
                  <a:lnTo>
                    <a:pt x="449603" y="189659"/>
                  </a:lnTo>
                  <a:lnTo>
                    <a:pt x="453303" y="192441"/>
                  </a:lnTo>
                  <a:lnTo>
                    <a:pt x="473822" y="206832"/>
                  </a:lnTo>
                  <a:lnTo>
                    <a:pt x="501369" y="224876"/>
                  </a:lnTo>
                  <a:lnTo>
                    <a:pt x="573280" y="271376"/>
                  </a:lnTo>
                  <a:lnTo>
                    <a:pt x="615512" y="299563"/>
                  </a:lnTo>
                  <a:lnTo>
                    <a:pt x="660506" y="330861"/>
                  </a:lnTo>
                  <a:lnTo>
                    <a:pt x="707195" y="365135"/>
                  </a:lnTo>
                  <a:lnTo>
                    <a:pt x="754514" y="402248"/>
                  </a:lnTo>
                  <a:lnTo>
                    <a:pt x="801396" y="442067"/>
                  </a:lnTo>
                  <a:lnTo>
                    <a:pt x="846775" y="484455"/>
                  </a:lnTo>
                  <a:lnTo>
                    <a:pt x="889585" y="529278"/>
                  </a:lnTo>
                  <a:lnTo>
                    <a:pt x="928759" y="576401"/>
                  </a:lnTo>
                  <a:lnTo>
                    <a:pt x="957590" y="616993"/>
                  </a:lnTo>
                  <a:lnTo>
                    <a:pt x="982913" y="659633"/>
                  </a:lnTo>
                  <a:lnTo>
                    <a:pt x="1004551" y="704142"/>
                  </a:lnTo>
                  <a:lnTo>
                    <a:pt x="1022326" y="750344"/>
                  </a:lnTo>
                  <a:lnTo>
                    <a:pt x="1036060" y="798058"/>
                  </a:lnTo>
                  <a:lnTo>
                    <a:pt x="1049417" y="791292"/>
                  </a:lnTo>
                  <a:lnTo>
                    <a:pt x="1081016" y="731550"/>
                  </a:lnTo>
                  <a:lnTo>
                    <a:pt x="1102365" y="674835"/>
                  </a:lnTo>
                  <a:lnTo>
                    <a:pt x="1129486" y="597732"/>
                  </a:lnTo>
                  <a:lnTo>
                    <a:pt x="1145695" y="551093"/>
                  </a:lnTo>
                  <a:lnTo>
                    <a:pt x="1160723" y="508496"/>
                  </a:lnTo>
                  <a:lnTo>
                    <a:pt x="1175506" y="469151"/>
                  </a:lnTo>
                  <a:lnTo>
                    <a:pt x="1190982" y="432270"/>
                  </a:lnTo>
                  <a:lnTo>
                    <a:pt x="1208091" y="397063"/>
                  </a:lnTo>
                  <a:lnTo>
                    <a:pt x="1227769" y="362742"/>
                  </a:lnTo>
                  <a:lnTo>
                    <a:pt x="1250954" y="328517"/>
                  </a:lnTo>
                  <a:lnTo>
                    <a:pt x="1278584" y="293601"/>
                  </a:lnTo>
                  <a:lnTo>
                    <a:pt x="1311598" y="257202"/>
                  </a:lnTo>
                  <a:lnTo>
                    <a:pt x="1350932" y="218534"/>
                  </a:lnTo>
                  <a:lnTo>
                    <a:pt x="1397525" y="176806"/>
                  </a:lnTo>
                  <a:lnTo>
                    <a:pt x="1452315" y="131230"/>
                  </a:lnTo>
                  <a:lnTo>
                    <a:pt x="1490959" y="102564"/>
                  </a:lnTo>
                  <a:lnTo>
                    <a:pt x="1531513" y="77217"/>
                  </a:lnTo>
                  <a:lnTo>
                    <a:pt x="1573766" y="55283"/>
                  </a:lnTo>
                  <a:lnTo>
                    <a:pt x="1617503" y="36853"/>
                  </a:lnTo>
                  <a:lnTo>
                    <a:pt x="1662511" y="22018"/>
                  </a:lnTo>
                  <a:lnTo>
                    <a:pt x="1708578" y="10869"/>
                  </a:lnTo>
                  <a:lnTo>
                    <a:pt x="1755489" y="3499"/>
                  </a:lnTo>
                  <a:lnTo>
                    <a:pt x="1803033" y="0"/>
                  </a:lnTo>
                  <a:lnTo>
                    <a:pt x="1850995" y="461"/>
                  </a:lnTo>
                  <a:lnTo>
                    <a:pt x="1905608" y="26801"/>
                  </a:lnTo>
                  <a:lnTo>
                    <a:pt x="1925921" y="61561"/>
                  </a:lnTo>
                  <a:lnTo>
                    <a:pt x="1943348" y="114573"/>
                  </a:lnTo>
                  <a:lnTo>
                    <a:pt x="1959221" y="188731"/>
                  </a:lnTo>
                  <a:lnTo>
                    <a:pt x="1970824" y="260451"/>
                  </a:lnTo>
                  <a:lnTo>
                    <a:pt x="1976070" y="300598"/>
                  </a:lnTo>
                  <a:lnTo>
                    <a:pt x="1980893" y="343337"/>
                  </a:lnTo>
                  <a:lnTo>
                    <a:pt x="1985257" y="388469"/>
                  </a:lnTo>
                  <a:lnTo>
                    <a:pt x="1989123" y="435793"/>
                  </a:lnTo>
                  <a:lnTo>
                    <a:pt x="1992454" y="485111"/>
                  </a:lnTo>
                  <a:lnTo>
                    <a:pt x="1995211" y="536223"/>
                  </a:lnTo>
                  <a:lnTo>
                    <a:pt x="1997356" y="588928"/>
                  </a:lnTo>
                  <a:lnTo>
                    <a:pt x="1998852" y="643029"/>
                  </a:lnTo>
                  <a:lnTo>
                    <a:pt x="1999659" y="698324"/>
                  </a:lnTo>
                  <a:lnTo>
                    <a:pt x="1999741" y="754615"/>
                  </a:lnTo>
                  <a:lnTo>
                    <a:pt x="1999059" y="811702"/>
                  </a:lnTo>
                  <a:lnTo>
                    <a:pt x="1997575" y="869385"/>
                  </a:lnTo>
                  <a:lnTo>
                    <a:pt x="1995252" y="927465"/>
                  </a:lnTo>
                  <a:lnTo>
                    <a:pt x="1992050" y="985742"/>
                  </a:lnTo>
                  <a:lnTo>
                    <a:pt x="1987932" y="1044016"/>
                  </a:lnTo>
                  <a:lnTo>
                    <a:pt x="1982860" y="1102089"/>
                  </a:lnTo>
                  <a:lnTo>
                    <a:pt x="1976797" y="1159759"/>
                  </a:lnTo>
                  <a:lnTo>
                    <a:pt x="1967467" y="1228580"/>
                  </a:lnTo>
                  <a:lnTo>
                    <a:pt x="1955641" y="1292705"/>
                  </a:lnTo>
                  <a:lnTo>
                    <a:pt x="1941509" y="1352400"/>
                  </a:lnTo>
                  <a:lnTo>
                    <a:pt x="1925265" y="1407934"/>
                  </a:lnTo>
                  <a:lnTo>
                    <a:pt x="1907100" y="1459572"/>
                  </a:lnTo>
                  <a:lnTo>
                    <a:pt x="1887208" y="1507583"/>
                  </a:lnTo>
                  <a:lnTo>
                    <a:pt x="1865779" y="1552233"/>
                  </a:lnTo>
                  <a:lnTo>
                    <a:pt x="1843006" y="1593790"/>
                  </a:lnTo>
                  <a:lnTo>
                    <a:pt x="1819082" y="1632521"/>
                  </a:lnTo>
                  <a:lnTo>
                    <a:pt x="1794199" y="1668693"/>
                  </a:lnTo>
                  <a:lnTo>
                    <a:pt x="1768549" y="1702573"/>
                  </a:lnTo>
                  <a:lnTo>
                    <a:pt x="1742323" y="1734428"/>
                  </a:lnTo>
                  <a:lnTo>
                    <a:pt x="1715716" y="1764525"/>
                  </a:lnTo>
                  <a:lnTo>
                    <a:pt x="1688918" y="1793132"/>
                  </a:lnTo>
                  <a:lnTo>
                    <a:pt x="1662121" y="1820516"/>
                  </a:lnTo>
                  <a:lnTo>
                    <a:pt x="1583667" y="1898000"/>
                  </a:lnTo>
                  <a:lnTo>
                    <a:pt x="1550551" y="1927601"/>
                  </a:lnTo>
                  <a:lnTo>
                    <a:pt x="1512377" y="1955824"/>
                  </a:lnTo>
                  <a:lnTo>
                    <a:pt x="1469883" y="1982501"/>
                  </a:lnTo>
                  <a:lnTo>
                    <a:pt x="1423807" y="2007467"/>
                  </a:lnTo>
                  <a:lnTo>
                    <a:pt x="1374888" y="2030555"/>
                  </a:lnTo>
                  <a:lnTo>
                    <a:pt x="1323864" y="2051599"/>
                  </a:lnTo>
                  <a:lnTo>
                    <a:pt x="1271474" y="2070432"/>
                  </a:lnTo>
                  <a:lnTo>
                    <a:pt x="1218455" y="2086887"/>
                  </a:lnTo>
                  <a:lnTo>
                    <a:pt x="1165547" y="2100798"/>
                  </a:lnTo>
                  <a:lnTo>
                    <a:pt x="1113487" y="2111998"/>
                  </a:lnTo>
                  <a:lnTo>
                    <a:pt x="1063014" y="2120322"/>
                  </a:lnTo>
                  <a:lnTo>
                    <a:pt x="1014866" y="2125601"/>
                  </a:lnTo>
                  <a:lnTo>
                    <a:pt x="969782" y="2127671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35255" y="7966679"/>
              <a:ext cx="819150" cy="809625"/>
            </a:xfrm>
            <a:custGeom>
              <a:avLst/>
              <a:gdLst/>
              <a:ahLst/>
              <a:cxnLst/>
              <a:rect l="l" t="t" r="r" b="b"/>
              <a:pathLst>
                <a:path w="819150" h="809625">
                  <a:moveTo>
                    <a:pt x="386319" y="809003"/>
                  </a:moveTo>
                  <a:lnTo>
                    <a:pt x="322453" y="795024"/>
                  </a:lnTo>
                  <a:lnTo>
                    <a:pt x="331966" y="755923"/>
                  </a:lnTo>
                  <a:lnTo>
                    <a:pt x="354820" y="660176"/>
                  </a:lnTo>
                  <a:lnTo>
                    <a:pt x="382490" y="540119"/>
                  </a:lnTo>
                  <a:lnTo>
                    <a:pt x="406451" y="428090"/>
                  </a:lnTo>
                  <a:lnTo>
                    <a:pt x="347041" y="450767"/>
                  </a:lnTo>
                  <a:lnTo>
                    <a:pt x="288682" y="473804"/>
                  </a:lnTo>
                  <a:lnTo>
                    <a:pt x="233639" y="496278"/>
                  </a:lnTo>
                  <a:lnTo>
                    <a:pt x="184180" y="517267"/>
                  </a:lnTo>
                  <a:lnTo>
                    <a:pt x="142568" y="535848"/>
                  </a:lnTo>
                  <a:lnTo>
                    <a:pt x="69831" y="571554"/>
                  </a:lnTo>
                  <a:lnTo>
                    <a:pt x="44081" y="583163"/>
                  </a:lnTo>
                  <a:lnTo>
                    <a:pt x="30826" y="588350"/>
                  </a:lnTo>
                  <a:lnTo>
                    <a:pt x="27073" y="589541"/>
                  </a:lnTo>
                  <a:lnTo>
                    <a:pt x="0" y="532579"/>
                  </a:lnTo>
                  <a:lnTo>
                    <a:pt x="45561" y="514297"/>
                  </a:lnTo>
                  <a:lnTo>
                    <a:pt x="154154" y="470200"/>
                  </a:lnTo>
                  <a:lnTo>
                    <a:pt x="283638" y="416405"/>
                  </a:lnTo>
                  <a:lnTo>
                    <a:pt x="391872" y="369031"/>
                  </a:lnTo>
                  <a:lnTo>
                    <a:pt x="341293" y="334832"/>
                  </a:lnTo>
                  <a:lnTo>
                    <a:pt x="291407" y="301856"/>
                  </a:lnTo>
                  <a:lnTo>
                    <a:pt x="244009" y="271269"/>
                  </a:lnTo>
                  <a:lnTo>
                    <a:pt x="200892" y="244234"/>
                  </a:lnTo>
                  <a:lnTo>
                    <a:pt x="163849" y="221917"/>
                  </a:lnTo>
                  <a:lnTo>
                    <a:pt x="93683" y="183019"/>
                  </a:lnTo>
                  <a:lnTo>
                    <a:pt x="69159" y="168353"/>
                  </a:lnTo>
                  <a:lnTo>
                    <a:pt x="57260" y="160370"/>
                  </a:lnTo>
                  <a:lnTo>
                    <a:pt x="54147" y="157956"/>
                  </a:lnTo>
                  <a:lnTo>
                    <a:pt x="89898" y="106236"/>
                  </a:lnTo>
                  <a:lnTo>
                    <a:pt x="125947" y="129939"/>
                  </a:lnTo>
                  <a:lnTo>
                    <a:pt x="214028" y="187354"/>
                  </a:lnTo>
                  <a:lnTo>
                    <a:pt x="324042" y="257940"/>
                  </a:lnTo>
                  <a:lnTo>
                    <a:pt x="425888" y="321154"/>
                  </a:lnTo>
                  <a:lnTo>
                    <a:pt x="437234" y="267387"/>
                  </a:lnTo>
                  <a:lnTo>
                    <a:pt x="448970" y="217583"/>
                  </a:lnTo>
                  <a:lnTo>
                    <a:pt x="461227" y="169155"/>
                  </a:lnTo>
                  <a:lnTo>
                    <a:pt x="488463" y="64426"/>
                  </a:lnTo>
                  <a:lnTo>
                    <a:pt x="497650" y="27389"/>
                  </a:lnTo>
                  <a:lnTo>
                    <a:pt x="502542" y="6536"/>
                  </a:lnTo>
                  <a:lnTo>
                    <a:pt x="503985" y="0"/>
                  </a:lnTo>
                  <a:lnTo>
                    <a:pt x="592495" y="19220"/>
                  </a:lnTo>
                  <a:lnTo>
                    <a:pt x="583628" y="47149"/>
                  </a:lnTo>
                  <a:lnTo>
                    <a:pt x="561126" y="118685"/>
                  </a:lnTo>
                  <a:lnTo>
                    <a:pt x="531140" y="215448"/>
                  </a:lnTo>
                  <a:lnTo>
                    <a:pt x="499820" y="319058"/>
                  </a:lnTo>
                  <a:lnTo>
                    <a:pt x="540967" y="301836"/>
                  </a:lnTo>
                  <a:lnTo>
                    <a:pt x="580910" y="285859"/>
                  </a:lnTo>
                  <a:lnTo>
                    <a:pt x="620919" y="270406"/>
                  </a:lnTo>
                  <a:lnTo>
                    <a:pt x="662261" y="254757"/>
                  </a:lnTo>
                  <a:lnTo>
                    <a:pt x="717472" y="233380"/>
                  </a:lnTo>
                  <a:lnTo>
                    <a:pt x="754329" y="218719"/>
                  </a:lnTo>
                  <a:lnTo>
                    <a:pt x="774916" y="210282"/>
                  </a:lnTo>
                  <a:lnTo>
                    <a:pt x="781316" y="207580"/>
                  </a:lnTo>
                  <a:lnTo>
                    <a:pt x="819149" y="286558"/>
                  </a:lnTo>
                  <a:lnTo>
                    <a:pt x="792987" y="295141"/>
                  </a:lnTo>
                  <a:lnTo>
                    <a:pt x="725433" y="317485"/>
                  </a:lnTo>
                  <a:lnTo>
                    <a:pt x="632888" y="348478"/>
                  </a:lnTo>
                  <a:lnTo>
                    <a:pt x="531753" y="383009"/>
                  </a:lnTo>
                  <a:lnTo>
                    <a:pt x="576463" y="410737"/>
                  </a:lnTo>
                  <a:lnTo>
                    <a:pt x="618180" y="437875"/>
                  </a:lnTo>
                  <a:lnTo>
                    <a:pt x="658855" y="465275"/>
                  </a:lnTo>
                  <a:lnTo>
                    <a:pt x="700442" y="493788"/>
                  </a:lnTo>
                  <a:lnTo>
                    <a:pt x="749708" y="526840"/>
                  </a:lnTo>
                  <a:lnTo>
                    <a:pt x="782965" y="548785"/>
                  </a:lnTo>
                  <a:lnTo>
                    <a:pt x="801773" y="560967"/>
                  </a:lnTo>
                  <a:lnTo>
                    <a:pt x="807695" y="564729"/>
                  </a:lnTo>
                  <a:lnTo>
                    <a:pt x="758407" y="636369"/>
                  </a:lnTo>
                  <a:lnTo>
                    <a:pt x="670895" y="570757"/>
                  </a:lnTo>
                  <a:lnTo>
                    <a:pt x="585764" y="507516"/>
                  </a:lnTo>
                  <a:lnTo>
                    <a:pt x="494613" y="440670"/>
                  </a:lnTo>
                  <a:lnTo>
                    <a:pt x="470664" y="423547"/>
                  </a:lnTo>
                  <a:lnTo>
                    <a:pt x="455333" y="482198"/>
                  </a:lnTo>
                  <a:lnTo>
                    <a:pt x="440929" y="540267"/>
                  </a:lnTo>
                  <a:lnTo>
                    <a:pt x="427971" y="595482"/>
                  </a:lnTo>
                  <a:lnTo>
                    <a:pt x="416979" y="645571"/>
                  </a:lnTo>
                  <a:lnTo>
                    <a:pt x="408475" y="688264"/>
                  </a:lnTo>
                  <a:lnTo>
                    <a:pt x="396276" y="765216"/>
                  </a:lnTo>
                  <a:lnTo>
                    <a:pt x="391005" y="792010"/>
                  </a:lnTo>
                  <a:lnTo>
                    <a:pt x="387555" y="805371"/>
                  </a:lnTo>
                  <a:lnTo>
                    <a:pt x="386319" y="809003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449" y="3340216"/>
            <a:ext cx="9435465" cy="338327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000" spc="-1390">
                <a:solidFill>
                  <a:srgbClr val="FEF1EB"/>
                </a:solidFill>
              </a:rPr>
              <a:t>D</a:t>
            </a:r>
            <a:r>
              <a:rPr dirty="0" sz="13000" spc="-1725">
                <a:solidFill>
                  <a:srgbClr val="FEF1EB"/>
                </a:solidFill>
              </a:rPr>
              <a:t>A</a:t>
            </a:r>
            <a:r>
              <a:rPr dirty="0" sz="13000" spc="-1864">
                <a:solidFill>
                  <a:srgbClr val="FEF1EB"/>
                </a:solidFill>
              </a:rPr>
              <a:t>T</a:t>
            </a:r>
            <a:r>
              <a:rPr dirty="0" sz="13000" spc="-1720">
                <a:solidFill>
                  <a:srgbClr val="FEF1EB"/>
                </a:solidFill>
              </a:rPr>
              <a:t>A</a:t>
            </a:r>
            <a:r>
              <a:rPr dirty="0" sz="13000" spc="125">
                <a:solidFill>
                  <a:srgbClr val="FEF1EB"/>
                </a:solidFill>
              </a:rPr>
              <a:t> </a:t>
            </a:r>
            <a:r>
              <a:rPr dirty="0" sz="13000" spc="-1465">
                <a:solidFill>
                  <a:srgbClr val="FEF1EB"/>
                </a:solidFill>
              </a:rPr>
              <a:t>M</a:t>
            </a:r>
            <a:r>
              <a:rPr dirty="0" sz="13000" spc="-1180">
                <a:solidFill>
                  <a:srgbClr val="FEF1EB"/>
                </a:solidFill>
              </a:rPr>
              <a:t>I</a:t>
            </a:r>
            <a:r>
              <a:rPr dirty="0" sz="13000" spc="-1230">
                <a:solidFill>
                  <a:srgbClr val="FEF1EB"/>
                </a:solidFill>
              </a:rPr>
              <a:t>N</a:t>
            </a:r>
            <a:r>
              <a:rPr dirty="0" sz="13000" spc="-1180">
                <a:solidFill>
                  <a:srgbClr val="FEF1EB"/>
                </a:solidFill>
              </a:rPr>
              <a:t>I</a:t>
            </a:r>
            <a:r>
              <a:rPr dirty="0" sz="13000" spc="-1230">
                <a:solidFill>
                  <a:srgbClr val="FEF1EB"/>
                </a:solidFill>
              </a:rPr>
              <a:t>N</a:t>
            </a:r>
            <a:r>
              <a:rPr dirty="0" sz="13000" spc="-850">
                <a:solidFill>
                  <a:srgbClr val="FEF1EB"/>
                </a:solidFill>
              </a:rPr>
              <a:t>G</a:t>
            </a:r>
            <a:endParaRPr sz="13000"/>
          </a:p>
          <a:p>
            <a:pPr algn="ctr" marL="2565400" marR="2557780">
              <a:lnSpc>
                <a:spcPct val="113900"/>
              </a:lnSpc>
              <a:spcBef>
                <a:spcPts val="2085"/>
              </a:spcBef>
            </a:pPr>
            <a:r>
              <a:rPr dirty="0" sz="3200" spc="35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200" spc="185">
                <a:solidFill>
                  <a:srgbClr val="FEF1EB"/>
                </a:solidFill>
                <a:latin typeface="Trebuchet MS"/>
                <a:cs typeface="Trebuchet MS"/>
              </a:rPr>
              <a:t>E</a:t>
            </a:r>
            <a:r>
              <a:rPr dirty="0" sz="3200" spc="120">
                <a:solidFill>
                  <a:srgbClr val="FEF1EB"/>
                </a:solidFill>
                <a:latin typeface="Trebuchet MS"/>
                <a:cs typeface="Trebuchet MS"/>
              </a:rPr>
              <a:t>F</a:t>
            </a:r>
            <a:r>
              <a:rPr dirty="0" sz="3200" spc="-25">
                <a:solidFill>
                  <a:srgbClr val="FEF1EB"/>
                </a:solidFill>
                <a:latin typeface="Trebuchet MS"/>
                <a:cs typeface="Trebuchet MS"/>
              </a:rPr>
              <a:t>T</a:t>
            </a:r>
            <a:r>
              <a:rPr dirty="0" sz="32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200" spc="22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200" spc="204">
                <a:solidFill>
                  <a:srgbClr val="FEF1EB"/>
                </a:solidFill>
                <a:latin typeface="Trebuchet MS"/>
                <a:cs typeface="Trebuchet MS"/>
              </a:rPr>
              <a:t>N</a:t>
            </a:r>
            <a:r>
              <a:rPr dirty="0" sz="3200" spc="5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200" spc="-229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200" spc="22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200" spc="140">
                <a:solidFill>
                  <a:srgbClr val="FEF1EB"/>
                </a:solidFill>
                <a:latin typeface="Trebuchet MS"/>
                <a:cs typeface="Trebuchet MS"/>
              </a:rPr>
              <a:t>Y</a:t>
            </a:r>
            <a:r>
              <a:rPr dirty="0" sz="3200" spc="100">
                <a:solidFill>
                  <a:srgbClr val="FEF1EB"/>
                </a:solidFill>
                <a:latin typeface="Trebuchet MS"/>
                <a:cs typeface="Trebuchet MS"/>
              </a:rPr>
              <a:t>U</a:t>
            </a:r>
            <a:r>
              <a:rPr dirty="0" sz="3200" spc="-229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200" spc="155">
                <a:solidFill>
                  <a:srgbClr val="FEF1EB"/>
                </a:solidFill>
                <a:latin typeface="Trebuchet MS"/>
                <a:cs typeface="Trebuchet MS"/>
              </a:rPr>
              <a:t>L</a:t>
            </a:r>
            <a:r>
              <a:rPr dirty="0" sz="3200" spc="185">
                <a:solidFill>
                  <a:srgbClr val="FEF1EB"/>
                </a:solidFill>
                <a:latin typeface="Trebuchet MS"/>
                <a:cs typeface="Trebuchet MS"/>
              </a:rPr>
              <a:t>E</a:t>
            </a:r>
            <a:r>
              <a:rPr dirty="0" sz="3200" spc="35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200" spc="-25">
                <a:solidFill>
                  <a:srgbClr val="FEF1EB"/>
                </a:solidFill>
                <a:latin typeface="Trebuchet MS"/>
                <a:cs typeface="Trebuchet MS"/>
              </a:rPr>
              <a:t>T</a:t>
            </a:r>
            <a:r>
              <a:rPr dirty="0" sz="3200" spc="22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200" spc="220">
                <a:solidFill>
                  <a:srgbClr val="FEF1EB"/>
                </a:solidFill>
                <a:latin typeface="Trebuchet MS"/>
                <a:cs typeface="Trebuchet MS"/>
              </a:rPr>
              <a:t>R</a:t>
            </a:r>
            <a:r>
              <a:rPr dirty="0" sz="3200" spc="5">
                <a:solidFill>
                  <a:srgbClr val="FEF1EB"/>
                </a:solidFill>
                <a:latin typeface="Trebuchet MS"/>
                <a:cs typeface="Trebuchet MS"/>
              </a:rPr>
              <a:t>I  </a:t>
            </a:r>
            <a:r>
              <a:rPr dirty="0" sz="3200" spc="265">
                <a:solidFill>
                  <a:srgbClr val="FEF1EB"/>
                </a:solidFill>
                <a:latin typeface="Trebuchet MS"/>
                <a:cs typeface="Trebuchet MS"/>
              </a:rPr>
              <a:t>20050974054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255849"/>
            <a:ext cx="2888615" cy="4031615"/>
            <a:chOff x="0" y="6255849"/>
            <a:chExt cx="2888615" cy="4031615"/>
          </a:xfrm>
        </p:grpSpPr>
        <p:sp>
          <p:nvSpPr>
            <p:cNvPr id="8" name="object 8"/>
            <p:cNvSpPr/>
            <p:nvPr/>
          </p:nvSpPr>
          <p:spPr>
            <a:xfrm>
              <a:off x="668931" y="7127440"/>
              <a:ext cx="2219325" cy="342265"/>
            </a:xfrm>
            <a:custGeom>
              <a:avLst/>
              <a:gdLst/>
              <a:ahLst/>
              <a:cxnLst/>
              <a:rect l="l" t="t" r="r" b="b"/>
              <a:pathLst>
                <a:path w="2219325" h="342265">
                  <a:moveTo>
                    <a:pt x="1089730" y="0"/>
                  </a:moveTo>
                  <a:lnTo>
                    <a:pt x="1141143" y="0"/>
                  </a:lnTo>
                  <a:lnTo>
                    <a:pt x="1145084" y="28871"/>
                  </a:lnTo>
                  <a:lnTo>
                    <a:pt x="1160376" y="95060"/>
                  </a:lnTo>
                  <a:lnTo>
                    <a:pt x="1192224" y="167932"/>
                  </a:lnTo>
                  <a:lnTo>
                    <a:pt x="1245832" y="216852"/>
                  </a:lnTo>
                  <a:lnTo>
                    <a:pt x="1302880" y="240382"/>
                  </a:lnTo>
                  <a:lnTo>
                    <a:pt x="1345957" y="256808"/>
                  </a:lnTo>
                  <a:lnTo>
                    <a:pt x="1381629" y="265073"/>
                  </a:lnTo>
                  <a:lnTo>
                    <a:pt x="1416463" y="264124"/>
                  </a:lnTo>
                  <a:lnTo>
                    <a:pt x="1455250" y="257933"/>
                  </a:lnTo>
                  <a:lnTo>
                    <a:pt x="1495678" y="246959"/>
                  </a:lnTo>
                  <a:lnTo>
                    <a:pt x="1533661" y="224871"/>
                  </a:lnTo>
                  <a:lnTo>
                    <a:pt x="1565113" y="185337"/>
                  </a:lnTo>
                  <a:lnTo>
                    <a:pt x="1586867" y="141095"/>
                  </a:lnTo>
                  <a:lnTo>
                    <a:pt x="1608097" y="92809"/>
                  </a:lnTo>
                  <a:lnTo>
                    <a:pt x="1626463" y="48110"/>
                  </a:lnTo>
                  <a:lnTo>
                    <a:pt x="1639625" y="14631"/>
                  </a:lnTo>
                  <a:lnTo>
                    <a:pt x="1639625" y="9754"/>
                  </a:lnTo>
                  <a:lnTo>
                    <a:pt x="1639252" y="4877"/>
                  </a:lnTo>
                  <a:lnTo>
                    <a:pt x="1639252" y="0"/>
                  </a:lnTo>
                  <a:lnTo>
                    <a:pt x="1672037" y="0"/>
                  </a:lnTo>
                  <a:lnTo>
                    <a:pt x="1676031" y="28871"/>
                  </a:lnTo>
                  <a:lnTo>
                    <a:pt x="1691410" y="95060"/>
                  </a:lnTo>
                  <a:lnTo>
                    <a:pt x="1723276" y="167932"/>
                  </a:lnTo>
                  <a:lnTo>
                    <a:pt x="1776726" y="216852"/>
                  </a:lnTo>
                  <a:lnTo>
                    <a:pt x="1836475" y="240382"/>
                  </a:lnTo>
                  <a:lnTo>
                    <a:pt x="1885885" y="256808"/>
                  </a:lnTo>
                  <a:lnTo>
                    <a:pt x="1928031" y="265073"/>
                  </a:lnTo>
                  <a:lnTo>
                    <a:pt x="1965985" y="264124"/>
                  </a:lnTo>
                  <a:lnTo>
                    <a:pt x="2004987" y="257933"/>
                  </a:lnTo>
                  <a:lnTo>
                    <a:pt x="2045526" y="246959"/>
                  </a:lnTo>
                  <a:lnTo>
                    <a:pt x="2083550" y="224871"/>
                  </a:lnTo>
                  <a:lnTo>
                    <a:pt x="2115008" y="185337"/>
                  </a:lnTo>
                  <a:lnTo>
                    <a:pt x="2142554" y="128046"/>
                  </a:lnTo>
                  <a:lnTo>
                    <a:pt x="2168284" y="67484"/>
                  </a:lnTo>
                  <a:lnTo>
                    <a:pt x="2187308" y="19515"/>
                  </a:lnTo>
                  <a:lnTo>
                    <a:pt x="2194736" y="0"/>
                  </a:lnTo>
                  <a:lnTo>
                    <a:pt x="2219324" y="0"/>
                  </a:lnTo>
                  <a:lnTo>
                    <a:pt x="2202652" y="70111"/>
                  </a:lnTo>
                  <a:lnTo>
                    <a:pt x="2178145" y="136593"/>
                  </a:lnTo>
                  <a:lnTo>
                    <a:pt x="2139597" y="205221"/>
                  </a:lnTo>
                  <a:lnTo>
                    <a:pt x="2108561" y="243546"/>
                  </a:lnTo>
                  <a:lnTo>
                    <a:pt x="2075848" y="272336"/>
                  </a:lnTo>
                  <a:lnTo>
                    <a:pt x="2039286" y="292309"/>
                  </a:lnTo>
                  <a:lnTo>
                    <a:pt x="1996700" y="304184"/>
                  </a:lnTo>
                  <a:lnTo>
                    <a:pt x="1945919" y="308681"/>
                  </a:lnTo>
                  <a:lnTo>
                    <a:pt x="1884768" y="306519"/>
                  </a:lnTo>
                  <a:lnTo>
                    <a:pt x="1837980" y="298289"/>
                  </a:lnTo>
                  <a:lnTo>
                    <a:pt x="1794261" y="281567"/>
                  </a:lnTo>
                  <a:lnTo>
                    <a:pt x="1754401" y="256726"/>
                  </a:lnTo>
                  <a:lnTo>
                    <a:pt x="1719187" y="224142"/>
                  </a:lnTo>
                  <a:lnTo>
                    <a:pt x="1689408" y="184187"/>
                  </a:lnTo>
                  <a:lnTo>
                    <a:pt x="1665854" y="137236"/>
                  </a:lnTo>
                  <a:lnTo>
                    <a:pt x="1649311" y="83664"/>
                  </a:lnTo>
                  <a:lnTo>
                    <a:pt x="1638589" y="113209"/>
                  </a:lnTo>
                  <a:lnTo>
                    <a:pt x="1609180" y="175254"/>
                  </a:lnTo>
                  <a:lnTo>
                    <a:pt x="1558909" y="243546"/>
                  </a:lnTo>
                  <a:lnTo>
                    <a:pt x="1526160" y="272336"/>
                  </a:lnTo>
                  <a:lnTo>
                    <a:pt x="1489624" y="292309"/>
                  </a:lnTo>
                  <a:lnTo>
                    <a:pt x="1447095" y="304184"/>
                  </a:lnTo>
                  <a:lnTo>
                    <a:pt x="1396371" y="308681"/>
                  </a:lnTo>
                  <a:lnTo>
                    <a:pt x="1335245" y="306519"/>
                  </a:lnTo>
                  <a:lnTo>
                    <a:pt x="1286840" y="297867"/>
                  </a:lnTo>
                  <a:lnTo>
                    <a:pt x="1241706" y="280076"/>
                  </a:lnTo>
                  <a:lnTo>
                    <a:pt x="1200752" y="253572"/>
                  </a:lnTo>
                  <a:lnTo>
                    <a:pt x="1164890" y="218783"/>
                  </a:lnTo>
                  <a:lnTo>
                    <a:pt x="1135030" y="176136"/>
                  </a:lnTo>
                  <a:lnTo>
                    <a:pt x="1112083" y="126059"/>
                  </a:lnTo>
                  <a:lnTo>
                    <a:pt x="1094478" y="175825"/>
                  </a:lnTo>
                  <a:lnTo>
                    <a:pt x="1070550" y="219422"/>
                  </a:lnTo>
                  <a:lnTo>
                    <a:pt x="1041005" y="256515"/>
                  </a:lnTo>
                  <a:lnTo>
                    <a:pt x="1006546" y="286770"/>
                  </a:lnTo>
                  <a:lnTo>
                    <a:pt x="967878" y="309852"/>
                  </a:lnTo>
                  <a:lnTo>
                    <a:pt x="925703" y="325425"/>
                  </a:lnTo>
                  <a:lnTo>
                    <a:pt x="880725" y="333156"/>
                  </a:lnTo>
                  <a:lnTo>
                    <a:pt x="819729" y="335319"/>
                  </a:lnTo>
                  <a:lnTo>
                    <a:pt x="769041" y="330822"/>
                  </a:lnTo>
                  <a:lnTo>
                    <a:pt x="726486" y="318946"/>
                  </a:lnTo>
                  <a:lnTo>
                    <a:pt x="689893" y="298974"/>
                  </a:lnTo>
                  <a:lnTo>
                    <a:pt x="657087" y="270184"/>
                  </a:lnTo>
                  <a:lnTo>
                    <a:pt x="625896" y="231859"/>
                  </a:lnTo>
                  <a:lnTo>
                    <a:pt x="603770" y="196862"/>
                  </a:lnTo>
                  <a:lnTo>
                    <a:pt x="585799" y="160669"/>
                  </a:lnTo>
                  <a:lnTo>
                    <a:pt x="571671" y="125180"/>
                  </a:lnTo>
                  <a:lnTo>
                    <a:pt x="561071" y="92293"/>
                  </a:lnTo>
                  <a:lnTo>
                    <a:pt x="550313" y="125021"/>
                  </a:lnTo>
                  <a:lnTo>
                    <a:pt x="536203" y="160528"/>
                  </a:lnTo>
                  <a:lnTo>
                    <a:pt x="518320" y="196809"/>
                  </a:lnTo>
                  <a:lnTo>
                    <a:pt x="496246" y="231859"/>
                  </a:lnTo>
                  <a:lnTo>
                    <a:pt x="465081" y="270740"/>
                  </a:lnTo>
                  <a:lnTo>
                    <a:pt x="432332" y="300919"/>
                  </a:lnTo>
                  <a:lnTo>
                    <a:pt x="395795" y="322698"/>
                  </a:lnTo>
                  <a:lnTo>
                    <a:pt x="353267" y="336380"/>
                  </a:lnTo>
                  <a:lnTo>
                    <a:pt x="302542" y="342266"/>
                  </a:lnTo>
                  <a:lnTo>
                    <a:pt x="241417" y="340660"/>
                  </a:lnTo>
                  <a:lnTo>
                    <a:pt x="197924" y="333489"/>
                  </a:lnTo>
                  <a:lnTo>
                    <a:pt x="157246" y="319141"/>
                  </a:lnTo>
                  <a:lnTo>
                    <a:pt x="119963" y="297862"/>
                  </a:lnTo>
                  <a:lnTo>
                    <a:pt x="86654" y="269894"/>
                  </a:lnTo>
                  <a:lnTo>
                    <a:pt x="57898" y="235482"/>
                  </a:lnTo>
                  <a:lnTo>
                    <a:pt x="34275" y="194869"/>
                  </a:lnTo>
                  <a:lnTo>
                    <a:pt x="16364" y="148300"/>
                  </a:lnTo>
                  <a:lnTo>
                    <a:pt x="4746" y="96018"/>
                  </a:lnTo>
                  <a:lnTo>
                    <a:pt x="0" y="38268"/>
                  </a:lnTo>
                  <a:lnTo>
                    <a:pt x="51040" y="27012"/>
                  </a:lnTo>
                  <a:lnTo>
                    <a:pt x="51372" y="55825"/>
                  </a:lnTo>
                  <a:lnTo>
                    <a:pt x="58724" y="121885"/>
                  </a:lnTo>
                  <a:lnTo>
                    <a:pt x="82632" y="194628"/>
                  </a:lnTo>
                  <a:lnTo>
                    <a:pt x="132630" y="243489"/>
                  </a:lnTo>
                  <a:lnTo>
                    <a:pt x="192647" y="267020"/>
                  </a:lnTo>
                  <a:lnTo>
                    <a:pt x="242255" y="283445"/>
                  </a:lnTo>
                  <a:lnTo>
                    <a:pt x="284459" y="291711"/>
                  </a:lnTo>
                  <a:lnTo>
                    <a:pt x="322262" y="290761"/>
                  </a:lnTo>
                  <a:lnTo>
                    <a:pt x="360996" y="284571"/>
                  </a:lnTo>
                  <a:lnTo>
                    <a:pt x="401337" y="273597"/>
                  </a:lnTo>
                  <a:lnTo>
                    <a:pt x="439303" y="251508"/>
                  </a:lnTo>
                  <a:lnTo>
                    <a:pt x="470912" y="211974"/>
                  </a:lnTo>
                  <a:lnTo>
                    <a:pt x="497509" y="154684"/>
                  </a:lnTo>
                  <a:lnTo>
                    <a:pt x="520788" y="94122"/>
                  </a:lnTo>
                  <a:lnTo>
                    <a:pt x="537292" y="46152"/>
                  </a:lnTo>
                  <a:lnTo>
                    <a:pt x="543561" y="26637"/>
                  </a:lnTo>
                  <a:lnTo>
                    <a:pt x="580817" y="26637"/>
                  </a:lnTo>
                  <a:lnTo>
                    <a:pt x="601866" y="94122"/>
                  </a:lnTo>
                  <a:lnTo>
                    <a:pt x="623882" y="154684"/>
                  </a:lnTo>
                  <a:lnTo>
                    <a:pt x="649740" y="211974"/>
                  </a:lnTo>
                  <a:lnTo>
                    <a:pt x="681140" y="248577"/>
                  </a:lnTo>
                  <a:lnTo>
                    <a:pt x="719036" y="264218"/>
                  </a:lnTo>
                  <a:lnTo>
                    <a:pt x="759446" y="268743"/>
                  </a:lnTo>
                  <a:lnTo>
                    <a:pt x="798390" y="272002"/>
                  </a:lnTo>
                  <a:lnTo>
                    <a:pt x="836350" y="272952"/>
                  </a:lnTo>
                  <a:lnTo>
                    <a:pt x="878537" y="264687"/>
                  </a:lnTo>
                  <a:lnTo>
                    <a:pt x="928058" y="248261"/>
                  </a:lnTo>
                  <a:lnTo>
                    <a:pt x="988022" y="224730"/>
                  </a:lnTo>
                  <a:lnTo>
                    <a:pt x="1027978" y="195938"/>
                  </a:lnTo>
                  <a:lnTo>
                    <a:pt x="1056507" y="153135"/>
                  </a:lnTo>
                  <a:lnTo>
                    <a:pt x="1075415" y="105631"/>
                  </a:lnTo>
                  <a:lnTo>
                    <a:pt x="1086508" y="62738"/>
                  </a:lnTo>
                  <a:lnTo>
                    <a:pt x="1091593" y="33765"/>
                  </a:lnTo>
                  <a:lnTo>
                    <a:pt x="1090883" y="25535"/>
                  </a:lnTo>
                  <a:lnTo>
                    <a:pt x="1090382" y="17164"/>
                  </a:lnTo>
                  <a:lnTo>
                    <a:pt x="1090021" y="8652"/>
                  </a:lnTo>
                  <a:lnTo>
                    <a:pt x="1089730" y="0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55849"/>
              <a:ext cx="1795780" cy="4031615"/>
            </a:xfrm>
            <a:custGeom>
              <a:avLst/>
              <a:gdLst/>
              <a:ahLst/>
              <a:cxnLst/>
              <a:rect l="l" t="t" r="r" b="b"/>
              <a:pathLst>
                <a:path w="1795780" h="4031615">
                  <a:moveTo>
                    <a:pt x="0" y="4031150"/>
                  </a:moveTo>
                  <a:lnTo>
                    <a:pt x="1795438" y="4031150"/>
                  </a:lnTo>
                  <a:lnTo>
                    <a:pt x="1753230" y="3519804"/>
                  </a:lnTo>
                  <a:lnTo>
                    <a:pt x="1704126" y="2883206"/>
                  </a:lnTo>
                  <a:lnTo>
                    <a:pt x="1670943" y="2363631"/>
                  </a:lnTo>
                  <a:lnTo>
                    <a:pt x="1667505" y="2298999"/>
                  </a:lnTo>
                  <a:lnTo>
                    <a:pt x="1663355" y="2235013"/>
                  </a:lnTo>
                  <a:lnTo>
                    <a:pt x="1658546" y="2171746"/>
                  </a:lnTo>
                  <a:lnTo>
                    <a:pt x="1653131" y="2109267"/>
                  </a:lnTo>
                  <a:lnTo>
                    <a:pt x="1647165" y="2047649"/>
                  </a:lnTo>
                  <a:lnTo>
                    <a:pt x="1640701" y="1986963"/>
                  </a:lnTo>
                  <a:lnTo>
                    <a:pt x="1633792" y="1927281"/>
                  </a:lnTo>
                  <a:lnTo>
                    <a:pt x="1626493" y="1868675"/>
                  </a:lnTo>
                  <a:lnTo>
                    <a:pt x="1618856" y="1811215"/>
                  </a:lnTo>
                  <a:lnTo>
                    <a:pt x="1610935" y="1754973"/>
                  </a:lnTo>
                  <a:lnTo>
                    <a:pt x="1602784" y="1700021"/>
                  </a:lnTo>
                  <a:lnTo>
                    <a:pt x="1594456" y="1646429"/>
                  </a:lnTo>
                  <a:lnTo>
                    <a:pt x="1586005" y="1594271"/>
                  </a:lnTo>
                  <a:lnTo>
                    <a:pt x="1577485" y="1543616"/>
                  </a:lnTo>
                  <a:lnTo>
                    <a:pt x="1568948" y="1494537"/>
                  </a:lnTo>
                  <a:lnTo>
                    <a:pt x="1560449" y="1447105"/>
                  </a:lnTo>
                  <a:lnTo>
                    <a:pt x="1552042" y="1401392"/>
                  </a:lnTo>
                  <a:lnTo>
                    <a:pt x="1543779" y="1357468"/>
                  </a:lnTo>
                  <a:lnTo>
                    <a:pt x="1535715" y="1315406"/>
                  </a:lnTo>
                  <a:lnTo>
                    <a:pt x="1527902" y="1275277"/>
                  </a:lnTo>
                  <a:lnTo>
                    <a:pt x="1520395" y="1237152"/>
                  </a:lnTo>
                  <a:lnTo>
                    <a:pt x="1506511" y="1167202"/>
                  </a:lnTo>
                  <a:lnTo>
                    <a:pt x="1500242" y="1135519"/>
                  </a:lnTo>
                  <a:lnTo>
                    <a:pt x="1485439" y="1086492"/>
                  </a:lnTo>
                  <a:lnTo>
                    <a:pt x="1459147" y="1029145"/>
                  </a:lnTo>
                  <a:lnTo>
                    <a:pt x="1422283" y="964772"/>
                  </a:lnTo>
                  <a:lnTo>
                    <a:pt x="1400174" y="930355"/>
                  </a:lnTo>
                  <a:lnTo>
                    <a:pt x="1375765" y="894667"/>
                  </a:lnTo>
                  <a:lnTo>
                    <a:pt x="1349172" y="857870"/>
                  </a:lnTo>
                  <a:lnTo>
                    <a:pt x="1320508" y="820125"/>
                  </a:lnTo>
                  <a:lnTo>
                    <a:pt x="1289890" y="781594"/>
                  </a:lnTo>
                  <a:lnTo>
                    <a:pt x="1257430" y="742439"/>
                  </a:lnTo>
                  <a:lnTo>
                    <a:pt x="1223244" y="702821"/>
                  </a:lnTo>
                  <a:lnTo>
                    <a:pt x="1187447" y="662902"/>
                  </a:lnTo>
                  <a:lnTo>
                    <a:pt x="1150152" y="622845"/>
                  </a:lnTo>
                  <a:lnTo>
                    <a:pt x="1111476" y="582811"/>
                  </a:lnTo>
                  <a:lnTo>
                    <a:pt x="1071531" y="542961"/>
                  </a:lnTo>
                  <a:lnTo>
                    <a:pt x="1030433" y="503457"/>
                  </a:lnTo>
                  <a:lnTo>
                    <a:pt x="988296" y="464461"/>
                  </a:lnTo>
                  <a:lnTo>
                    <a:pt x="945235" y="426136"/>
                  </a:lnTo>
                  <a:lnTo>
                    <a:pt x="901364" y="388641"/>
                  </a:lnTo>
                  <a:lnTo>
                    <a:pt x="856799" y="352141"/>
                  </a:lnTo>
                  <a:lnTo>
                    <a:pt x="811653" y="316795"/>
                  </a:lnTo>
                  <a:lnTo>
                    <a:pt x="766042" y="282766"/>
                  </a:lnTo>
                  <a:lnTo>
                    <a:pt x="720079" y="250216"/>
                  </a:lnTo>
                  <a:lnTo>
                    <a:pt x="673879" y="219306"/>
                  </a:lnTo>
                  <a:lnTo>
                    <a:pt x="627558" y="190198"/>
                  </a:lnTo>
                  <a:lnTo>
                    <a:pt x="581229" y="163054"/>
                  </a:lnTo>
                  <a:lnTo>
                    <a:pt x="535007" y="138036"/>
                  </a:lnTo>
                  <a:lnTo>
                    <a:pt x="489007" y="115305"/>
                  </a:lnTo>
                  <a:lnTo>
                    <a:pt x="443343" y="95023"/>
                  </a:lnTo>
                  <a:lnTo>
                    <a:pt x="398130" y="77352"/>
                  </a:lnTo>
                  <a:lnTo>
                    <a:pt x="353483" y="62454"/>
                  </a:lnTo>
                  <a:lnTo>
                    <a:pt x="56275" y="0"/>
                  </a:lnTo>
                  <a:lnTo>
                    <a:pt x="0" y="2188"/>
                  </a:lnTo>
                  <a:lnTo>
                    <a:pt x="0" y="4031150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1878" y="8508965"/>
              <a:ext cx="949325" cy="1010285"/>
            </a:xfrm>
            <a:custGeom>
              <a:avLst/>
              <a:gdLst/>
              <a:ahLst/>
              <a:cxnLst/>
              <a:rect l="l" t="t" r="r" b="b"/>
              <a:pathLst>
                <a:path w="949325" h="1010284">
                  <a:moveTo>
                    <a:pt x="309763" y="370047"/>
                  </a:moveTo>
                  <a:lnTo>
                    <a:pt x="220144" y="350401"/>
                  </a:lnTo>
                  <a:lnTo>
                    <a:pt x="174823" y="335487"/>
                  </a:lnTo>
                  <a:lnTo>
                    <a:pt x="138979" y="319397"/>
                  </a:lnTo>
                  <a:lnTo>
                    <a:pt x="92388" y="276127"/>
                  </a:lnTo>
                  <a:lnTo>
                    <a:pt x="73692" y="205475"/>
                  </a:lnTo>
                  <a:lnTo>
                    <a:pt x="72718" y="155156"/>
                  </a:lnTo>
                  <a:lnTo>
                    <a:pt x="76214" y="92324"/>
                  </a:lnTo>
                  <a:lnTo>
                    <a:pt x="84048" y="77898"/>
                  </a:lnTo>
                  <a:lnTo>
                    <a:pt x="113735" y="46162"/>
                  </a:lnTo>
                  <a:lnTo>
                    <a:pt x="174552" y="14425"/>
                  </a:lnTo>
                  <a:lnTo>
                    <a:pt x="275778" y="0"/>
                  </a:lnTo>
                  <a:lnTo>
                    <a:pt x="306984" y="5283"/>
                  </a:lnTo>
                  <a:lnTo>
                    <a:pt x="357122" y="42851"/>
                  </a:lnTo>
                  <a:lnTo>
                    <a:pt x="390282" y="105971"/>
                  </a:lnTo>
                  <a:lnTo>
                    <a:pt x="400267" y="143195"/>
                  </a:lnTo>
                  <a:lnTo>
                    <a:pt x="405732" y="182105"/>
                  </a:lnTo>
                  <a:lnTo>
                    <a:pt x="406587" y="221135"/>
                  </a:lnTo>
                  <a:lnTo>
                    <a:pt x="402740" y="258716"/>
                  </a:lnTo>
                  <a:lnTo>
                    <a:pt x="380572" y="323265"/>
                  </a:lnTo>
                  <a:lnTo>
                    <a:pt x="338496" y="363215"/>
                  </a:lnTo>
                  <a:lnTo>
                    <a:pt x="309763" y="370047"/>
                  </a:lnTo>
                  <a:close/>
                </a:path>
                <a:path w="949325" h="1010284">
                  <a:moveTo>
                    <a:pt x="728749" y="873650"/>
                  </a:moveTo>
                  <a:lnTo>
                    <a:pt x="676306" y="851083"/>
                  </a:lnTo>
                  <a:lnTo>
                    <a:pt x="629634" y="772323"/>
                  </a:lnTo>
                  <a:lnTo>
                    <a:pt x="609683" y="729018"/>
                  </a:lnTo>
                  <a:lnTo>
                    <a:pt x="597055" y="691779"/>
                  </a:lnTo>
                  <a:lnTo>
                    <a:pt x="592567" y="658736"/>
                  </a:lnTo>
                  <a:lnTo>
                    <a:pt x="597031" y="628020"/>
                  </a:lnTo>
                  <a:lnTo>
                    <a:pt x="636076" y="566089"/>
                  </a:lnTo>
                  <a:lnTo>
                    <a:pt x="672286" y="531137"/>
                  </a:lnTo>
                  <a:lnTo>
                    <a:pt x="720708" y="491033"/>
                  </a:lnTo>
                  <a:lnTo>
                    <a:pt x="736656" y="486935"/>
                  </a:lnTo>
                  <a:lnTo>
                    <a:pt x="780209" y="487050"/>
                  </a:lnTo>
                  <a:lnTo>
                    <a:pt x="844924" y="509990"/>
                  </a:lnTo>
                  <a:lnTo>
                    <a:pt x="924361" y="574369"/>
                  </a:lnTo>
                  <a:lnTo>
                    <a:pt x="941706" y="600838"/>
                  </a:lnTo>
                  <a:lnTo>
                    <a:pt x="949319" y="630795"/>
                  </a:lnTo>
                  <a:lnTo>
                    <a:pt x="948282" y="663112"/>
                  </a:lnTo>
                  <a:lnTo>
                    <a:pt x="924603" y="730301"/>
                  </a:lnTo>
                  <a:lnTo>
                    <a:pt x="904130" y="762913"/>
                  </a:lnTo>
                  <a:lnTo>
                    <a:pt x="879347" y="793364"/>
                  </a:lnTo>
                  <a:lnTo>
                    <a:pt x="851338" y="820524"/>
                  </a:lnTo>
                  <a:lnTo>
                    <a:pt x="789985" y="860450"/>
                  </a:lnTo>
                  <a:lnTo>
                    <a:pt x="728749" y="873650"/>
                  </a:lnTo>
                  <a:close/>
                </a:path>
                <a:path w="949325" h="1010284">
                  <a:moveTo>
                    <a:pt x="101322" y="1010274"/>
                  </a:moveTo>
                  <a:lnTo>
                    <a:pt x="51490" y="996944"/>
                  </a:lnTo>
                  <a:lnTo>
                    <a:pt x="16422" y="925398"/>
                  </a:lnTo>
                  <a:lnTo>
                    <a:pt x="4852" y="877346"/>
                  </a:lnTo>
                  <a:lnTo>
                    <a:pt x="0" y="830069"/>
                  </a:lnTo>
                  <a:lnTo>
                    <a:pt x="2074" y="784707"/>
                  </a:lnTo>
                  <a:lnTo>
                    <a:pt x="11284" y="742406"/>
                  </a:lnTo>
                  <a:lnTo>
                    <a:pt x="27838" y="704307"/>
                  </a:lnTo>
                  <a:lnTo>
                    <a:pt x="51945" y="671554"/>
                  </a:lnTo>
                  <a:lnTo>
                    <a:pt x="83813" y="645291"/>
                  </a:lnTo>
                  <a:lnTo>
                    <a:pt x="123652" y="626659"/>
                  </a:lnTo>
                  <a:lnTo>
                    <a:pt x="170014" y="613308"/>
                  </a:lnTo>
                  <a:lnTo>
                    <a:pt x="200509" y="609990"/>
                  </a:lnTo>
                  <a:lnTo>
                    <a:pt x="220503" y="616133"/>
                  </a:lnTo>
                  <a:lnTo>
                    <a:pt x="235361" y="631166"/>
                  </a:lnTo>
                  <a:lnTo>
                    <a:pt x="250448" y="654517"/>
                  </a:lnTo>
                  <a:lnTo>
                    <a:pt x="271128" y="685614"/>
                  </a:lnTo>
                  <a:lnTo>
                    <a:pt x="302768" y="723885"/>
                  </a:lnTo>
                  <a:lnTo>
                    <a:pt x="316539" y="747491"/>
                  </a:lnTo>
                  <a:lnTo>
                    <a:pt x="319841" y="775720"/>
                  </a:lnTo>
                  <a:lnTo>
                    <a:pt x="314027" y="807194"/>
                  </a:lnTo>
                  <a:lnTo>
                    <a:pt x="280448" y="874357"/>
                  </a:lnTo>
                  <a:lnTo>
                    <a:pt x="255384" y="907288"/>
                  </a:lnTo>
                  <a:lnTo>
                    <a:pt x="226603" y="937947"/>
                  </a:lnTo>
                  <a:lnTo>
                    <a:pt x="195456" y="964954"/>
                  </a:lnTo>
                  <a:lnTo>
                    <a:pt x="163294" y="986930"/>
                  </a:lnTo>
                  <a:lnTo>
                    <a:pt x="131466" y="1002496"/>
                  </a:lnTo>
                  <a:lnTo>
                    <a:pt x="101322" y="1010274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53" y="0"/>
            <a:ext cx="4396623" cy="27940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362475" y="0"/>
            <a:ext cx="4925695" cy="1796414"/>
            <a:chOff x="13362475" y="0"/>
            <a:chExt cx="4925695" cy="1796414"/>
          </a:xfrm>
        </p:grpSpPr>
        <p:sp>
          <p:nvSpPr>
            <p:cNvPr id="13" name="object 13"/>
            <p:cNvSpPr/>
            <p:nvPr/>
          </p:nvSpPr>
          <p:spPr>
            <a:xfrm>
              <a:off x="13362475" y="0"/>
              <a:ext cx="4925695" cy="1796414"/>
            </a:xfrm>
            <a:custGeom>
              <a:avLst/>
              <a:gdLst/>
              <a:ahLst/>
              <a:cxnLst/>
              <a:rect l="l" t="t" r="r" b="b"/>
              <a:pathLst>
                <a:path w="4925694" h="1796414">
                  <a:moveTo>
                    <a:pt x="0" y="0"/>
                  </a:moveTo>
                  <a:lnTo>
                    <a:pt x="4925521" y="0"/>
                  </a:lnTo>
                  <a:lnTo>
                    <a:pt x="4925521" y="1796261"/>
                  </a:lnTo>
                  <a:lnTo>
                    <a:pt x="4540168" y="1688543"/>
                  </a:lnTo>
                  <a:lnTo>
                    <a:pt x="4493267" y="1657895"/>
                  </a:lnTo>
                  <a:lnTo>
                    <a:pt x="4447218" y="1629561"/>
                  </a:lnTo>
                  <a:lnTo>
                    <a:pt x="4401977" y="1603461"/>
                  </a:lnTo>
                  <a:lnTo>
                    <a:pt x="4357501" y="1579517"/>
                  </a:lnTo>
                  <a:lnTo>
                    <a:pt x="4313748" y="1557650"/>
                  </a:lnTo>
                  <a:lnTo>
                    <a:pt x="4270675" y="1537781"/>
                  </a:lnTo>
                  <a:lnTo>
                    <a:pt x="4228240" y="1519833"/>
                  </a:lnTo>
                  <a:lnTo>
                    <a:pt x="4186399" y="1503726"/>
                  </a:lnTo>
                  <a:lnTo>
                    <a:pt x="4145112" y="1489381"/>
                  </a:lnTo>
                  <a:lnTo>
                    <a:pt x="4104334" y="1476721"/>
                  </a:lnTo>
                  <a:lnTo>
                    <a:pt x="4064023" y="1465666"/>
                  </a:lnTo>
                  <a:lnTo>
                    <a:pt x="4024136" y="1456137"/>
                  </a:lnTo>
                  <a:lnTo>
                    <a:pt x="3984632" y="1448057"/>
                  </a:lnTo>
                  <a:lnTo>
                    <a:pt x="3945467" y="1441347"/>
                  </a:lnTo>
                  <a:lnTo>
                    <a:pt x="3906598" y="1435927"/>
                  </a:lnTo>
                  <a:lnTo>
                    <a:pt x="3867984" y="1431720"/>
                  </a:lnTo>
                  <a:lnTo>
                    <a:pt x="3829581" y="1428646"/>
                  </a:lnTo>
                  <a:lnTo>
                    <a:pt x="3791346" y="1426627"/>
                  </a:lnTo>
                  <a:lnTo>
                    <a:pt x="3753238" y="1425585"/>
                  </a:lnTo>
                  <a:lnTo>
                    <a:pt x="3715214" y="1425440"/>
                  </a:lnTo>
                  <a:lnTo>
                    <a:pt x="3677230" y="1426115"/>
                  </a:lnTo>
                  <a:lnTo>
                    <a:pt x="3639245" y="1427530"/>
                  </a:lnTo>
                  <a:lnTo>
                    <a:pt x="3601215" y="1429607"/>
                  </a:lnTo>
                  <a:lnTo>
                    <a:pt x="2736097" y="1487726"/>
                  </a:lnTo>
                  <a:lnTo>
                    <a:pt x="2716874" y="1486865"/>
                  </a:lnTo>
                  <a:lnTo>
                    <a:pt x="2667086" y="1483610"/>
                  </a:lnTo>
                  <a:lnTo>
                    <a:pt x="2616274" y="1479209"/>
                  </a:lnTo>
                  <a:lnTo>
                    <a:pt x="2564394" y="1473582"/>
                  </a:lnTo>
                  <a:lnTo>
                    <a:pt x="2511405" y="1466651"/>
                  </a:lnTo>
                  <a:lnTo>
                    <a:pt x="2457263" y="1458338"/>
                  </a:lnTo>
                  <a:lnTo>
                    <a:pt x="2401926" y="1448564"/>
                  </a:lnTo>
                  <a:lnTo>
                    <a:pt x="2345351" y="1437251"/>
                  </a:lnTo>
                  <a:lnTo>
                    <a:pt x="2286524" y="1423993"/>
                  </a:lnTo>
                  <a:lnTo>
                    <a:pt x="2229100" y="1409460"/>
                  </a:lnTo>
                  <a:lnTo>
                    <a:pt x="2173041" y="1393701"/>
                  </a:lnTo>
                  <a:lnTo>
                    <a:pt x="2118306" y="1376765"/>
                  </a:lnTo>
                  <a:lnTo>
                    <a:pt x="2064856" y="1358702"/>
                  </a:lnTo>
                  <a:lnTo>
                    <a:pt x="2012651" y="1339560"/>
                  </a:lnTo>
                  <a:lnTo>
                    <a:pt x="1961651" y="1319390"/>
                  </a:lnTo>
                  <a:lnTo>
                    <a:pt x="1911817" y="1298239"/>
                  </a:lnTo>
                  <a:lnTo>
                    <a:pt x="1863110" y="1276157"/>
                  </a:lnTo>
                  <a:lnTo>
                    <a:pt x="1815488" y="1253194"/>
                  </a:lnTo>
                  <a:lnTo>
                    <a:pt x="1768913" y="1229398"/>
                  </a:lnTo>
                  <a:lnTo>
                    <a:pt x="1723346" y="1204819"/>
                  </a:lnTo>
                  <a:lnTo>
                    <a:pt x="1678745" y="1179505"/>
                  </a:lnTo>
                  <a:lnTo>
                    <a:pt x="1635072" y="1153507"/>
                  </a:lnTo>
                  <a:lnTo>
                    <a:pt x="1592287" y="1126873"/>
                  </a:lnTo>
                  <a:lnTo>
                    <a:pt x="1550350" y="1099652"/>
                  </a:lnTo>
                  <a:lnTo>
                    <a:pt x="1509222" y="1071894"/>
                  </a:lnTo>
                  <a:lnTo>
                    <a:pt x="1468862" y="1043647"/>
                  </a:lnTo>
                  <a:lnTo>
                    <a:pt x="1429232" y="1014961"/>
                  </a:lnTo>
                  <a:lnTo>
                    <a:pt x="1390291" y="985885"/>
                  </a:lnTo>
                  <a:lnTo>
                    <a:pt x="1352000" y="956468"/>
                  </a:lnTo>
                  <a:lnTo>
                    <a:pt x="1314319" y="926760"/>
                  </a:lnTo>
                  <a:lnTo>
                    <a:pt x="1277208" y="896809"/>
                  </a:lnTo>
                  <a:lnTo>
                    <a:pt x="1240628" y="866665"/>
                  </a:lnTo>
                  <a:lnTo>
                    <a:pt x="1204538" y="836376"/>
                  </a:lnTo>
                  <a:lnTo>
                    <a:pt x="1168901" y="805993"/>
                  </a:lnTo>
                  <a:lnTo>
                    <a:pt x="1133674" y="775564"/>
                  </a:lnTo>
                  <a:lnTo>
                    <a:pt x="895280" y="565407"/>
                  </a:lnTo>
                  <a:lnTo>
                    <a:pt x="861917" y="536381"/>
                  </a:lnTo>
                  <a:lnTo>
                    <a:pt x="828609" y="507752"/>
                  </a:lnTo>
                  <a:lnTo>
                    <a:pt x="795315" y="479569"/>
                  </a:lnTo>
                  <a:lnTo>
                    <a:pt x="761996" y="451881"/>
                  </a:lnTo>
                  <a:lnTo>
                    <a:pt x="728613" y="424737"/>
                  </a:lnTo>
                  <a:lnTo>
                    <a:pt x="695125" y="398187"/>
                  </a:lnTo>
                  <a:lnTo>
                    <a:pt x="661493" y="372279"/>
                  </a:lnTo>
                  <a:lnTo>
                    <a:pt x="627677" y="347063"/>
                  </a:lnTo>
                  <a:lnTo>
                    <a:pt x="593638" y="322588"/>
                  </a:lnTo>
                  <a:lnTo>
                    <a:pt x="559335" y="298902"/>
                  </a:lnTo>
                  <a:lnTo>
                    <a:pt x="524730" y="276056"/>
                  </a:lnTo>
                  <a:lnTo>
                    <a:pt x="489782" y="254099"/>
                  </a:lnTo>
                  <a:lnTo>
                    <a:pt x="454452" y="233079"/>
                  </a:lnTo>
                  <a:lnTo>
                    <a:pt x="418700" y="213045"/>
                  </a:lnTo>
                  <a:lnTo>
                    <a:pt x="382486" y="194048"/>
                  </a:lnTo>
                  <a:lnTo>
                    <a:pt x="0" y="0"/>
                  </a:lnTo>
                  <a:close/>
                </a:path>
                <a:path w="4925694" h="1796414">
                  <a:moveTo>
                    <a:pt x="2736097" y="1487726"/>
                  </a:moveTo>
                  <a:lnTo>
                    <a:pt x="3601215" y="1429607"/>
                  </a:lnTo>
                  <a:lnTo>
                    <a:pt x="3563099" y="1432267"/>
                  </a:lnTo>
                  <a:lnTo>
                    <a:pt x="3524852" y="1435432"/>
                  </a:lnTo>
                  <a:lnTo>
                    <a:pt x="3486434" y="1439023"/>
                  </a:lnTo>
                  <a:lnTo>
                    <a:pt x="3167775" y="1473649"/>
                  </a:lnTo>
                  <a:lnTo>
                    <a:pt x="3083405" y="1481062"/>
                  </a:lnTo>
                  <a:lnTo>
                    <a:pt x="3040279" y="1484149"/>
                  </a:lnTo>
                  <a:lnTo>
                    <a:pt x="2996470" y="1486719"/>
                  </a:lnTo>
                  <a:lnTo>
                    <a:pt x="2951935" y="1488692"/>
                  </a:lnTo>
                  <a:lnTo>
                    <a:pt x="2906631" y="1489991"/>
                  </a:lnTo>
                  <a:lnTo>
                    <a:pt x="2860516" y="1490536"/>
                  </a:lnTo>
                  <a:lnTo>
                    <a:pt x="2813546" y="1490249"/>
                  </a:lnTo>
                  <a:lnTo>
                    <a:pt x="2765680" y="1489052"/>
                  </a:lnTo>
                  <a:lnTo>
                    <a:pt x="2736097" y="1487726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510174" y="0"/>
              <a:ext cx="4778375" cy="725805"/>
            </a:xfrm>
            <a:custGeom>
              <a:avLst/>
              <a:gdLst/>
              <a:ahLst/>
              <a:cxnLst/>
              <a:rect l="l" t="t" r="r" b="b"/>
              <a:pathLst>
                <a:path w="4778375" h="725805">
                  <a:moveTo>
                    <a:pt x="0" y="0"/>
                  </a:moveTo>
                  <a:lnTo>
                    <a:pt x="307024" y="0"/>
                  </a:lnTo>
                  <a:lnTo>
                    <a:pt x="377600" y="15254"/>
                  </a:lnTo>
                  <a:lnTo>
                    <a:pt x="566132" y="58346"/>
                  </a:lnTo>
                  <a:lnTo>
                    <a:pt x="694970" y="89889"/>
                  </a:lnTo>
                  <a:lnTo>
                    <a:pt x="825007" y="123671"/>
                  </a:lnTo>
                  <a:lnTo>
                    <a:pt x="955112" y="159683"/>
                  </a:lnTo>
                  <a:lnTo>
                    <a:pt x="1019836" y="178522"/>
                  </a:lnTo>
                  <a:lnTo>
                    <a:pt x="1084152" y="197914"/>
                  </a:lnTo>
                  <a:lnTo>
                    <a:pt x="1147919" y="217858"/>
                  </a:lnTo>
                  <a:lnTo>
                    <a:pt x="1210995" y="238353"/>
                  </a:lnTo>
                  <a:lnTo>
                    <a:pt x="1273239" y="259397"/>
                  </a:lnTo>
                  <a:lnTo>
                    <a:pt x="1334509" y="280990"/>
                  </a:lnTo>
                  <a:lnTo>
                    <a:pt x="1394664" y="303130"/>
                  </a:lnTo>
                  <a:lnTo>
                    <a:pt x="1453563" y="325815"/>
                  </a:lnTo>
                  <a:lnTo>
                    <a:pt x="1511063" y="349045"/>
                  </a:lnTo>
                  <a:lnTo>
                    <a:pt x="1567074" y="372839"/>
                  </a:lnTo>
                  <a:lnTo>
                    <a:pt x="1616535" y="393916"/>
                  </a:lnTo>
                  <a:lnTo>
                    <a:pt x="1665568" y="413623"/>
                  </a:lnTo>
                  <a:lnTo>
                    <a:pt x="1714171" y="431985"/>
                  </a:lnTo>
                  <a:lnTo>
                    <a:pt x="1762390" y="449045"/>
                  </a:lnTo>
                  <a:lnTo>
                    <a:pt x="1810272" y="464847"/>
                  </a:lnTo>
                  <a:lnTo>
                    <a:pt x="1857865" y="479434"/>
                  </a:lnTo>
                  <a:lnTo>
                    <a:pt x="1905216" y="492850"/>
                  </a:lnTo>
                  <a:lnTo>
                    <a:pt x="1952372" y="505139"/>
                  </a:lnTo>
                  <a:lnTo>
                    <a:pt x="1999381" y="516345"/>
                  </a:lnTo>
                  <a:lnTo>
                    <a:pt x="2046288" y="526512"/>
                  </a:lnTo>
                  <a:lnTo>
                    <a:pt x="2093142" y="535684"/>
                  </a:lnTo>
                  <a:lnTo>
                    <a:pt x="2139990" y="543904"/>
                  </a:lnTo>
                  <a:lnTo>
                    <a:pt x="2186879" y="551215"/>
                  </a:lnTo>
                  <a:lnTo>
                    <a:pt x="2233856" y="557663"/>
                  </a:lnTo>
                  <a:lnTo>
                    <a:pt x="2280967" y="563291"/>
                  </a:lnTo>
                  <a:lnTo>
                    <a:pt x="2328262" y="568142"/>
                  </a:lnTo>
                  <a:lnTo>
                    <a:pt x="2375785" y="572260"/>
                  </a:lnTo>
                  <a:lnTo>
                    <a:pt x="2423586" y="575690"/>
                  </a:lnTo>
                  <a:lnTo>
                    <a:pt x="2471710" y="578475"/>
                  </a:lnTo>
                  <a:lnTo>
                    <a:pt x="2520205" y="580658"/>
                  </a:lnTo>
                  <a:lnTo>
                    <a:pt x="2569118" y="582284"/>
                  </a:lnTo>
                  <a:lnTo>
                    <a:pt x="2618497" y="583396"/>
                  </a:lnTo>
                  <a:lnTo>
                    <a:pt x="2718839" y="584255"/>
                  </a:lnTo>
                  <a:lnTo>
                    <a:pt x="2874021" y="582787"/>
                  </a:lnTo>
                  <a:lnTo>
                    <a:pt x="3325836" y="571040"/>
                  </a:lnTo>
                  <a:lnTo>
                    <a:pt x="3663461" y="566049"/>
                  </a:lnTo>
                  <a:lnTo>
                    <a:pt x="3873690" y="567057"/>
                  </a:lnTo>
                  <a:lnTo>
                    <a:pt x="4097924" y="572212"/>
                  </a:lnTo>
                  <a:lnTo>
                    <a:pt x="4165776" y="575065"/>
                  </a:lnTo>
                  <a:lnTo>
                    <a:pt x="4232102" y="579122"/>
                  </a:lnTo>
                  <a:lnTo>
                    <a:pt x="4296903" y="584327"/>
                  </a:lnTo>
                  <a:lnTo>
                    <a:pt x="4360181" y="590624"/>
                  </a:lnTo>
                  <a:lnTo>
                    <a:pt x="4421940" y="597956"/>
                  </a:lnTo>
                  <a:lnTo>
                    <a:pt x="4482182" y="606267"/>
                  </a:lnTo>
                  <a:lnTo>
                    <a:pt x="4540909" y="615500"/>
                  </a:lnTo>
                  <a:lnTo>
                    <a:pt x="4598124" y="625598"/>
                  </a:lnTo>
                  <a:lnTo>
                    <a:pt x="4653828" y="636506"/>
                  </a:lnTo>
                  <a:lnTo>
                    <a:pt x="4708025" y="648167"/>
                  </a:lnTo>
                  <a:lnTo>
                    <a:pt x="4760717" y="660524"/>
                  </a:lnTo>
                  <a:lnTo>
                    <a:pt x="4777822" y="725669"/>
                  </a:lnTo>
                  <a:lnTo>
                    <a:pt x="4763972" y="722057"/>
                  </a:lnTo>
                  <a:lnTo>
                    <a:pt x="4711129" y="709334"/>
                  </a:lnTo>
                  <a:lnTo>
                    <a:pt x="4656694" y="697318"/>
                  </a:lnTo>
                  <a:lnTo>
                    <a:pt x="4600663" y="686070"/>
                  </a:lnTo>
                  <a:lnTo>
                    <a:pt x="4543033" y="675650"/>
                  </a:lnTo>
                  <a:lnTo>
                    <a:pt x="4483800" y="666121"/>
                  </a:lnTo>
                  <a:lnTo>
                    <a:pt x="4422961" y="657544"/>
                  </a:lnTo>
                  <a:lnTo>
                    <a:pt x="4360513" y="649980"/>
                  </a:lnTo>
                  <a:lnTo>
                    <a:pt x="4296452" y="643489"/>
                  </a:lnTo>
                  <a:lnTo>
                    <a:pt x="4230775" y="638135"/>
                  </a:lnTo>
                  <a:lnTo>
                    <a:pt x="4163479" y="633977"/>
                  </a:lnTo>
                  <a:lnTo>
                    <a:pt x="4094560" y="631077"/>
                  </a:lnTo>
                  <a:lnTo>
                    <a:pt x="3925724" y="626831"/>
                  </a:lnTo>
                  <a:lnTo>
                    <a:pt x="3713044" y="625176"/>
                  </a:lnTo>
                  <a:lnTo>
                    <a:pt x="3418336" y="628766"/>
                  </a:lnTo>
                  <a:lnTo>
                    <a:pt x="2828279" y="643183"/>
                  </a:lnTo>
                  <a:lnTo>
                    <a:pt x="2677362" y="643807"/>
                  </a:lnTo>
                  <a:lnTo>
                    <a:pt x="2579502" y="642350"/>
                  </a:lnTo>
                  <a:lnTo>
                    <a:pt x="2531264" y="640935"/>
                  </a:lnTo>
                  <a:lnTo>
                    <a:pt x="2483429" y="639007"/>
                  </a:lnTo>
                  <a:lnTo>
                    <a:pt x="2435952" y="636524"/>
                  </a:lnTo>
                  <a:lnTo>
                    <a:pt x="2388789" y="633445"/>
                  </a:lnTo>
                  <a:lnTo>
                    <a:pt x="2341895" y="629728"/>
                  </a:lnTo>
                  <a:lnTo>
                    <a:pt x="2295226" y="625331"/>
                  </a:lnTo>
                  <a:lnTo>
                    <a:pt x="2248738" y="620214"/>
                  </a:lnTo>
                  <a:lnTo>
                    <a:pt x="2202387" y="614334"/>
                  </a:lnTo>
                  <a:lnTo>
                    <a:pt x="2156128" y="607650"/>
                  </a:lnTo>
                  <a:lnTo>
                    <a:pt x="2109916" y="600121"/>
                  </a:lnTo>
                  <a:lnTo>
                    <a:pt x="2063708" y="591704"/>
                  </a:lnTo>
                  <a:lnTo>
                    <a:pt x="2017459" y="582358"/>
                  </a:lnTo>
                  <a:lnTo>
                    <a:pt x="1971125" y="572042"/>
                  </a:lnTo>
                  <a:lnTo>
                    <a:pt x="1924661" y="560715"/>
                  </a:lnTo>
                  <a:lnTo>
                    <a:pt x="1878023" y="548333"/>
                  </a:lnTo>
                  <a:lnTo>
                    <a:pt x="1831167" y="534857"/>
                  </a:lnTo>
                  <a:lnTo>
                    <a:pt x="1784049" y="520244"/>
                  </a:lnTo>
                  <a:lnTo>
                    <a:pt x="1736624" y="504453"/>
                  </a:lnTo>
                  <a:lnTo>
                    <a:pt x="1688847" y="487442"/>
                  </a:lnTo>
                  <a:lnTo>
                    <a:pt x="1640675" y="469169"/>
                  </a:lnTo>
                  <a:lnTo>
                    <a:pt x="1592063" y="449594"/>
                  </a:lnTo>
                  <a:lnTo>
                    <a:pt x="1487537" y="405073"/>
                  </a:lnTo>
                  <a:lnTo>
                    <a:pt x="1430509" y="381989"/>
                  </a:lnTo>
                  <a:lnTo>
                    <a:pt x="1372185" y="359487"/>
                  </a:lnTo>
                  <a:lnTo>
                    <a:pt x="1312545" y="337505"/>
                  </a:lnTo>
                  <a:lnTo>
                    <a:pt x="1251782" y="316067"/>
                  </a:lnTo>
                  <a:lnTo>
                    <a:pt x="1190040" y="295172"/>
                  </a:lnTo>
                  <a:lnTo>
                    <a:pt x="1127459" y="274823"/>
                  </a:lnTo>
                  <a:lnTo>
                    <a:pt x="1064181" y="255022"/>
                  </a:lnTo>
                  <a:lnTo>
                    <a:pt x="1000346" y="235769"/>
                  </a:lnTo>
                  <a:lnTo>
                    <a:pt x="936096" y="217066"/>
                  </a:lnTo>
                  <a:lnTo>
                    <a:pt x="806916" y="181315"/>
                  </a:lnTo>
                  <a:lnTo>
                    <a:pt x="677772" y="147782"/>
                  </a:lnTo>
                  <a:lnTo>
                    <a:pt x="549792" y="116478"/>
                  </a:lnTo>
                  <a:lnTo>
                    <a:pt x="362481" y="73725"/>
                  </a:lnTo>
                  <a:lnTo>
                    <a:pt x="184148" y="36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617517" y="754465"/>
              <a:ext cx="1397635" cy="535940"/>
            </a:xfrm>
            <a:custGeom>
              <a:avLst/>
              <a:gdLst/>
              <a:ahLst/>
              <a:cxnLst/>
              <a:rect l="l" t="t" r="r" b="b"/>
              <a:pathLst>
                <a:path w="1397634" h="535940">
                  <a:moveTo>
                    <a:pt x="949736" y="535555"/>
                  </a:moveTo>
                  <a:lnTo>
                    <a:pt x="905166" y="529100"/>
                  </a:lnTo>
                  <a:lnTo>
                    <a:pt x="864439" y="516303"/>
                  </a:lnTo>
                  <a:lnTo>
                    <a:pt x="827149" y="497992"/>
                  </a:lnTo>
                  <a:lnTo>
                    <a:pt x="792886" y="474993"/>
                  </a:lnTo>
                  <a:lnTo>
                    <a:pt x="761245" y="448132"/>
                  </a:lnTo>
                  <a:lnTo>
                    <a:pt x="731817" y="418236"/>
                  </a:lnTo>
                  <a:lnTo>
                    <a:pt x="704194" y="386133"/>
                  </a:lnTo>
                  <a:lnTo>
                    <a:pt x="677969" y="352648"/>
                  </a:lnTo>
                  <a:lnTo>
                    <a:pt x="652734" y="318609"/>
                  </a:lnTo>
                  <a:lnTo>
                    <a:pt x="628082" y="284843"/>
                  </a:lnTo>
                  <a:lnTo>
                    <a:pt x="603604" y="252175"/>
                  </a:lnTo>
                  <a:lnTo>
                    <a:pt x="578894" y="221434"/>
                  </a:lnTo>
                  <a:lnTo>
                    <a:pt x="527145" y="169035"/>
                  </a:lnTo>
                  <a:lnTo>
                    <a:pt x="469573" y="134261"/>
                  </a:lnTo>
                  <a:lnTo>
                    <a:pt x="402918" y="123726"/>
                  </a:lnTo>
                  <a:lnTo>
                    <a:pt x="228137" y="164403"/>
                  </a:lnTo>
                  <a:lnTo>
                    <a:pt x="130095" y="239553"/>
                  </a:lnTo>
                  <a:lnTo>
                    <a:pt x="87144" y="311945"/>
                  </a:lnTo>
                  <a:lnTo>
                    <a:pt x="77638" y="344349"/>
                  </a:lnTo>
                  <a:lnTo>
                    <a:pt x="0" y="349028"/>
                  </a:lnTo>
                  <a:lnTo>
                    <a:pt x="11576" y="277107"/>
                  </a:lnTo>
                  <a:lnTo>
                    <a:pt x="30118" y="215986"/>
                  </a:lnTo>
                  <a:lnTo>
                    <a:pt x="51727" y="171076"/>
                  </a:lnTo>
                  <a:lnTo>
                    <a:pt x="82222" y="131651"/>
                  </a:lnTo>
                  <a:lnTo>
                    <a:pt x="119631" y="97603"/>
                  </a:lnTo>
                  <a:lnTo>
                    <a:pt x="161980" y="68820"/>
                  </a:lnTo>
                  <a:lnTo>
                    <a:pt x="207299" y="45193"/>
                  </a:lnTo>
                  <a:lnTo>
                    <a:pt x="253614" y="26612"/>
                  </a:lnTo>
                  <a:lnTo>
                    <a:pt x="298955" y="12967"/>
                  </a:lnTo>
                  <a:lnTo>
                    <a:pt x="341349" y="4147"/>
                  </a:lnTo>
                  <a:lnTo>
                    <a:pt x="413843" y="0"/>
                  </a:lnTo>
                  <a:lnTo>
                    <a:pt x="450065" y="3950"/>
                  </a:lnTo>
                  <a:lnTo>
                    <a:pt x="487299" y="12672"/>
                  </a:lnTo>
                  <a:lnTo>
                    <a:pt x="525360" y="26940"/>
                  </a:lnTo>
                  <a:lnTo>
                    <a:pt x="564060" y="47530"/>
                  </a:lnTo>
                  <a:lnTo>
                    <a:pt x="603212" y="75219"/>
                  </a:lnTo>
                  <a:lnTo>
                    <a:pt x="642628" y="110781"/>
                  </a:lnTo>
                  <a:lnTo>
                    <a:pt x="682121" y="154994"/>
                  </a:lnTo>
                  <a:lnTo>
                    <a:pt x="721505" y="208632"/>
                  </a:lnTo>
                  <a:lnTo>
                    <a:pt x="765251" y="266577"/>
                  </a:lnTo>
                  <a:lnTo>
                    <a:pt x="807938" y="309918"/>
                  </a:lnTo>
                  <a:lnTo>
                    <a:pt x="849261" y="340724"/>
                  </a:lnTo>
                  <a:lnTo>
                    <a:pt x="888913" y="361062"/>
                  </a:lnTo>
                  <a:lnTo>
                    <a:pt x="926589" y="373002"/>
                  </a:lnTo>
                  <a:lnTo>
                    <a:pt x="994787" y="379959"/>
                  </a:lnTo>
                  <a:lnTo>
                    <a:pt x="1024697" y="379113"/>
                  </a:lnTo>
                  <a:lnTo>
                    <a:pt x="1137736" y="339690"/>
                  </a:lnTo>
                  <a:lnTo>
                    <a:pt x="1231762" y="260779"/>
                  </a:lnTo>
                  <a:lnTo>
                    <a:pt x="1296046" y="183373"/>
                  </a:lnTo>
                  <a:lnTo>
                    <a:pt x="1319859" y="148462"/>
                  </a:lnTo>
                  <a:lnTo>
                    <a:pt x="1397497" y="233369"/>
                  </a:lnTo>
                  <a:lnTo>
                    <a:pt x="1366877" y="283124"/>
                  </a:lnTo>
                  <a:lnTo>
                    <a:pt x="1278529" y="391231"/>
                  </a:lnTo>
                  <a:lnTo>
                    <a:pt x="1137725" y="495953"/>
                  </a:lnTo>
                  <a:lnTo>
                    <a:pt x="949736" y="535555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310" y="2104855"/>
            <a:ext cx="5381624" cy="60769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14145" y="2104855"/>
            <a:ext cx="3274060" cy="8178165"/>
            <a:chOff x="15014145" y="2104855"/>
            <a:chExt cx="3274060" cy="81781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4145" y="2104855"/>
              <a:ext cx="3273854" cy="6076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4238" y="7412804"/>
              <a:ext cx="2723761" cy="2870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889581"/>
            <a:ext cx="37915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925">
                <a:latin typeface="SimSun"/>
                <a:cs typeface="SimSun"/>
              </a:rPr>
              <a:t>D</a:t>
            </a:r>
            <a:r>
              <a:rPr dirty="0" sz="8000" spc="720">
                <a:latin typeface="SimSun"/>
                <a:cs typeface="SimSun"/>
              </a:rPr>
              <a:t>A</a:t>
            </a:r>
            <a:r>
              <a:rPr dirty="0" sz="8000" spc="-260">
                <a:latin typeface="SimSun"/>
                <a:cs typeface="SimSun"/>
              </a:rPr>
              <a:t>T</a:t>
            </a:r>
            <a:r>
              <a:rPr dirty="0" sz="8000" spc="720">
                <a:latin typeface="SimSun"/>
                <a:cs typeface="SimSun"/>
              </a:rPr>
              <a:t>A</a:t>
            </a:r>
            <a:r>
              <a:rPr dirty="0" sz="8000" spc="-80">
                <a:latin typeface="SimSun"/>
                <a:cs typeface="SimSun"/>
              </a:rPr>
              <a:t>S</a:t>
            </a:r>
            <a:r>
              <a:rPr dirty="0" sz="8000" spc="-120">
                <a:latin typeface="SimSun"/>
                <a:cs typeface="SimSun"/>
              </a:rPr>
              <a:t>E</a:t>
            </a:r>
            <a:r>
              <a:rPr dirty="0" sz="8000" spc="-260">
                <a:latin typeface="SimSun"/>
                <a:cs typeface="SimSun"/>
              </a:rPr>
              <a:t>T</a:t>
            </a:r>
            <a:endParaRPr sz="8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6345282"/>
            <a:ext cx="5918200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3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70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3500" spc="3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3500" spc="135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105">
                <a:solidFill>
                  <a:srgbClr val="183C36"/>
                </a:solidFill>
                <a:latin typeface="Tahoma"/>
                <a:cs typeface="Tahoma"/>
              </a:rPr>
              <a:t>y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35">
                <a:solidFill>
                  <a:srgbClr val="183C36"/>
                </a:solidFill>
                <a:latin typeface="Tahoma"/>
                <a:cs typeface="Tahoma"/>
              </a:rPr>
              <a:t>g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2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30">
                <a:solidFill>
                  <a:srgbClr val="183C36"/>
                </a:solidFill>
                <a:latin typeface="Tahoma"/>
                <a:cs typeface="Tahoma"/>
              </a:rPr>
              <a:t>g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un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k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5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30">
                <a:solidFill>
                  <a:srgbClr val="183C36"/>
                </a:solidFill>
                <a:latin typeface="Tahoma"/>
                <a:cs typeface="Tahoma"/>
              </a:rPr>
              <a:t>p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2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3500">
                <a:solidFill>
                  <a:srgbClr val="183C36"/>
                </a:solidFill>
                <a:latin typeface="Tahoma"/>
                <a:cs typeface="Tahoma"/>
              </a:rPr>
              <a:t>a  </a:t>
            </a:r>
            <a:r>
              <a:rPr dirty="0" sz="3500" spc="30">
                <a:solidFill>
                  <a:srgbClr val="183C36"/>
                </a:solidFill>
                <a:latin typeface="Tahoma"/>
                <a:cs typeface="Tahoma"/>
              </a:rPr>
              <a:t>p</a:t>
            </a:r>
            <a:r>
              <a:rPr dirty="0" sz="3500" spc="3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3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13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5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85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2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5">
                <a:solidFill>
                  <a:srgbClr val="183C36"/>
                </a:solidFill>
                <a:latin typeface="Tahoma"/>
                <a:cs typeface="Tahoma"/>
              </a:rPr>
              <a:t>h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2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3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3500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i  </a:t>
            </a:r>
            <a:r>
              <a:rPr dirty="0" sz="35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3500" spc="110">
                <a:solidFill>
                  <a:srgbClr val="183C36"/>
                </a:solidFill>
                <a:latin typeface="Tahoma"/>
                <a:cs typeface="Tahoma"/>
              </a:rPr>
              <a:t>k</a:t>
            </a:r>
            <a:r>
              <a:rPr dirty="0" sz="3500" spc="10">
                <a:solidFill>
                  <a:srgbClr val="183C36"/>
                </a:solidFill>
                <a:latin typeface="Tahoma"/>
                <a:cs typeface="Tahoma"/>
              </a:rPr>
              <a:t>h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100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3500" spc="-27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3500" spc="70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3500" spc="8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3500" spc="70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3500" spc="-105">
                <a:solidFill>
                  <a:srgbClr val="183C36"/>
                </a:solidFill>
                <a:latin typeface="Tahoma"/>
                <a:cs typeface="Tahoma"/>
              </a:rPr>
              <a:t>w</a:t>
            </a:r>
            <a:r>
              <a:rPr dirty="0" sz="3500">
                <a:solidFill>
                  <a:srgbClr val="183C36"/>
                </a:solidFill>
                <a:latin typeface="Tahoma"/>
                <a:cs typeface="Tahoma"/>
              </a:rPr>
              <a:t>a</a:t>
            </a:r>
            <a:endParaRPr sz="3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04429" y="1"/>
            <a:ext cx="3630929" cy="1401445"/>
            <a:chOff x="8104429" y="1"/>
            <a:chExt cx="3630929" cy="1401445"/>
          </a:xfrm>
        </p:grpSpPr>
        <p:sp>
          <p:nvSpPr>
            <p:cNvPr id="9" name="object 9"/>
            <p:cNvSpPr/>
            <p:nvPr/>
          </p:nvSpPr>
          <p:spPr>
            <a:xfrm>
              <a:off x="8104429" y="1"/>
              <a:ext cx="3630929" cy="1168400"/>
            </a:xfrm>
            <a:custGeom>
              <a:avLst/>
              <a:gdLst/>
              <a:ahLst/>
              <a:cxnLst/>
              <a:rect l="l" t="t" r="r" b="b"/>
              <a:pathLst>
                <a:path w="3630929" h="1168400">
                  <a:moveTo>
                    <a:pt x="0" y="0"/>
                  </a:moveTo>
                  <a:lnTo>
                    <a:pt x="2774789" y="0"/>
                  </a:lnTo>
                  <a:lnTo>
                    <a:pt x="2851572" y="25282"/>
                  </a:lnTo>
                  <a:lnTo>
                    <a:pt x="2890508" y="41607"/>
                  </a:lnTo>
                  <a:lnTo>
                    <a:pt x="2927498" y="59882"/>
                  </a:lnTo>
                  <a:lnTo>
                    <a:pt x="2962419" y="80208"/>
                  </a:lnTo>
                  <a:lnTo>
                    <a:pt x="2995145" y="102687"/>
                  </a:lnTo>
                  <a:lnTo>
                    <a:pt x="3025553" y="127421"/>
                  </a:lnTo>
                  <a:lnTo>
                    <a:pt x="3053519" y="154511"/>
                  </a:lnTo>
                  <a:lnTo>
                    <a:pt x="3267576" y="400217"/>
                  </a:lnTo>
                  <a:lnTo>
                    <a:pt x="3452104" y="637221"/>
                  </a:lnTo>
                  <a:lnTo>
                    <a:pt x="3581555" y="815851"/>
                  </a:lnTo>
                  <a:lnTo>
                    <a:pt x="3630382" y="886432"/>
                  </a:lnTo>
                  <a:lnTo>
                    <a:pt x="3522085" y="960749"/>
                  </a:lnTo>
                  <a:lnTo>
                    <a:pt x="3248114" y="1097648"/>
                  </a:lnTo>
                  <a:lnTo>
                    <a:pt x="2884847" y="1168056"/>
                  </a:lnTo>
                  <a:lnTo>
                    <a:pt x="2508664" y="1042899"/>
                  </a:lnTo>
                  <a:lnTo>
                    <a:pt x="2463201" y="1010556"/>
                  </a:lnTo>
                  <a:lnTo>
                    <a:pt x="2418915" y="982019"/>
                  </a:lnTo>
                  <a:lnTo>
                    <a:pt x="2375702" y="957067"/>
                  </a:lnTo>
                  <a:lnTo>
                    <a:pt x="2333456" y="935481"/>
                  </a:lnTo>
                  <a:lnTo>
                    <a:pt x="2292071" y="917041"/>
                  </a:lnTo>
                  <a:lnTo>
                    <a:pt x="2251442" y="901529"/>
                  </a:lnTo>
                  <a:lnTo>
                    <a:pt x="2211463" y="888724"/>
                  </a:lnTo>
                  <a:lnTo>
                    <a:pt x="2172029" y="878407"/>
                  </a:lnTo>
                  <a:lnTo>
                    <a:pt x="2133035" y="870360"/>
                  </a:lnTo>
                  <a:lnTo>
                    <a:pt x="2094373" y="864361"/>
                  </a:lnTo>
                  <a:lnTo>
                    <a:pt x="2055940" y="860193"/>
                  </a:lnTo>
                  <a:lnTo>
                    <a:pt x="2017630" y="857635"/>
                  </a:lnTo>
                  <a:lnTo>
                    <a:pt x="1979337" y="856468"/>
                  </a:lnTo>
                  <a:lnTo>
                    <a:pt x="1940955" y="856473"/>
                  </a:lnTo>
                  <a:lnTo>
                    <a:pt x="1411464" y="865762"/>
                  </a:lnTo>
                  <a:lnTo>
                    <a:pt x="1385909" y="863300"/>
                  </a:lnTo>
                  <a:lnTo>
                    <a:pt x="1335206" y="856666"/>
                  </a:lnTo>
                  <a:lnTo>
                    <a:pt x="1282830" y="847911"/>
                  </a:lnTo>
                  <a:lnTo>
                    <a:pt x="1228678" y="836817"/>
                  </a:lnTo>
                  <a:lnTo>
                    <a:pt x="1172642" y="823164"/>
                  </a:lnTo>
                  <a:lnTo>
                    <a:pt x="1114943" y="806659"/>
                  </a:lnTo>
                  <a:lnTo>
                    <a:pt x="1059597" y="788240"/>
                  </a:lnTo>
                  <a:lnTo>
                    <a:pt x="1006492" y="768032"/>
                  </a:lnTo>
                  <a:lnTo>
                    <a:pt x="955513" y="746160"/>
                  </a:lnTo>
                  <a:lnTo>
                    <a:pt x="906551" y="722751"/>
                  </a:lnTo>
                  <a:lnTo>
                    <a:pt x="859491" y="697930"/>
                  </a:lnTo>
                  <a:lnTo>
                    <a:pt x="814222" y="671822"/>
                  </a:lnTo>
                  <a:lnTo>
                    <a:pt x="770632" y="644553"/>
                  </a:lnTo>
                  <a:lnTo>
                    <a:pt x="728607" y="616248"/>
                  </a:lnTo>
                  <a:lnTo>
                    <a:pt x="688036" y="587034"/>
                  </a:lnTo>
                  <a:lnTo>
                    <a:pt x="648806" y="557035"/>
                  </a:lnTo>
                  <a:lnTo>
                    <a:pt x="610804" y="526377"/>
                  </a:lnTo>
                  <a:lnTo>
                    <a:pt x="573919" y="495186"/>
                  </a:lnTo>
                  <a:lnTo>
                    <a:pt x="538038" y="463587"/>
                  </a:lnTo>
                  <a:lnTo>
                    <a:pt x="503048" y="431706"/>
                  </a:lnTo>
                  <a:lnTo>
                    <a:pt x="468837" y="399668"/>
                  </a:lnTo>
                  <a:lnTo>
                    <a:pt x="435293" y="367599"/>
                  </a:lnTo>
                  <a:lnTo>
                    <a:pt x="305537" y="241521"/>
                  </a:lnTo>
                  <a:lnTo>
                    <a:pt x="273641" y="211179"/>
                  </a:lnTo>
                  <a:lnTo>
                    <a:pt x="241737" y="181560"/>
                  </a:lnTo>
                  <a:lnTo>
                    <a:pt x="209713" y="152788"/>
                  </a:lnTo>
                  <a:lnTo>
                    <a:pt x="177457" y="124989"/>
                  </a:lnTo>
                  <a:lnTo>
                    <a:pt x="144856" y="98289"/>
                  </a:lnTo>
                  <a:lnTo>
                    <a:pt x="111798" y="72813"/>
                  </a:lnTo>
                  <a:lnTo>
                    <a:pt x="78170" y="48687"/>
                  </a:lnTo>
                  <a:lnTo>
                    <a:pt x="43860" y="26037"/>
                  </a:lnTo>
                  <a:lnTo>
                    <a:pt x="8756" y="4987"/>
                  </a:lnTo>
                  <a:lnTo>
                    <a:pt x="0" y="0"/>
                  </a:lnTo>
                  <a:close/>
                </a:path>
                <a:path w="3630929" h="1168400">
                  <a:moveTo>
                    <a:pt x="1411464" y="865762"/>
                  </a:moveTo>
                  <a:lnTo>
                    <a:pt x="1940955" y="856473"/>
                  </a:lnTo>
                  <a:lnTo>
                    <a:pt x="1902379" y="857429"/>
                  </a:lnTo>
                  <a:lnTo>
                    <a:pt x="1863503" y="859119"/>
                  </a:lnTo>
                  <a:lnTo>
                    <a:pt x="1660936" y="870876"/>
                  </a:lnTo>
                  <a:lnTo>
                    <a:pt x="1618046" y="872353"/>
                  </a:lnTo>
                  <a:lnTo>
                    <a:pt x="1574118" y="873027"/>
                  </a:lnTo>
                  <a:lnTo>
                    <a:pt x="1529046" y="872678"/>
                  </a:lnTo>
                  <a:lnTo>
                    <a:pt x="1482724" y="871087"/>
                  </a:lnTo>
                  <a:lnTo>
                    <a:pt x="1435047" y="868034"/>
                  </a:lnTo>
                  <a:lnTo>
                    <a:pt x="1411464" y="865762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17682" y="1"/>
              <a:ext cx="3088640" cy="832485"/>
            </a:xfrm>
            <a:custGeom>
              <a:avLst/>
              <a:gdLst/>
              <a:ahLst/>
              <a:cxnLst/>
              <a:rect l="l" t="t" r="r" b="b"/>
              <a:pathLst>
                <a:path w="3088640" h="832485">
                  <a:moveTo>
                    <a:pt x="0" y="0"/>
                  </a:moveTo>
                  <a:lnTo>
                    <a:pt x="120002" y="0"/>
                  </a:lnTo>
                  <a:lnTo>
                    <a:pt x="212391" y="31951"/>
                  </a:lnTo>
                  <a:lnTo>
                    <a:pt x="274312" y="54848"/>
                  </a:lnTo>
                  <a:lnTo>
                    <a:pt x="334965" y="78561"/>
                  </a:lnTo>
                  <a:lnTo>
                    <a:pt x="393984" y="103068"/>
                  </a:lnTo>
                  <a:lnTo>
                    <a:pt x="451004" y="128348"/>
                  </a:lnTo>
                  <a:lnTo>
                    <a:pt x="553011" y="176963"/>
                  </a:lnTo>
                  <a:lnTo>
                    <a:pt x="599761" y="197381"/>
                  </a:lnTo>
                  <a:lnTo>
                    <a:pt x="646026" y="215749"/>
                  </a:lnTo>
                  <a:lnTo>
                    <a:pt x="691918" y="232182"/>
                  </a:lnTo>
                  <a:lnTo>
                    <a:pt x="737550" y="246796"/>
                  </a:lnTo>
                  <a:lnTo>
                    <a:pt x="783034" y="259707"/>
                  </a:lnTo>
                  <a:lnTo>
                    <a:pt x="828484" y="271028"/>
                  </a:lnTo>
                  <a:lnTo>
                    <a:pt x="874011" y="280877"/>
                  </a:lnTo>
                  <a:lnTo>
                    <a:pt x="919730" y="289368"/>
                  </a:lnTo>
                  <a:lnTo>
                    <a:pt x="965753" y="296616"/>
                  </a:lnTo>
                  <a:lnTo>
                    <a:pt x="1012193" y="302737"/>
                  </a:lnTo>
                  <a:lnTo>
                    <a:pt x="1059162" y="307846"/>
                  </a:lnTo>
                  <a:lnTo>
                    <a:pt x="1106773" y="312060"/>
                  </a:lnTo>
                  <a:lnTo>
                    <a:pt x="1155139" y="315492"/>
                  </a:lnTo>
                  <a:lnTo>
                    <a:pt x="1204374" y="318258"/>
                  </a:lnTo>
                  <a:lnTo>
                    <a:pt x="1305897" y="322256"/>
                  </a:lnTo>
                  <a:lnTo>
                    <a:pt x="1659670" y="330911"/>
                  </a:lnTo>
                  <a:lnTo>
                    <a:pt x="1817512" y="337348"/>
                  </a:lnTo>
                  <a:lnTo>
                    <a:pt x="1930077" y="343836"/>
                  </a:lnTo>
                  <a:lnTo>
                    <a:pt x="2049009" y="352597"/>
                  </a:lnTo>
                  <a:lnTo>
                    <a:pt x="2114391" y="358944"/>
                  </a:lnTo>
                  <a:lnTo>
                    <a:pt x="2177328" y="366978"/>
                  </a:lnTo>
                  <a:lnTo>
                    <a:pt x="2237831" y="376562"/>
                  </a:lnTo>
                  <a:lnTo>
                    <a:pt x="2295915" y="387558"/>
                  </a:lnTo>
                  <a:lnTo>
                    <a:pt x="2351591" y="399827"/>
                  </a:lnTo>
                  <a:lnTo>
                    <a:pt x="2404873" y="413232"/>
                  </a:lnTo>
                  <a:lnTo>
                    <a:pt x="2455774" y="427636"/>
                  </a:lnTo>
                  <a:lnTo>
                    <a:pt x="2504307" y="442900"/>
                  </a:lnTo>
                  <a:lnTo>
                    <a:pt x="2550484" y="458886"/>
                  </a:lnTo>
                  <a:lnTo>
                    <a:pt x="2594318" y="475457"/>
                  </a:lnTo>
                  <a:lnTo>
                    <a:pt x="2635823" y="492476"/>
                  </a:lnTo>
                  <a:lnTo>
                    <a:pt x="2675011" y="509804"/>
                  </a:lnTo>
                  <a:lnTo>
                    <a:pt x="2711895" y="527303"/>
                  </a:lnTo>
                  <a:lnTo>
                    <a:pt x="2746488" y="544835"/>
                  </a:lnTo>
                  <a:lnTo>
                    <a:pt x="2808851" y="579451"/>
                  </a:lnTo>
                  <a:lnTo>
                    <a:pt x="2911175" y="646058"/>
                  </a:lnTo>
                  <a:lnTo>
                    <a:pt x="2971264" y="692239"/>
                  </a:lnTo>
                  <a:lnTo>
                    <a:pt x="3017423" y="732554"/>
                  </a:lnTo>
                  <a:lnTo>
                    <a:pt x="3050160" y="764761"/>
                  </a:lnTo>
                  <a:lnTo>
                    <a:pt x="3077398" y="795872"/>
                  </a:lnTo>
                  <a:lnTo>
                    <a:pt x="3088389" y="809983"/>
                  </a:lnTo>
                  <a:lnTo>
                    <a:pt x="3060125" y="831936"/>
                  </a:lnTo>
                  <a:lnTo>
                    <a:pt x="3049134" y="817824"/>
                  </a:lnTo>
                  <a:lnTo>
                    <a:pt x="3042582" y="810075"/>
                  </a:lnTo>
                  <a:lnTo>
                    <a:pt x="2991683" y="758038"/>
                  </a:lnTo>
                  <a:lnTo>
                    <a:pt x="2946527" y="718633"/>
                  </a:lnTo>
                  <a:lnTo>
                    <a:pt x="2887692" y="673556"/>
                  </a:lnTo>
                  <a:lnTo>
                    <a:pt x="2814775" y="625250"/>
                  </a:lnTo>
                  <a:lnTo>
                    <a:pt x="2754499" y="590103"/>
                  </a:lnTo>
                  <a:lnTo>
                    <a:pt x="2720621" y="572083"/>
                  </a:lnTo>
                  <a:lnTo>
                    <a:pt x="2684228" y="553979"/>
                  </a:lnTo>
                  <a:lnTo>
                    <a:pt x="2645302" y="535951"/>
                  </a:lnTo>
                  <a:lnTo>
                    <a:pt x="2603827" y="518158"/>
                  </a:lnTo>
                  <a:lnTo>
                    <a:pt x="2559786" y="500762"/>
                  </a:lnTo>
                  <a:lnTo>
                    <a:pt x="2513162" y="483921"/>
                  </a:lnTo>
                  <a:lnTo>
                    <a:pt x="2463939" y="467797"/>
                  </a:lnTo>
                  <a:lnTo>
                    <a:pt x="2412098" y="452549"/>
                  </a:lnTo>
                  <a:lnTo>
                    <a:pt x="2357624" y="438338"/>
                  </a:lnTo>
                  <a:lnTo>
                    <a:pt x="2300500" y="425322"/>
                  </a:lnTo>
                  <a:lnTo>
                    <a:pt x="2240708" y="413663"/>
                  </a:lnTo>
                  <a:lnTo>
                    <a:pt x="2178233" y="403521"/>
                  </a:lnTo>
                  <a:lnTo>
                    <a:pt x="2113056" y="395055"/>
                  </a:lnTo>
                  <a:lnTo>
                    <a:pt x="2045161" y="388425"/>
                  </a:lnTo>
                  <a:lnTo>
                    <a:pt x="1926718" y="379733"/>
                  </a:lnTo>
                  <a:lnTo>
                    <a:pt x="1814645" y="373428"/>
                  </a:lnTo>
                  <a:lnTo>
                    <a:pt x="1657542" y="367335"/>
                  </a:lnTo>
                  <a:lnTo>
                    <a:pt x="1302776" y="358663"/>
                  </a:lnTo>
                  <a:lnTo>
                    <a:pt x="1199960" y="354558"/>
                  </a:lnTo>
                  <a:lnTo>
                    <a:pt x="1150077" y="351745"/>
                  </a:lnTo>
                  <a:lnTo>
                    <a:pt x="1101054" y="348265"/>
                  </a:lnTo>
                  <a:lnTo>
                    <a:pt x="1052777" y="343998"/>
                  </a:lnTo>
                  <a:lnTo>
                    <a:pt x="1005128" y="338825"/>
                  </a:lnTo>
                  <a:lnTo>
                    <a:pt x="957992" y="332625"/>
                  </a:lnTo>
                  <a:lnTo>
                    <a:pt x="911251" y="325278"/>
                  </a:lnTo>
                  <a:lnTo>
                    <a:pt x="864791" y="316664"/>
                  </a:lnTo>
                  <a:lnTo>
                    <a:pt x="818495" y="306663"/>
                  </a:lnTo>
                  <a:lnTo>
                    <a:pt x="772245" y="295155"/>
                  </a:lnTo>
                  <a:lnTo>
                    <a:pt x="725927" y="282021"/>
                  </a:lnTo>
                  <a:lnTo>
                    <a:pt x="679424" y="267140"/>
                  </a:lnTo>
                  <a:lnTo>
                    <a:pt x="632620" y="250392"/>
                  </a:lnTo>
                  <a:lnTo>
                    <a:pt x="585398" y="231657"/>
                  </a:lnTo>
                  <a:lnTo>
                    <a:pt x="537642" y="210815"/>
                  </a:lnTo>
                  <a:lnTo>
                    <a:pt x="435095" y="161908"/>
                  </a:lnTo>
                  <a:lnTo>
                    <a:pt x="378582" y="136814"/>
                  </a:lnTo>
                  <a:lnTo>
                    <a:pt x="320061" y="112486"/>
                  </a:lnTo>
                  <a:lnTo>
                    <a:pt x="259896" y="88945"/>
                  </a:lnTo>
                  <a:lnTo>
                    <a:pt x="198452" y="66213"/>
                  </a:lnTo>
                  <a:lnTo>
                    <a:pt x="136094" y="44313"/>
                  </a:lnTo>
                  <a:lnTo>
                    <a:pt x="73184" y="23265"/>
                  </a:lnTo>
                  <a:lnTo>
                    <a:pt x="10089" y="3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69239" y="571651"/>
              <a:ext cx="779145" cy="829944"/>
            </a:xfrm>
            <a:custGeom>
              <a:avLst/>
              <a:gdLst/>
              <a:ahLst/>
              <a:cxnLst/>
              <a:rect l="l" t="t" r="r" b="b"/>
              <a:pathLst>
                <a:path w="779145" h="829944">
                  <a:moveTo>
                    <a:pt x="259702" y="303011"/>
                  </a:moveTo>
                  <a:lnTo>
                    <a:pt x="168323" y="284020"/>
                  </a:lnTo>
                  <a:lnTo>
                    <a:pt x="124836" y="267945"/>
                  </a:lnTo>
                  <a:lnTo>
                    <a:pt x="73069" y="223317"/>
                  </a:lnTo>
                  <a:lnTo>
                    <a:pt x="58529" y="140084"/>
                  </a:lnTo>
                  <a:lnTo>
                    <a:pt x="61577" y="75753"/>
                  </a:lnTo>
                  <a:lnTo>
                    <a:pt x="68011" y="63916"/>
                  </a:lnTo>
                  <a:lnTo>
                    <a:pt x="92394" y="37876"/>
                  </a:lnTo>
                  <a:lnTo>
                    <a:pt x="142346" y="11836"/>
                  </a:lnTo>
                  <a:lnTo>
                    <a:pt x="225487" y="0"/>
                  </a:lnTo>
                  <a:lnTo>
                    <a:pt x="257008" y="6690"/>
                  </a:lnTo>
                  <a:lnTo>
                    <a:pt x="304178" y="52677"/>
                  </a:lnTo>
                  <a:lnTo>
                    <a:pt x="329209" y="125395"/>
                  </a:lnTo>
                  <a:lnTo>
                    <a:pt x="333054" y="165500"/>
                  </a:lnTo>
                  <a:lnTo>
                    <a:pt x="330923" y="204752"/>
                  </a:lnTo>
                  <a:lnTo>
                    <a:pt x="322669" y="240642"/>
                  </a:lnTo>
                  <a:lnTo>
                    <a:pt x="308146" y="270655"/>
                  </a:lnTo>
                  <a:lnTo>
                    <a:pt x="287206" y="292283"/>
                  </a:lnTo>
                  <a:lnTo>
                    <a:pt x="259702" y="303011"/>
                  </a:lnTo>
                  <a:close/>
                </a:path>
                <a:path w="779145" h="829944">
                  <a:moveTo>
                    <a:pt x="615930" y="715820"/>
                  </a:moveTo>
                  <a:lnTo>
                    <a:pt x="559205" y="702498"/>
                  </a:lnTo>
                  <a:lnTo>
                    <a:pt x="510868" y="622952"/>
                  </a:lnTo>
                  <a:lnTo>
                    <a:pt x="493032" y="580198"/>
                  </a:lnTo>
                  <a:lnTo>
                    <a:pt x="485772" y="544222"/>
                  </a:lnTo>
                  <a:lnTo>
                    <a:pt x="490510" y="511764"/>
                  </a:lnTo>
                  <a:lnTo>
                    <a:pt x="508667" y="479564"/>
                  </a:lnTo>
                  <a:lnTo>
                    <a:pt x="541666" y="444363"/>
                  </a:lnTo>
                  <a:lnTo>
                    <a:pt x="590928" y="402899"/>
                  </a:lnTo>
                  <a:lnTo>
                    <a:pt x="604027" y="399536"/>
                  </a:lnTo>
                  <a:lnTo>
                    <a:pt x="639799" y="399630"/>
                  </a:lnTo>
                  <a:lnTo>
                    <a:pt x="692952" y="418454"/>
                  </a:lnTo>
                  <a:lnTo>
                    <a:pt x="758197" y="471277"/>
                  </a:lnTo>
                  <a:lnTo>
                    <a:pt x="774722" y="498908"/>
                  </a:lnTo>
                  <a:lnTo>
                    <a:pt x="779103" y="530650"/>
                  </a:lnTo>
                  <a:lnTo>
                    <a:pt x="773081" y="564691"/>
                  </a:lnTo>
                  <a:lnTo>
                    <a:pt x="736789" y="632429"/>
                  </a:lnTo>
                  <a:lnTo>
                    <a:pt x="709998" y="662504"/>
                  </a:lnTo>
                  <a:lnTo>
                    <a:pt x="679765" y="687634"/>
                  </a:lnTo>
                  <a:lnTo>
                    <a:pt x="615930" y="715820"/>
                  </a:lnTo>
                  <a:close/>
                </a:path>
                <a:path w="779145" h="829944">
                  <a:moveTo>
                    <a:pt x="71703" y="829424"/>
                  </a:moveTo>
                  <a:lnTo>
                    <a:pt x="45939" y="821600"/>
                  </a:lnTo>
                  <a:lnTo>
                    <a:pt x="27317" y="798424"/>
                  </a:lnTo>
                  <a:lnTo>
                    <a:pt x="9199" y="748026"/>
                  </a:lnTo>
                  <a:lnTo>
                    <a:pt x="0" y="697569"/>
                  </a:lnTo>
                  <a:lnTo>
                    <a:pt x="84" y="649048"/>
                  </a:lnTo>
                  <a:lnTo>
                    <a:pt x="9815" y="604455"/>
                  </a:lnTo>
                  <a:lnTo>
                    <a:pt x="29559" y="565784"/>
                  </a:lnTo>
                  <a:lnTo>
                    <a:pt x="59679" y="535028"/>
                  </a:lnTo>
                  <a:lnTo>
                    <a:pt x="100539" y="514182"/>
                  </a:lnTo>
                  <a:lnTo>
                    <a:pt x="149954" y="501176"/>
                  </a:lnTo>
                  <a:lnTo>
                    <a:pt x="177282" y="503938"/>
                  </a:lnTo>
                  <a:lnTo>
                    <a:pt x="194613" y="521181"/>
                  </a:lnTo>
                  <a:lnTo>
                    <a:pt x="214041" y="551616"/>
                  </a:lnTo>
                  <a:lnTo>
                    <a:pt x="247656" y="593957"/>
                  </a:lnTo>
                  <a:lnTo>
                    <a:pt x="260512" y="619314"/>
                  </a:lnTo>
                  <a:lnTo>
                    <a:pt x="259931" y="650317"/>
                  </a:lnTo>
                  <a:lnTo>
                    <a:pt x="248201" y="684631"/>
                  </a:lnTo>
                  <a:lnTo>
                    <a:pt x="227607" y="719924"/>
                  </a:lnTo>
                  <a:lnTo>
                    <a:pt x="200435" y="753864"/>
                  </a:lnTo>
                  <a:lnTo>
                    <a:pt x="168973" y="784117"/>
                  </a:lnTo>
                  <a:lnTo>
                    <a:pt x="135506" y="808350"/>
                  </a:lnTo>
                  <a:lnTo>
                    <a:pt x="102320" y="824230"/>
                  </a:lnTo>
                  <a:lnTo>
                    <a:pt x="71703" y="829424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883778"/>
            <a:ext cx="2742565" cy="229870"/>
          </a:xfrm>
          <a:custGeom>
            <a:avLst/>
            <a:gdLst/>
            <a:ahLst/>
            <a:cxnLst/>
            <a:rect l="l" t="t" r="r" b="b"/>
            <a:pathLst>
              <a:path w="2742565" h="229870">
                <a:moveTo>
                  <a:pt x="1806098" y="229716"/>
                </a:moveTo>
                <a:lnTo>
                  <a:pt x="1314589" y="229234"/>
                </a:lnTo>
                <a:lnTo>
                  <a:pt x="1209148" y="224688"/>
                </a:lnTo>
                <a:lnTo>
                  <a:pt x="1099738" y="220471"/>
                </a:lnTo>
                <a:lnTo>
                  <a:pt x="987169" y="216594"/>
                </a:lnTo>
                <a:lnTo>
                  <a:pt x="872249" y="213069"/>
                </a:lnTo>
                <a:lnTo>
                  <a:pt x="755789" y="209906"/>
                </a:lnTo>
                <a:lnTo>
                  <a:pt x="638597" y="207118"/>
                </a:lnTo>
                <a:lnTo>
                  <a:pt x="521484" y="204714"/>
                </a:lnTo>
                <a:lnTo>
                  <a:pt x="405258" y="202707"/>
                </a:lnTo>
                <a:lnTo>
                  <a:pt x="290729" y="201108"/>
                </a:lnTo>
                <a:lnTo>
                  <a:pt x="178707" y="199927"/>
                </a:lnTo>
                <a:lnTo>
                  <a:pt x="70001" y="199175"/>
                </a:lnTo>
                <a:lnTo>
                  <a:pt x="0" y="198932"/>
                </a:lnTo>
                <a:lnTo>
                  <a:pt x="0" y="19294"/>
                </a:lnTo>
                <a:lnTo>
                  <a:pt x="436735" y="19939"/>
                </a:lnTo>
                <a:lnTo>
                  <a:pt x="947203" y="11520"/>
                </a:lnTo>
                <a:lnTo>
                  <a:pt x="1009098" y="9179"/>
                </a:lnTo>
                <a:lnTo>
                  <a:pt x="1069280" y="7137"/>
                </a:lnTo>
                <a:lnTo>
                  <a:pt x="1127858" y="5381"/>
                </a:lnTo>
                <a:lnTo>
                  <a:pt x="1184944" y="3897"/>
                </a:lnTo>
                <a:lnTo>
                  <a:pt x="1240645" y="2674"/>
                </a:lnTo>
                <a:lnTo>
                  <a:pt x="1295074" y="1697"/>
                </a:lnTo>
                <a:lnTo>
                  <a:pt x="1348340" y="954"/>
                </a:lnTo>
                <a:lnTo>
                  <a:pt x="1400552" y="433"/>
                </a:lnTo>
                <a:lnTo>
                  <a:pt x="1451821" y="119"/>
                </a:lnTo>
                <a:lnTo>
                  <a:pt x="1502256" y="0"/>
                </a:lnTo>
                <a:lnTo>
                  <a:pt x="1601067" y="294"/>
                </a:lnTo>
                <a:lnTo>
                  <a:pt x="1697866" y="1212"/>
                </a:lnTo>
                <a:lnTo>
                  <a:pt x="1793531" y="2650"/>
                </a:lnTo>
                <a:lnTo>
                  <a:pt x="1936828" y="5554"/>
                </a:lnTo>
                <a:lnTo>
                  <a:pt x="2182458" y="11520"/>
                </a:lnTo>
                <a:lnTo>
                  <a:pt x="2441061" y="17147"/>
                </a:lnTo>
                <a:lnTo>
                  <a:pt x="2614455" y="19798"/>
                </a:lnTo>
                <a:lnTo>
                  <a:pt x="2711785" y="20577"/>
                </a:lnTo>
                <a:lnTo>
                  <a:pt x="2742196" y="20591"/>
                </a:lnTo>
                <a:lnTo>
                  <a:pt x="2742196" y="153941"/>
                </a:lnTo>
                <a:lnTo>
                  <a:pt x="2608615" y="169788"/>
                </a:lnTo>
                <a:lnTo>
                  <a:pt x="2267011" y="202473"/>
                </a:lnTo>
                <a:lnTo>
                  <a:pt x="1806098" y="229716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3927" y="3361711"/>
            <a:ext cx="8041640" cy="4096385"/>
          </a:xfrm>
          <a:prstGeom prst="rect"/>
        </p:spPr>
        <p:txBody>
          <a:bodyPr wrap="square" lIns="0" tIns="162560" rIns="0" bIns="0" rtlCol="0" vert="horz">
            <a:spAutoFit/>
          </a:bodyPr>
          <a:lstStyle/>
          <a:p>
            <a:pPr algn="ctr" marL="12065" marR="5080">
              <a:lnSpc>
                <a:spcPts val="10350"/>
              </a:lnSpc>
              <a:spcBef>
                <a:spcPts val="1280"/>
              </a:spcBef>
            </a:pPr>
            <a:r>
              <a:rPr dirty="0" sz="9450" spc="-70">
                <a:latin typeface="Cambria"/>
                <a:cs typeface="Cambria"/>
              </a:rPr>
              <a:t>I</a:t>
            </a:r>
            <a:r>
              <a:rPr dirty="0" sz="9450" spc="-220">
                <a:latin typeface="Cambria"/>
                <a:cs typeface="Cambria"/>
              </a:rPr>
              <a:t>M</a:t>
            </a:r>
            <a:r>
              <a:rPr dirty="0" sz="9450" spc="-180">
                <a:latin typeface="Cambria"/>
                <a:cs typeface="Cambria"/>
              </a:rPr>
              <a:t>P</a:t>
            </a:r>
            <a:r>
              <a:rPr dirty="0" sz="9450" spc="-525">
                <a:latin typeface="Cambria"/>
                <a:cs typeface="Cambria"/>
              </a:rPr>
              <a:t>L</a:t>
            </a:r>
            <a:r>
              <a:rPr dirty="0" sz="9450" spc="-305">
                <a:latin typeface="Cambria"/>
                <a:cs typeface="Cambria"/>
              </a:rPr>
              <a:t>E</a:t>
            </a:r>
            <a:r>
              <a:rPr dirty="0" sz="9450" spc="-220">
                <a:latin typeface="Cambria"/>
                <a:cs typeface="Cambria"/>
              </a:rPr>
              <a:t>M</a:t>
            </a:r>
            <a:r>
              <a:rPr dirty="0" sz="9450" spc="-305">
                <a:latin typeface="Cambria"/>
                <a:cs typeface="Cambria"/>
              </a:rPr>
              <a:t>E</a:t>
            </a:r>
            <a:r>
              <a:rPr dirty="0" sz="9450" spc="-260">
                <a:latin typeface="Cambria"/>
                <a:cs typeface="Cambria"/>
              </a:rPr>
              <a:t>N</a:t>
            </a:r>
            <a:r>
              <a:rPr dirty="0" sz="9450" spc="-305">
                <a:latin typeface="Cambria"/>
                <a:cs typeface="Cambria"/>
              </a:rPr>
              <a:t>T</a:t>
            </a:r>
            <a:r>
              <a:rPr dirty="0" sz="9450" spc="-229">
                <a:latin typeface="Cambria"/>
                <a:cs typeface="Cambria"/>
              </a:rPr>
              <a:t>A</a:t>
            </a:r>
            <a:r>
              <a:rPr dirty="0" sz="9450" spc="254">
                <a:latin typeface="Cambria"/>
                <a:cs typeface="Cambria"/>
              </a:rPr>
              <a:t>S</a:t>
            </a:r>
            <a:r>
              <a:rPr dirty="0" sz="9450" spc="-50">
                <a:latin typeface="Cambria"/>
                <a:cs typeface="Cambria"/>
              </a:rPr>
              <a:t>I  </a:t>
            </a:r>
            <a:r>
              <a:rPr dirty="0" sz="9450" spc="-155">
                <a:latin typeface="Cambria"/>
                <a:cs typeface="Cambria"/>
              </a:rPr>
              <a:t>PADA</a:t>
            </a:r>
            <a:endParaRPr sz="9450">
              <a:latin typeface="Cambria"/>
              <a:cs typeface="Cambria"/>
            </a:endParaRPr>
          </a:p>
          <a:p>
            <a:pPr algn="ctr" marL="228600">
              <a:lnSpc>
                <a:spcPts val="10170"/>
              </a:lnSpc>
            </a:pPr>
            <a:r>
              <a:rPr dirty="0" sz="9450" spc="-90">
                <a:latin typeface="Cambria"/>
                <a:cs typeface="Cambria"/>
              </a:rPr>
              <a:t>PYTHON</a:t>
            </a:r>
            <a:endParaRPr sz="94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81754" y="0"/>
            <a:ext cx="5951220" cy="3314700"/>
            <a:chOff x="11381754" y="0"/>
            <a:chExt cx="5951220" cy="3314700"/>
          </a:xfrm>
        </p:grpSpPr>
        <p:sp>
          <p:nvSpPr>
            <p:cNvPr id="5" name="object 5"/>
            <p:cNvSpPr/>
            <p:nvPr/>
          </p:nvSpPr>
          <p:spPr>
            <a:xfrm>
              <a:off x="13063208" y="0"/>
              <a:ext cx="4269740" cy="3314700"/>
            </a:xfrm>
            <a:custGeom>
              <a:avLst/>
              <a:gdLst/>
              <a:ahLst/>
              <a:cxnLst/>
              <a:rect l="l" t="t" r="r" b="b"/>
              <a:pathLst>
                <a:path w="4269740" h="3314700">
                  <a:moveTo>
                    <a:pt x="182770" y="1523999"/>
                  </a:moveTo>
                  <a:lnTo>
                    <a:pt x="107436" y="1523999"/>
                  </a:lnTo>
                  <a:lnTo>
                    <a:pt x="75831" y="1511299"/>
                  </a:lnTo>
                  <a:lnTo>
                    <a:pt x="27493" y="1485899"/>
                  </a:lnTo>
                  <a:lnTo>
                    <a:pt x="2648" y="1435099"/>
                  </a:lnTo>
                  <a:lnTo>
                    <a:pt x="0" y="1409699"/>
                  </a:lnTo>
                  <a:lnTo>
                    <a:pt x="2947" y="1384299"/>
                  </a:lnTo>
                  <a:lnTo>
                    <a:pt x="24684" y="1333499"/>
                  </a:lnTo>
                  <a:lnTo>
                    <a:pt x="65968" y="1282699"/>
                  </a:lnTo>
                  <a:lnTo>
                    <a:pt x="124908" y="1231899"/>
                  </a:lnTo>
                  <a:lnTo>
                    <a:pt x="160409" y="1219199"/>
                  </a:lnTo>
                  <a:lnTo>
                    <a:pt x="199615" y="1193799"/>
                  </a:lnTo>
                  <a:lnTo>
                    <a:pt x="242289" y="1181099"/>
                  </a:lnTo>
                  <a:lnTo>
                    <a:pt x="288195" y="1155699"/>
                  </a:lnTo>
                  <a:lnTo>
                    <a:pt x="337098" y="1142999"/>
                  </a:lnTo>
                  <a:lnTo>
                    <a:pt x="388760" y="1117599"/>
                  </a:lnTo>
                  <a:lnTo>
                    <a:pt x="499417" y="1092199"/>
                  </a:lnTo>
                  <a:lnTo>
                    <a:pt x="557939" y="1066799"/>
                  </a:lnTo>
                  <a:lnTo>
                    <a:pt x="680191" y="1041399"/>
                  </a:lnTo>
                  <a:lnTo>
                    <a:pt x="743446" y="1015999"/>
                  </a:lnTo>
                  <a:lnTo>
                    <a:pt x="1080336" y="952499"/>
                  </a:lnTo>
                  <a:lnTo>
                    <a:pt x="1406482" y="901699"/>
                  </a:lnTo>
                  <a:lnTo>
                    <a:pt x="1652817" y="876299"/>
                  </a:lnTo>
                  <a:lnTo>
                    <a:pt x="1750277" y="863599"/>
                  </a:lnTo>
                  <a:lnTo>
                    <a:pt x="1660076" y="787399"/>
                  </a:lnTo>
                  <a:lnTo>
                    <a:pt x="1443061" y="622299"/>
                  </a:lnTo>
                  <a:lnTo>
                    <a:pt x="1179618" y="431799"/>
                  </a:lnTo>
                  <a:lnTo>
                    <a:pt x="950133" y="279399"/>
                  </a:lnTo>
                  <a:lnTo>
                    <a:pt x="908900" y="253999"/>
                  </a:lnTo>
                  <a:lnTo>
                    <a:pt x="867960" y="215899"/>
                  </a:lnTo>
                  <a:lnTo>
                    <a:pt x="827643" y="190499"/>
                  </a:lnTo>
                  <a:lnTo>
                    <a:pt x="788279" y="152399"/>
                  </a:lnTo>
                  <a:lnTo>
                    <a:pt x="750200" y="114299"/>
                  </a:lnTo>
                  <a:lnTo>
                    <a:pt x="713736" y="63499"/>
                  </a:lnTo>
                  <a:lnTo>
                    <a:pt x="679217" y="25399"/>
                  </a:lnTo>
                  <a:lnTo>
                    <a:pt x="657302" y="0"/>
                  </a:lnTo>
                  <a:lnTo>
                    <a:pt x="1358994" y="0"/>
                  </a:lnTo>
                  <a:lnTo>
                    <a:pt x="1513406" y="152399"/>
                  </a:lnTo>
                  <a:lnTo>
                    <a:pt x="1834180" y="507999"/>
                  </a:lnTo>
                  <a:lnTo>
                    <a:pt x="1975382" y="673099"/>
                  </a:lnTo>
                  <a:lnTo>
                    <a:pt x="2703290" y="673099"/>
                  </a:lnTo>
                  <a:lnTo>
                    <a:pt x="2689577" y="723899"/>
                  </a:lnTo>
                  <a:lnTo>
                    <a:pt x="3187753" y="723899"/>
                  </a:lnTo>
                  <a:lnTo>
                    <a:pt x="2970510" y="850899"/>
                  </a:lnTo>
                  <a:lnTo>
                    <a:pt x="2810315" y="939799"/>
                  </a:lnTo>
                  <a:lnTo>
                    <a:pt x="3004468" y="965199"/>
                  </a:lnTo>
                  <a:lnTo>
                    <a:pt x="3442654" y="1015999"/>
                  </a:lnTo>
                  <a:lnTo>
                    <a:pt x="3908467" y="1079499"/>
                  </a:lnTo>
                  <a:lnTo>
                    <a:pt x="4185499" y="1130299"/>
                  </a:lnTo>
                  <a:lnTo>
                    <a:pt x="4214226" y="1130299"/>
                  </a:lnTo>
                  <a:lnTo>
                    <a:pt x="4237154" y="1155699"/>
                  </a:lnTo>
                  <a:lnTo>
                    <a:pt x="4254122" y="1168399"/>
                  </a:lnTo>
                  <a:lnTo>
                    <a:pt x="4264969" y="1193799"/>
                  </a:lnTo>
                  <a:lnTo>
                    <a:pt x="1803484" y="1193799"/>
                  </a:lnTo>
                  <a:lnTo>
                    <a:pt x="1672674" y="1219199"/>
                  </a:lnTo>
                  <a:lnTo>
                    <a:pt x="1366321" y="1257299"/>
                  </a:lnTo>
                  <a:lnTo>
                    <a:pt x="743446" y="1371599"/>
                  </a:lnTo>
                  <a:lnTo>
                    <a:pt x="702706" y="1384299"/>
                  </a:lnTo>
                  <a:lnTo>
                    <a:pt x="659047" y="1396999"/>
                  </a:lnTo>
                  <a:lnTo>
                    <a:pt x="613017" y="1409699"/>
                  </a:lnTo>
                  <a:lnTo>
                    <a:pt x="565166" y="1435099"/>
                  </a:lnTo>
                  <a:lnTo>
                    <a:pt x="317840" y="1498599"/>
                  </a:lnTo>
                  <a:lnTo>
                    <a:pt x="270607" y="1511299"/>
                  </a:lnTo>
                  <a:lnTo>
                    <a:pt x="225401" y="1511299"/>
                  </a:lnTo>
                  <a:lnTo>
                    <a:pt x="182770" y="1523999"/>
                  </a:lnTo>
                  <a:close/>
                </a:path>
                <a:path w="4269740" h="3314700">
                  <a:moveTo>
                    <a:pt x="2703290" y="673099"/>
                  </a:moveTo>
                  <a:lnTo>
                    <a:pt x="1975382" y="673099"/>
                  </a:lnTo>
                  <a:lnTo>
                    <a:pt x="1905804" y="431799"/>
                  </a:lnTo>
                  <a:lnTo>
                    <a:pt x="1900496" y="419099"/>
                  </a:lnTo>
                  <a:lnTo>
                    <a:pt x="1893022" y="393699"/>
                  </a:lnTo>
                  <a:lnTo>
                    <a:pt x="1883535" y="368299"/>
                  </a:lnTo>
                  <a:lnTo>
                    <a:pt x="1872186" y="330199"/>
                  </a:lnTo>
                  <a:lnTo>
                    <a:pt x="1859130" y="292099"/>
                  </a:lnTo>
                  <a:lnTo>
                    <a:pt x="1844517" y="253999"/>
                  </a:lnTo>
                  <a:lnTo>
                    <a:pt x="1828502" y="203199"/>
                  </a:lnTo>
                  <a:lnTo>
                    <a:pt x="1811235" y="152399"/>
                  </a:lnTo>
                  <a:lnTo>
                    <a:pt x="1792869" y="101599"/>
                  </a:lnTo>
                  <a:lnTo>
                    <a:pt x="1773557" y="50799"/>
                  </a:lnTo>
                  <a:lnTo>
                    <a:pt x="1753183" y="0"/>
                  </a:lnTo>
                  <a:lnTo>
                    <a:pt x="2142584" y="0"/>
                  </a:lnTo>
                  <a:lnTo>
                    <a:pt x="2239208" y="228599"/>
                  </a:lnTo>
                  <a:lnTo>
                    <a:pt x="2319178" y="431799"/>
                  </a:lnTo>
                  <a:lnTo>
                    <a:pt x="2768716" y="431799"/>
                  </a:lnTo>
                  <a:lnTo>
                    <a:pt x="2737572" y="546099"/>
                  </a:lnTo>
                  <a:lnTo>
                    <a:pt x="2703290" y="673099"/>
                  </a:lnTo>
                  <a:close/>
                </a:path>
                <a:path w="4269740" h="3314700">
                  <a:moveTo>
                    <a:pt x="2768716" y="431799"/>
                  </a:moveTo>
                  <a:lnTo>
                    <a:pt x="2319178" y="431799"/>
                  </a:lnTo>
                  <a:lnTo>
                    <a:pt x="2377820" y="266699"/>
                  </a:lnTo>
                  <a:lnTo>
                    <a:pt x="2471838" y="0"/>
                  </a:lnTo>
                  <a:lnTo>
                    <a:pt x="2886187" y="0"/>
                  </a:lnTo>
                  <a:lnTo>
                    <a:pt x="2844848" y="152399"/>
                  </a:lnTo>
                  <a:lnTo>
                    <a:pt x="2768716" y="431799"/>
                  </a:lnTo>
                  <a:close/>
                </a:path>
                <a:path w="4269740" h="3314700">
                  <a:moveTo>
                    <a:pt x="3187753" y="723899"/>
                  </a:moveTo>
                  <a:lnTo>
                    <a:pt x="2689577" y="723899"/>
                  </a:lnTo>
                  <a:lnTo>
                    <a:pt x="2840659" y="609599"/>
                  </a:lnTo>
                  <a:lnTo>
                    <a:pt x="3186086" y="355599"/>
                  </a:lnTo>
                  <a:lnTo>
                    <a:pt x="3564127" y="63499"/>
                  </a:lnTo>
                  <a:lnTo>
                    <a:pt x="3673072" y="0"/>
                  </a:lnTo>
                  <a:lnTo>
                    <a:pt x="4106270" y="0"/>
                  </a:lnTo>
                  <a:lnTo>
                    <a:pt x="4115682" y="12699"/>
                  </a:lnTo>
                  <a:lnTo>
                    <a:pt x="4122026" y="50799"/>
                  </a:lnTo>
                  <a:lnTo>
                    <a:pt x="4121647" y="76199"/>
                  </a:lnTo>
                  <a:lnTo>
                    <a:pt x="4113808" y="114299"/>
                  </a:lnTo>
                  <a:lnTo>
                    <a:pt x="4072801" y="177799"/>
                  </a:lnTo>
                  <a:lnTo>
                    <a:pt x="4038158" y="203199"/>
                  </a:lnTo>
                  <a:lnTo>
                    <a:pt x="3751342" y="393699"/>
                  </a:lnTo>
                  <a:lnTo>
                    <a:pt x="3187753" y="723899"/>
                  </a:lnTo>
                  <a:close/>
                </a:path>
                <a:path w="4269740" h="3314700">
                  <a:moveTo>
                    <a:pt x="628848" y="2641599"/>
                  </a:moveTo>
                  <a:lnTo>
                    <a:pt x="607617" y="2616199"/>
                  </a:lnTo>
                  <a:lnTo>
                    <a:pt x="592752" y="2578099"/>
                  </a:lnTo>
                  <a:lnTo>
                    <a:pt x="583827" y="2539999"/>
                  </a:lnTo>
                  <a:lnTo>
                    <a:pt x="580415" y="2489199"/>
                  </a:lnTo>
                  <a:lnTo>
                    <a:pt x="582088" y="2451099"/>
                  </a:lnTo>
                  <a:lnTo>
                    <a:pt x="588421" y="2412999"/>
                  </a:lnTo>
                  <a:lnTo>
                    <a:pt x="598986" y="2362199"/>
                  </a:lnTo>
                  <a:lnTo>
                    <a:pt x="613355" y="2324099"/>
                  </a:lnTo>
                  <a:lnTo>
                    <a:pt x="631103" y="2285999"/>
                  </a:lnTo>
                  <a:lnTo>
                    <a:pt x="651802" y="2235199"/>
                  </a:lnTo>
                  <a:lnTo>
                    <a:pt x="675026" y="2197099"/>
                  </a:lnTo>
                  <a:lnTo>
                    <a:pt x="700347" y="2146299"/>
                  </a:lnTo>
                  <a:lnTo>
                    <a:pt x="727338" y="2108199"/>
                  </a:lnTo>
                  <a:lnTo>
                    <a:pt x="755573" y="2070099"/>
                  </a:lnTo>
                  <a:lnTo>
                    <a:pt x="784625" y="2031999"/>
                  </a:lnTo>
                  <a:lnTo>
                    <a:pt x="843471" y="1955799"/>
                  </a:lnTo>
                  <a:lnTo>
                    <a:pt x="872412" y="1917699"/>
                  </a:lnTo>
                  <a:lnTo>
                    <a:pt x="900461" y="1892299"/>
                  </a:lnTo>
                  <a:lnTo>
                    <a:pt x="927193" y="1854199"/>
                  </a:lnTo>
                  <a:lnTo>
                    <a:pt x="952180" y="1828799"/>
                  </a:lnTo>
                  <a:lnTo>
                    <a:pt x="1155989" y="1663699"/>
                  </a:lnTo>
                  <a:lnTo>
                    <a:pt x="1440759" y="1447799"/>
                  </a:lnTo>
                  <a:lnTo>
                    <a:pt x="1803484" y="1193799"/>
                  </a:lnTo>
                  <a:lnTo>
                    <a:pt x="2877846" y="1193799"/>
                  </a:lnTo>
                  <a:lnTo>
                    <a:pt x="2982373" y="1308099"/>
                  </a:lnTo>
                  <a:lnTo>
                    <a:pt x="3113830" y="1447799"/>
                  </a:lnTo>
                  <a:lnTo>
                    <a:pt x="2028588" y="1447799"/>
                  </a:lnTo>
                  <a:lnTo>
                    <a:pt x="1834052" y="1676399"/>
                  </a:lnTo>
                  <a:lnTo>
                    <a:pt x="1393180" y="2146299"/>
                  </a:lnTo>
                  <a:lnTo>
                    <a:pt x="920077" y="2565399"/>
                  </a:lnTo>
                  <a:lnTo>
                    <a:pt x="628848" y="2641599"/>
                  </a:lnTo>
                  <a:close/>
                </a:path>
                <a:path w="4269740" h="3314700">
                  <a:moveTo>
                    <a:pt x="4112043" y="1371599"/>
                  </a:moveTo>
                  <a:lnTo>
                    <a:pt x="4001323" y="1371599"/>
                  </a:lnTo>
                  <a:lnTo>
                    <a:pt x="3701460" y="1333499"/>
                  </a:lnTo>
                  <a:lnTo>
                    <a:pt x="3329079" y="1269999"/>
                  </a:lnTo>
                  <a:lnTo>
                    <a:pt x="3011950" y="1219199"/>
                  </a:lnTo>
                  <a:lnTo>
                    <a:pt x="2877846" y="1193799"/>
                  </a:lnTo>
                  <a:lnTo>
                    <a:pt x="4264969" y="1193799"/>
                  </a:lnTo>
                  <a:lnTo>
                    <a:pt x="4269533" y="1219199"/>
                  </a:lnTo>
                  <a:lnTo>
                    <a:pt x="4267654" y="1244599"/>
                  </a:lnTo>
                  <a:lnTo>
                    <a:pt x="4243920" y="1295399"/>
                  </a:lnTo>
                  <a:lnTo>
                    <a:pt x="4192480" y="1346199"/>
                  </a:lnTo>
                  <a:lnTo>
                    <a:pt x="4155966" y="1358899"/>
                  </a:lnTo>
                  <a:lnTo>
                    <a:pt x="4112043" y="1371599"/>
                  </a:lnTo>
                  <a:close/>
                </a:path>
                <a:path w="4269740" h="3314700">
                  <a:moveTo>
                    <a:pt x="1856535" y="3174999"/>
                  </a:moveTo>
                  <a:lnTo>
                    <a:pt x="1792391" y="3174999"/>
                  </a:lnTo>
                  <a:lnTo>
                    <a:pt x="1762122" y="3162299"/>
                  </a:lnTo>
                  <a:lnTo>
                    <a:pt x="1733708" y="3136899"/>
                  </a:lnTo>
                  <a:lnTo>
                    <a:pt x="1684397" y="3073399"/>
                  </a:lnTo>
                  <a:lnTo>
                    <a:pt x="1664479" y="3035299"/>
                  </a:lnTo>
                  <a:lnTo>
                    <a:pt x="1648371" y="2997199"/>
                  </a:lnTo>
                  <a:lnTo>
                    <a:pt x="1636561" y="2946399"/>
                  </a:lnTo>
                  <a:lnTo>
                    <a:pt x="1629540" y="2895599"/>
                  </a:lnTo>
                  <a:lnTo>
                    <a:pt x="1628543" y="2844799"/>
                  </a:lnTo>
                  <a:lnTo>
                    <a:pt x="1632093" y="2806699"/>
                  </a:lnTo>
                  <a:lnTo>
                    <a:pt x="1639473" y="2755899"/>
                  </a:lnTo>
                  <a:lnTo>
                    <a:pt x="1649968" y="2717799"/>
                  </a:lnTo>
                  <a:lnTo>
                    <a:pt x="1662861" y="2666999"/>
                  </a:lnTo>
                  <a:lnTo>
                    <a:pt x="1677436" y="2616199"/>
                  </a:lnTo>
                  <a:lnTo>
                    <a:pt x="1708771" y="2527299"/>
                  </a:lnTo>
                  <a:lnTo>
                    <a:pt x="1724098" y="2476499"/>
                  </a:lnTo>
                  <a:lnTo>
                    <a:pt x="1738244" y="2425699"/>
                  </a:lnTo>
                  <a:lnTo>
                    <a:pt x="1750492" y="2374899"/>
                  </a:lnTo>
                  <a:lnTo>
                    <a:pt x="1760128" y="2324099"/>
                  </a:lnTo>
                  <a:lnTo>
                    <a:pt x="1766434" y="2273299"/>
                  </a:lnTo>
                  <a:lnTo>
                    <a:pt x="1768695" y="2209799"/>
                  </a:lnTo>
                  <a:lnTo>
                    <a:pt x="1809304" y="1993899"/>
                  </a:lnTo>
                  <a:lnTo>
                    <a:pt x="1898642" y="1739899"/>
                  </a:lnTo>
                  <a:lnTo>
                    <a:pt x="1987980" y="1536699"/>
                  </a:lnTo>
                  <a:lnTo>
                    <a:pt x="2028588" y="1447799"/>
                  </a:lnTo>
                  <a:lnTo>
                    <a:pt x="3113830" y="1447799"/>
                  </a:lnTo>
                  <a:lnTo>
                    <a:pt x="3125781" y="1460499"/>
                  </a:lnTo>
                  <a:lnTo>
                    <a:pt x="2685484" y="1460499"/>
                  </a:lnTo>
                  <a:lnTo>
                    <a:pt x="2693478" y="1587499"/>
                  </a:lnTo>
                  <a:lnTo>
                    <a:pt x="2694182" y="1600199"/>
                  </a:lnTo>
                  <a:lnTo>
                    <a:pt x="2407173" y="1600199"/>
                  </a:lnTo>
                  <a:lnTo>
                    <a:pt x="2343255" y="1828799"/>
                  </a:lnTo>
                  <a:lnTo>
                    <a:pt x="2193580" y="2336799"/>
                  </a:lnTo>
                  <a:lnTo>
                    <a:pt x="2021266" y="2870199"/>
                  </a:lnTo>
                  <a:lnTo>
                    <a:pt x="1889433" y="3149599"/>
                  </a:lnTo>
                  <a:lnTo>
                    <a:pt x="1856535" y="3174999"/>
                  </a:lnTo>
                  <a:close/>
                </a:path>
                <a:path w="4269740" h="3314700">
                  <a:moveTo>
                    <a:pt x="3792741" y="2679699"/>
                  </a:moveTo>
                  <a:lnTo>
                    <a:pt x="3758120" y="2666999"/>
                  </a:lnTo>
                  <a:lnTo>
                    <a:pt x="3723542" y="2666999"/>
                  </a:lnTo>
                  <a:lnTo>
                    <a:pt x="3688992" y="2641599"/>
                  </a:lnTo>
                  <a:lnTo>
                    <a:pt x="3654457" y="2628899"/>
                  </a:lnTo>
                  <a:lnTo>
                    <a:pt x="3619921" y="2590799"/>
                  </a:lnTo>
                  <a:lnTo>
                    <a:pt x="3585372" y="2565399"/>
                  </a:lnTo>
                  <a:lnTo>
                    <a:pt x="3550794" y="2527299"/>
                  </a:lnTo>
                  <a:lnTo>
                    <a:pt x="3516173" y="2476499"/>
                  </a:lnTo>
                  <a:lnTo>
                    <a:pt x="3481495" y="2438399"/>
                  </a:lnTo>
                  <a:lnTo>
                    <a:pt x="3446747" y="2387599"/>
                  </a:lnTo>
                  <a:lnTo>
                    <a:pt x="3269093" y="2158999"/>
                  </a:lnTo>
                  <a:lnTo>
                    <a:pt x="3013932" y="1854199"/>
                  </a:lnTo>
                  <a:lnTo>
                    <a:pt x="2784863" y="1574799"/>
                  </a:lnTo>
                  <a:lnTo>
                    <a:pt x="2685484" y="1460499"/>
                  </a:lnTo>
                  <a:lnTo>
                    <a:pt x="3125781" y="1460499"/>
                  </a:lnTo>
                  <a:lnTo>
                    <a:pt x="3483038" y="1841499"/>
                  </a:lnTo>
                  <a:lnTo>
                    <a:pt x="3655480" y="2044699"/>
                  </a:lnTo>
                  <a:lnTo>
                    <a:pt x="3679227" y="2070099"/>
                  </a:lnTo>
                  <a:lnTo>
                    <a:pt x="3704734" y="2108199"/>
                  </a:lnTo>
                  <a:lnTo>
                    <a:pt x="3731314" y="2146299"/>
                  </a:lnTo>
                  <a:lnTo>
                    <a:pt x="3758280" y="2197099"/>
                  </a:lnTo>
                  <a:lnTo>
                    <a:pt x="3784947" y="2235199"/>
                  </a:lnTo>
                  <a:lnTo>
                    <a:pt x="3810627" y="2285999"/>
                  </a:lnTo>
                  <a:lnTo>
                    <a:pt x="3834635" y="2324099"/>
                  </a:lnTo>
                  <a:lnTo>
                    <a:pt x="3856284" y="2374899"/>
                  </a:lnTo>
                  <a:lnTo>
                    <a:pt x="3874887" y="2412999"/>
                  </a:lnTo>
                  <a:lnTo>
                    <a:pt x="3889758" y="2463799"/>
                  </a:lnTo>
                  <a:lnTo>
                    <a:pt x="3900210" y="2501899"/>
                  </a:lnTo>
                  <a:lnTo>
                    <a:pt x="3905557" y="2539999"/>
                  </a:lnTo>
                  <a:lnTo>
                    <a:pt x="3905113" y="2578099"/>
                  </a:lnTo>
                  <a:lnTo>
                    <a:pt x="3898191" y="2603499"/>
                  </a:lnTo>
                  <a:lnTo>
                    <a:pt x="3884104" y="2628899"/>
                  </a:lnTo>
                  <a:lnTo>
                    <a:pt x="3862167" y="2654299"/>
                  </a:lnTo>
                  <a:lnTo>
                    <a:pt x="3792741" y="2679699"/>
                  </a:lnTo>
                  <a:close/>
                </a:path>
                <a:path w="4269740" h="3314700">
                  <a:moveTo>
                    <a:pt x="2712890" y="3314699"/>
                  </a:moveTo>
                  <a:lnTo>
                    <a:pt x="2687907" y="3301999"/>
                  </a:lnTo>
                  <a:lnTo>
                    <a:pt x="2635667" y="3276599"/>
                  </a:lnTo>
                  <a:lnTo>
                    <a:pt x="2582756" y="3225799"/>
                  </a:lnTo>
                  <a:lnTo>
                    <a:pt x="2556934" y="3187699"/>
                  </a:lnTo>
                  <a:lnTo>
                    <a:pt x="2532004" y="3149599"/>
                  </a:lnTo>
                  <a:lnTo>
                    <a:pt x="2508321" y="3111499"/>
                  </a:lnTo>
                  <a:lnTo>
                    <a:pt x="2486240" y="3060699"/>
                  </a:lnTo>
                  <a:lnTo>
                    <a:pt x="2466112" y="3009899"/>
                  </a:lnTo>
                  <a:lnTo>
                    <a:pt x="2448293" y="2959099"/>
                  </a:lnTo>
                  <a:lnTo>
                    <a:pt x="2420995" y="2844799"/>
                  </a:lnTo>
                  <a:lnTo>
                    <a:pt x="2412222" y="2781299"/>
                  </a:lnTo>
                  <a:lnTo>
                    <a:pt x="2407173" y="2717799"/>
                  </a:lnTo>
                  <a:lnTo>
                    <a:pt x="2400267" y="2400299"/>
                  </a:lnTo>
                  <a:lnTo>
                    <a:pt x="2401034" y="2031999"/>
                  </a:lnTo>
                  <a:lnTo>
                    <a:pt x="2404871" y="1727199"/>
                  </a:lnTo>
                  <a:lnTo>
                    <a:pt x="2407173" y="1600199"/>
                  </a:lnTo>
                  <a:lnTo>
                    <a:pt x="2694182" y="1600199"/>
                  </a:lnTo>
                  <a:lnTo>
                    <a:pt x="2711064" y="1904999"/>
                  </a:lnTo>
                  <a:lnTo>
                    <a:pt x="2728651" y="2260599"/>
                  </a:lnTo>
                  <a:lnTo>
                    <a:pt x="2736645" y="2527299"/>
                  </a:lnTo>
                  <a:lnTo>
                    <a:pt x="2737844" y="2565399"/>
                  </a:lnTo>
                  <a:lnTo>
                    <a:pt x="2741143" y="2616199"/>
                  </a:lnTo>
                  <a:lnTo>
                    <a:pt x="2746091" y="2666999"/>
                  </a:lnTo>
                  <a:lnTo>
                    <a:pt x="2752239" y="2730499"/>
                  </a:lnTo>
                  <a:lnTo>
                    <a:pt x="2759137" y="2781299"/>
                  </a:lnTo>
                  <a:lnTo>
                    <a:pt x="2766335" y="2844799"/>
                  </a:lnTo>
                  <a:lnTo>
                    <a:pt x="2773382" y="2908299"/>
                  </a:lnTo>
                  <a:lnTo>
                    <a:pt x="2779830" y="2959099"/>
                  </a:lnTo>
                  <a:lnTo>
                    <a:pt x="2785229" y="3022599"/>
                  </a:lnTo>
                  <a:lnTo>
                    <a:pt x="2789127" y="3073399"/>
                  </a:lnTo>
                  <a:lnTo>
                    <a:pt x="2791077" y="3124199"/>
                  </a:lnTo>
                  <a:lnTo>
                    <a:pt x="2790627" y="3174999"/>
                  </a:lnTo>
                  <a:lnTo>
                    <a:pt x="2787328" y="3213099"/>
                  </a:lnTo>
                  <a:lnTo>
                    <a:pt x="2780730" y="3251199"/>
                  </a:lnTo>
                  <a:lnTo>
                    <a:pt x="2770383" y="3276599"/>
                  </a:lnTo>
                  <a:lnTo>
                    <a:pt x="2755838" y="3301999"/>
                  </a:lnTo>
                  <a:lnTo>
                    <a:pt x="2736645" y="3301999"/>
                  </a:lnTo>
                  <a:lnTo>
                    <a:pt x="2712890" y="3314699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806132" y="510313"/>
              <a:ext cx="1113790" cy="1038860"/>
            </a:xfrm>
            <a:custGeom>
              <a:avLst/>
              <a:gdLst/>
              <a:ahLst/>
              <a:cxnLst/>
              <a:rect l="l" t="t" r="r" b="b"/>
              <a:pathLst>
                <a:path w="1113790" h="1038860">
                  <a:moveTo>
                    <a:pt x="454717" y="1038657"/>
                  </a:moveTo>
                  <a:lnTo>
                    <a:pt x="407430" y="1036885"/>
                  </a:lnTo>
                  <a:lnTo>
                    <a:pt x="363428" y="1031094"/>
                  </a:lnTo>
                  <a:lnTo>
                    <a:pt x="312757" y="1016632"/>
                  </a:lnTo>
                  <a:lnTo>
                    <a:pt x="267556" y="994236"/>
                  </a:lnTo>
                  <a:lnTo>
                    <a:pt x="227309" y="965218"/>
                  </a:lnTo>
                  <a:lnTo>
                    <a:pt x="191499" y="930888"/>
                  </a:lnTo>
                  <a:lnTo>
                    <a:pt x="159610" y="892560"/>
                  </a:lnTo>
                  <a:lnTo>
                    <a:pt x="131125" y="851544"/>
                  </a:lnTo>
                  <a:lnTo>
                    <a:pt x="105527" y="809151"/>
                  </a:lnTo>
                  <a:lnTo>
                    <a:pt x="82300" y="766694"/>
                  </a:lnTo>
                  <a:lnTo>
                    <a:pt x="40893" y="686833"/>
                  </a:lnTo>
                  <a:lnTo>
                    <a:pt x="21679" y="652051"/>
                  </a:lnTo>
                  <a:lnTo>
                    <a:pt x="0" y="546213"/>
                  </a:lnTo>
                  <a:lnTo>
                    <a:pt x="20144" y="429235"/>
                  </a:lnTo>
                  <a:lnTo>
                    <a:pt x="53334" y="334538"/>
                  </a:lnTo>
                  <a:lnTo>
                    <a:pt x="70792" y="295545"/>
                  </a:lnTo>
                  <a:lnTo>
                    <a:pt x="119234" y="248587"/>
                  </a:lnTo>
                  <a:lnTo>
                    <a:pt x="166837" y="205999"/>
                  </a:lnTo>
                  <a:lnTo>
                    <a:pt x="213597" y="167690"/>
                  </a:lnTo>
                  <a:lnTo>
                    <a:pt x="259507" y="133569"/>
                  </a:lnTo>
                  <a:lnTo>
                    <a:pt x="304560" y="103546"/>
                  </a:lnTo>
                  <a:lnTo>
                    <a:pt x="348752" y="77531"/>
                  </a:lnTo>
                  <a:lnTo>
                    <a:pt x="392074" y="55431"/>
                  </a:lnTo>
                  <a:lnTo>
                    <a:pt x="434522" y="37158"/>
                  </a:lnTo>
                  <a:lnTo>
                    <a:pt x="476088" y="22619"/>
                  </a:lnTo>
                  <a:lnTo>
                    <a:pt x="516768" y="11725"/>
                  </a:lnTo>
                  <a:lnTo>
                    <a:pt x="556553" y="4384"/>
                  </a:lnTo>
                  <a:lnTo>
                    <a:pt x="595439" y="505"/>
                  </a:lnTo>
                  <a:lnTo>
                    <a:pt x="633419" y="0"/>
                  </a:lnTo>
                  <a:lnTo>
                    <a:pt x="670487" y="2775"/>
                  </a:lnTo>
                  <a:lnTo>
                    <a:pt x="741861" y="17807"/>
                  </a:lnTo>
                  <a:lnTo>
                    <a:pt x="809512" y="44877"/>
                  </a:lnTo>
                  <a:lnTo>
                    <a:pt x="873390" y="83258"/>
                  </a:lnTo>
                  <a:lnTo>
                    <a:pt x="903899" y="106463"/>
                  </a:lnTo>
                  <a:lnTo>
                    <a:pt x="933445" y="132225"/>
                  </a:lnTo>
                  <a:lnTo>
                    <a:pt x="962024" y="160451"/>
                  </a:lnTo>
                  <a:lnTo>
                    <a:pt x="989628" y="191052"/>
                  </a:lnTo>
                  <a:lnTo>
                    <a:pt x="1026522" y="239273"/>
                  </a:lnTo>
                  <a:lnTo>
                    <a:pt x="1056192" y="288410"/>
                  </a:lnTo>
                  <a:lnTo>
                    <a:pt x="1079135" y="338081"/>
                  </a:lnTo>
                  <a:lnTo>
                    <a:pt x="1095849" y="387905"/>
                  </a:lnTo>
                  <a:lnTo>
                    <a:pt x="1106832" y="437501"/>
                  </a:lnTo>
                  <a:lnTo>
                    <a:pt x="1112580" y="486487"/>
                  </a:lnTo>
                  <a:lnTo>
                    <a:pt x="1113592" y="534484"/>
                  </a:lnTo>
                  <a:lnTo>
                    <a:pt x="1110366" y="581108"/>
                  </a:lnTo>
                  <a:lnTo>
                    <a:pt x="1103398" y="625980"/>
                  </a:lnTo>
                  <a:lnTo>
                    <a:pt x="1093187" y="668718"/>
                  </a:lnTo>
                  <a:lnTo>
                    <a:pt x="1080230" y="708941"/>
                  </a:lnTo>
                  <a:lnTo>
                    <a:pt x="1065025" y="746268"/>
                  </a:lnTo>
                  <a:lnTo>
                    <a:pt x="1029861" y="810707"/>
                  </a:lnTo>
                  <a:lnTo>
                    <a:pt x="991674" y="858988"/>
                  </a:lnTo>
                  <a:lnTo>
                    <a:pt x="934966" y="903359"/>
                  </a:lnTo>
                  <a:lnTo>
                    <a:pt x="898150" y="924771"/>
                  </a:lnTo>
                  <a:lnTo>
                    <a:pt x="856743" y="945256"/>
                  </a:lnTo>
                  <a:lnTo>
                    <a:pt x="811533" y="964505"/>
                  </a:lnTo>
                  <a:lnTo>
                    <a:pt x="763306" y="982208"/>
                  </a:lnTo>
                  <a:lnTo>
                    <a:pt x="712852" y="998056"/>
                  </a:lnTo>
                  <a:lnTo>
                    <a:pt x="660956" y="1011741"/>
                  </a:lnTo>
                  <a:lnTo>
                    <a:pt x="608408" y="1022952"/>
                  </a:lnTo>
                  <a:lnTo>
                    <a:pt x="555993" y="1031381"/>
                  </a:lnTo>
                  <a:lnTo>
                    <a:pt x="504500" y="1036719"/>
                  </a:lnTo>
                  <a:lnTo>
                    <a:pt x="454717" y="1038657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81754" y="1067761"/>
              <a:ext cx="3754120" cy="1489710"/>
            </a:xfrm>
            <a:custGeom>
              <a:avLst/>
              <a:gdLst/>
              <a:ahLst/>
              <a:cxnLst/>
              <a:rect l="l" t="t" r="r" b="b"/>
              <a:pathLst>
                <a:path w="3754119" h="1489710">
                  <a:moveTo>
                    <a:pt x="3641700" y="1259800"/>
                  </a:moveTo>
                  <a:lnTo>
                    <a:pt x="3624532" y="1224008"/>
                  </a:lnTo>
                  <a:lnTo>
                    <a:pt x="3639977" y="1226843"/>
                  </a:lnTo>
                  <a:lnTo>
                    <a:pt x="3688371" y="1239639"/>
                  </a:lnTo>
                  <a:lnTo>
                    <a:pt x="3721709" y="1250413"/>
                  </a:lnTo>
                  <a:lnTo>
                    <a:pt x="3753601" y="1258171"/>
                  </a:lnTo>
                  <a:lnTo>
                    <a:pt x="3750695" y="1281478"/>
                  </a:lnTo>
                  <a:lnTo>
                    <a:pt x="3748742" y="1277407"/>
                  </a:lnTo>
                  <a:lnTo>
                    <a:pt x="3720183" y="1276596"/>
                  </a:lnTo>
                  <a:lnTo>
                    <a:pt x="3688219" y="1268688"/>
                  </a:lnTo>
                  <a:lnTo>
                    <a:pt x="3641700" y="1259800"/>
                  </a:lnTo>
                  <a:close/>
                </a:path>
                <a:path w="3754119" h="1489710">
                  <a:moveTo>
                    <a:pt x="4981" y="285071"/>
                  </a:moveTo>
                  <a:lnTo>
                    <a:pt x="52278" y="236848"/>
                  </a:lnTo>
                  <a:lnTo>
                    <a:pt x="94911" y="208268"/>
                  </a:lnTo>
                  <a:lnTo>
                    <a:pt x="138278" y="181218"/>
                  </a:lnTo>
                  <a:lnTo>
                    <a:pt x="182380" y="155700"/>
                  </a:lnTo>
                  <a:lnTo>
                    <a:pt x="227216" y="131712"/>
                  </a:lnTo>
                  <a:lnTo>
                    <a:pt x="272786" y="109256"/>
                  </a:lnTo>
                  <a:lnTo>
                    <a:pt x="319090" y="88330"/>
                  </a:lnTo>
                  <a:lnTo>
                    <a:pt x="366129" y="68935"/>
                  </a:lnTo>
                  <a:lnTo>
                    <a:pt x="425993" y="46914"/>
                  </a:lnTo>
                  <a:lnTo>
                    <a:pt x="475489" y="32642"/>
                  </a:lnTo>
                  <a:lnTo>
                    <a:pt x="526059" y="20611"/>
                  </a:lnTo>
                  <a:lnTo>
                    <a:pt x="577695" y="10800"/>
                  </a:lnTo>
                  <a:lnTo>
                    <a:pt x="630387" y="3191"/>
                  </a:lnTo>
                  <a:lnTo>
                    <a:pt x="672675" y="3259"/>
                  </a:lnTo>
                  <a:lnTo>
                    <a:pt x="727453" y="0"/>
                  </a:lnTo>
                  <a:lnTo>
                    <a:pt x="771810" y="4380"/>
                  </a:lnTo>
                  <a:lnTo>
                    <a:pt x="817188" y="10888"/>
                  </a:lnTo>
                  <a:lnTo>
                    <a:pt x="863578" y="19507"/>
                  </a:lnTo>
                  <a:lnTo>
                    <a:pt x="899520" y="35710"/>
                  </a:lnTo>
                  <a:lnTo>
                    <a:pt x="947907" y="48493"/>
                  </a:lnTo>
                  <a:lnTo>
                    <a:pt x="985829" y="68824"/>
                  </a:lnTo>
                  <a:lnTo>
                    <a:pt x="1024728" y="91191"/>
                  </a:lnTo>
                  <a:lnTo>
                    <a:pt x="1064594" y="115575"/>
                  </a:lnTo>
                  <a:lnTo>
                    <a:pt x="1111944" y="155561"/>
                  </a:lnTo>
                  <a:lnTo>
                    <a:pt x="1168206" y="184761"/>
                  </a:lnTo>
                  <a:lnTo>
                    <a:pt x="1210684" y="214590"/>
                  </a:lnTo>
                  <a:lnTo>
                    <a:pt x="1262487" y="234496"/>
                  </a:lnTo>
                  <a:lnTo>
                    <a:pt x="1312373" y="250403"/>
                  </a:lnTo>
                  <a:lnTo>
                    <a:pt x="1360547" y="262743"/>
                  </a:lnTo>
                  <a:lnTo>
                    <a:pt x="1407218" y="271946"/>
                  </a:lnTo>
                  <a:lnTo>
                    <a:pt x="1452591" y="278446"/>
                  </a:lnTo>
                  <a:lnTo>
                    <a:pt x="1496875" y="282673"/>
                  </a:lnTo>
                  <a:lnTo>
                    <a:pt x="1540275" y="285059"/>
                  </a:lnTo>
                  <a:lnTo>
                    <a:pt x="1583000" y="286037"/>
                  </a:lnTo>
                  <a:lnTo>
                    <a:pt x="1625257" y="286038"/>
                  </a:lnTo>
                  <a:lnTo>
                    <a:pt x="1678702" y="280001"/>
                  </a:lnTo>
                  <a:lnTo>
                    <a:pt x="1720643" y="279343"/>
                  </a:lnTo>
                  <a:lnTo>
                    <a:pt x="1761994" y="277458"/>
                  </a:lnTo>
                  <a:lnTo>
                    <a:pt x="1815108" y="270729"/>
                  </a:lnTo>
                  <a:lnTo>
                    <a:pt x="1857235" y="270460"/>
                  </a:lnTo>
                  <a:lnTo>
                    <a:pt x="1899978" y="271476"/>
                  </a:lnTo>
                  <a:lnTo>
                    <a:pt x="1954941" y="268602"/>
                  </a:lnTo>
                  <a:lnTo>
                    <a:pt x="1999374" y="273142"/>
                  </a:lnTo>
                  <a:lnTo>
                    <a:pt x="2056332" y="274427"/>
                  </a:lnTo>
                  <a:lnTo>
                    <a:pt x="2114516" y="278269"/>
                  </a:lnTo>
                  <a:lnTo>
                    <a:pt x="2162628" y="290478"/>
                  </a:lnTo>
                  <a:lnTo>
                    <a:pt x="2223722" y="300386"/>
                  </a:lnTo>
                  <a:lnTo>
                    <a:pt x="2286499" y="313805"/>
                  </a:lnTo>
                  <a:lnTo>
                    <a:pt x="2337645" y="332340"/>
                  </a:lnTo>
                  <a:lnTo>
                    <a:pt x="2400577" y="346079"/>
                  </a:lnTo>
                  <a:lnTo>
                    <a:pt x="2452356" y="365934"/>
                  </a:lnTo>
                  <a:lnTo>
                    <a:pt x="2492948" y="391831"/>
                  </a:lnTo>
                  <a:lnTo>
                    <a:pt x="2545219" y="412713"/>
                  </a:lnTo>
                  <a:lnTo>
                    <a:pt x="2586233" y="439490"/>
                  </a:lnTo>
                  <a:lnTo>
                    <a:pt x="2638857" y="461104"/>
                  </a:lnTo>
                  <a:lnTo>
                    <a:pt x="2721535" y="516014"/>
                  </a:lnTo>
                  <a:lnTo>
                    <a:pt x="2751520" y="549163"/>
                  </a:lnTo>
                  <a:lnTo>
                    <a:pt x="2834410" y="604513"/>
                  </a:lnTo>
                  <a:lnTo>
                    <a:pt x="2894186" y="670408"/>
                  </a:lnTo>
                  <a:lnTo>
                    <a:pt x="2935358" y="697514"/>
                  </a:lnTo>
                  <a:lnTo>
                    <a:pt x="2994291" y="761650"/>
                  </a:lnTo>
                  <a:lnTo>
                    <a:pt x="3066856" y="824840"/>
                  </a:lnTo>
                  <a:lnTo>
                    <a:pt x="3098536" y="861522"/>
                  </a:lnTo>
                  <a:lnTo>
                    <a:pt x="3141318" y="891985"/>
                  </a:lnTo>
                  <a:lnTo>
                    <a:pt x="3172244" y="927097"/>
                  </a:lnTo>
                  <a:lnTo>
                    <a:pt x="3214162" y="955758"/>
                  </a:lnTo>
                  <a:lnTo>
                    <a:pt x="3244112" y="988836"/>
                  </a:lnTo>
                  <a:lnTo>
                    <a:pt x="3284943" y="1015230"/>
                  </a:lnTo>
                  <a:lnTo>
                    <a:pt x="3325146" y="1040316"/>
                  </a:lnTo>
                  <a:lnTo>
                    <a:pt x="3601766" y="1205910"/>
                  </a:lnTo>
                  <a:lnTo>
                    <a:pt x="3616811" y="1207910"/>
                  </a:lnTo>
                  <a:lnTo>
                    <a:pt x="3647396" y="1271676"/>
                  </a:lnTo>
                  <a:lnTo>
                    <a:pt x="3643633" y="1293197"/>
                  </a:lnTo>
                  <a:lnTo>
                    <a:pt x="3622772" y="1249704"/>
                  </a:lnTo>
                  <a:lnTo>
                    <a:pt x="3592976" y="1246315"/>
                  </a:lnTo>
                  <a:lnTo>
                    <a:pt x="3580289" y="1219863"/>
                  </a:lnTo>
                  <a:lnTo>
                    <a:pt x="3348173" y="1088325"/>
                  </a:lnTo>
                  <a:lnTo>
                    <a:pt x="3308309" y="1063946"/>
                  </a:lnTo>
                  <a:lnTo>
                    <a:pt x="3267786" y="1038193"/>
                  </a:lnTo>
                  <a:lnTo>
                    <a:pt x="3226657" y="1011174"/>
                  </a:lnTo>
                  <a:lnTo>
                    <a:pt x="3196424" y="977509"/>
                  </a:lnTo>
                  <a:lnTo>
                    <a:pt x="3154239" y="948292"/>
                  </a:lnTo>
                  <a:lnTo>
                    <a:pt x="3123057" y="912647"/>
                  </a:lnTo>
                  <a:lnTo>
                    <a:pt x="3080029" y="881670"/>
                  </a:lnTo>
                  <a:lnTo>
                    <a:pt x="3015898" y="806697"/>
                  </a:lnTo>
                  <a:lnTo>
                    <a:pt x="2975487" y="781178"/>
                  </a:lnTo>
                  <a:lnTo>
                    <a:pt x="2887416" y="685660"/>
                  </a:lnTo>
                  <a:lnTo>
                    <a:pt x="2846329" y="658729"/>
                  </a:lnTo>
                  <a:lnTo>
                    <a:pt x="2816611" y="626137"/>
                  </a:lnTo>
                  <a:lnTo>
                    <a:pt x="2775396" y="598941"/>
                  </a:lnTo>
                  <a:lnTo>
                    <a:pt x="2745621" y="566229"/>
                  </a:lnTo>
                  <a:lnTo>
                    <a:pt x="2581310" y="458590"/>
                  </a:lnTo>
                  <a:lnTo>
                    <a:pt x="2529105" y="437849"/>
                  </a:lnTo>
                  <a:lnTo>
                    <a:pt x="2488552" y="412032"/>
                  </a:lnTo>
                  <a:lnTo>
                    <a:pt x="2436782" y="392198"/>
                  </a:lnTo>
                  <a:lnTo>
                    <a:pt x="2385283" y="372927"/>
                  </a:lnTo>
                  <a:lnTo>
                    <a:pt x="2334090" y="354293"/>
                  </a:lnTo>
                  <a:lnTo>
                    <a:pt x="2283237" y="336369"/>
                  </a:lnTo>
                  <a:lnTo>
                    <a:pt x="2220814" y="323690"/>
                  </a:lnTo>
                  <a:lnTo>
                    <a:pt x="2160012" y="314390"/>
                  </a:lnTo>
                  <a:lnTo>
                    <a:pt x="2112137" y="302676"/>
                  </a:lnTo>
                  <a:lnTo>
                    <a:pt x="2054144" y="299232"/>
                  </a:lnTo>
                  <a:lnTo>
                    <a:pt x="1997339" y="298263"/>
                  </a:lnTo>
                  <a:lnTo>
                    <a:pt x="1953027" y="293978"/>
                  </a:lnTo>
                  <a:lnTo>
                    <a:pt x="1909614" y="291566"/>
                  </a:lnTo>
                  <a:lnTo>
                    <a:pt x="1855505" y="296219"/>
                  </a:lnTo>
                  <a:lnTo>
                    <a:pt x="1813456" y="296652"/>
                  </a:lnTo>
                  <a:lnTo>
                    <a:pt x="1771873" y="298055"/>
                  </a:lnTo>
                  <a:lnTo>
                    <a:pt x="1730611" y="300127"/>
                  </a:lnTo>
                  <a:lnTo>
                    <a:pt x="1677582" y="307032"/>
                  </a:lnTo>
                  <a:lnTo>
                    <a:pt x="1635963" y="308360"/>
                  </a:lnTo>
                  <a:lnTo>
                    <a:pt x="1594131" y="309243"/>
                  </a:lnTo>
                  <a:lnTo>
                    <a:pt x="1551911" y="309318"/>
                  </a:lnTo>
                  <a:lnTo>
                    <a:pt x="1509130" y="308223"/>
                  </a:lnTo>
                  <a:lnTo>
                    <a:pt x="1465615" y="305598"/>
                  </a:lnTo>
                  <a:lnTo>
                    <a:pt x="1421192" y="301081"/>
                  </a:lnTo>
                  <a:lnTo>
                    <a:pt x="1375688" y="294309"/>
                  </a:lnTo>
                  <a:lnTo>
                    <a:pt x="1328930" y="284922"/>
                  </a:lnTo>
                  <a:lnTo>
                    <a:pt x="1292195" y="267066"/>
                  </a:lnTo>
                  <a:lnTo>
                    <a:pt x="1242407" y="251364"/>
                  </a:lnTo>
                  <a:lnTo>
                    <a:pt x="1190845" y="231961"/>
                  </a:lnTo>
                  <a:lnTo>
                    <a:pt x="1148785" y="203004"/>
                  </a:lnTo>
                  <a:lnTo>
                    <a:pt x="1093153" y="175117"/>
                  </a:lnTo>
                  <a:lnTo>
                    <a:pt x="1046677" y="136952"/>
                  </a:lnTo>
                  <a:lnTo>
                    <a:pt x="1006179" y="111251"/>
                  </a:lnTo>
                  <a:lnTo>
                    <a:pt x="966806" y="87896"/>
                  </a:lnTo>
                  <a:lnTo>
                    <a:pt x="928561" y="66891"/>
                  </a:lnTo>
                  <a:lnTo>
                    <a:pt x="879994" y="53733"/>
                  </a:lnTo>
                  <a:lnTo>
                    <a:pt x="832559" y="42936"/>
                  </a:lnTo>
                  <a:lnTo>
                    <a:pt x="786258" y="34503"/>
                  </a:lnTo>
                  <a:lnTo>
                    <a:pt x="741094" y="28440"/>
                  </a:lnTo>
                  <a:lnTo>
                    <a:pt x="697069" y="24751"/>
                  </a:lnTo>
                  <a:lnTo>
                    <a:pt x="642734" y="28934"/>
                  </a:lnTo>
                  <a:lnTo>
                    <a:pt x="589543" y="35501"/>
                  </a:lnTo>
                  <a:lnTo>
                    <a:pt x="537498" y="44458"/>
                  </a:lnTo>
                  <a:lnTo>
                    <a:pt x="486601" y="55809"/>
                  </a:lnTo>
                  <a:lnTo>
                    <a:pt x="436854" y="69558"/>
                  </a:lnTo>
                  <a:lnTo>
                    <a:pt x="376810" y="91204"/>
                  </a:lnTo>
                  <a:lnTo>
                    <a:pt x="329754" y="110562"/>
                  </a:lnTo>
                  <a:lnTo>
                    <a:pt x="283394" y="131373"/>
                  </a:lnTo>
                  <a:lnTo>
                    <a:pt x="237728" y="153628"/>
                  </a:lnTo>
                  <a:lnTo>
                    <a:pt x="204200" y="171826"/>
                  </a:lnTo>
                  <a:lnTo>
                    <a:pt x="159906" y="196943"/>
                  </a:lnTo>
                  <a:lnTo>
                    <a:pt x="116292" y="223478"/>
                  </a:lnTo>
                  <a:lnTo>
                    <a:pt x="73354" y="251422"/>
                  </a:lnTo>
                  <a:lnTo>
                    <a:pt x="31088" y="280766"/>
                  </a:lnTo>
                  <a:lnTo>
                    <a:pt x="75033" y="372387"/>
                  </a:lnTo>
                  <a:lnTo>
                    <a:pt x="47680" y="344725"/>
                  </a:lnTo>
                  <a:lnTo>
                    <a:pt x="25006" y="297453"/>
                  </a:lnTo>
                  <a:lnTo>
                    <a:pt x="4981" y="285071"/>
                  </a:lnTo>
                  <a:close/>
                </a:path>
                <a:path w="3754119" h="1489710">
                  <a:moveTo>
                    <a:pt x="93594" y="411085"/>
                  </a:moveTo>
                  <a:lnTo>
                    <a:pt x="31088" y="280766"/>
                  </a:lnTo>
                  <a:lnTo>
                    <a:pt x="49616" y="290031"/>
                  </a:lnTo>
                  <a:lnTo>
                    <a:pt x="72034" y="336768"/>
                  </a:lnTo>
                  <a:lnTo>
                    <a:pt x="98386" y="362344"/>
                  </a:lnTo>
                  <a:lnTo>
                    <a:pt x="115459" y="397938"/>
                  </a:lnTo>
                  <a:lnTo>
                    <a:pt x="145934" y="432109"/>
                  </a:lnTo>
                  <a:lnTo>
                    <a:pt x="178142" y="469893"/>
                  </a:lnTo>
                  <a:lnTo>
                    <a:pt x="200414" y="516327"/>
                  </a:lnTo>
                  <a:lnTo>
                    <a:pt x="235432" y="559970"/>
                  </a:lnTo>
                  <a:lnTo>
                    <a:pt x="271528" y="605858"/>
                  </a:lnTo>
                  <a:lnTo>
                    <a:pt x="346074" y="702547"/>
                  </a:lnTo>
                  <a:lnTo>
                    <a:pt x="395540" y="746943"/>
                  </a:lnTo>
                  <a:lnTo>
                    <a:pt x="471956" y="847529"/>
                  </a:lnTo>
                  <a:lnTo>
                    <a:pt x="521371" y="891822"/>
                  </a:lnTo>
                  <a:lnTo>
                    <a:pt x="558882" y="940661"/>
                  </a:lnTo>
                  <a:lnTo>
                    <a:pt x="586055" y="967948"/>
                  </a:lnTo>
                  <a:lnTo>
                    <a:pt x="624189" y="988720"/>
                  </a:lnTo>
                  <a:lnTo>
                    <a:pt x="650400" y="1014002"/>
                  </a:lnTo>
                  <a:lnTo>
                    <a:pt x="687609" y="1032844"/>
                  </a:lnTo>
                  <a:lnTo>
                    <a:pt x="724381" y="1050777"/>
                  </a:lnTo>
                  <a:lnTo>
                    <a:pt x="772186" y="1062346"/>
                  </a:lnTo>
                  <a:lnTo>
                    <a:pt x="808139" y="1078572"/>
                  </a:lnTo>
                  <a:lnTo>
                    <a:pt x="855161" y="1088509"/>
                  </a:lnTo>
                  <a:lnTo>
                    <a:pt x="901818" y="1097685"/>
                  </a:lnTo>
                  <a:lnTo>
                    <a:pt x="948128" y="1106137"/>
                  </a:lnTo>
                  <a:lnTo>
                    <a:pt x="994109" y="1113904"/>
                  </a:lnTo>
                  <a:lnTo>
                    <a:pt x="1039779" y="1121022"/>
                  </a:lnTo>
                  <a:lnTo>
                    <a:pt x="1096607" y="1122036"/>
                  </a:lnTo>
                  <a:lnTo>
                    <a:pt x="1141708" y="1127968"/>
                  </a:lnTo>
                  <a:lnTo>
                    <a:pt x="1198003" y="1127871"/>
                  </a:lnTo>
                  <a:lnTo>
                    <a:pt x="1254058" y="1127274"/>
                  </a:lnTo>
                  <a:lnTo>
                    <a:pt x="1309891" y="1126214"/>
                  </a:lnTo>
                  <a:lnTo>
                    <a:pt x="1354069" y="1130222"/>
                  </a:lnTo>
                  <a:lnTo>
                    <a:pt x="1409512" y="1128348"/>
                  </a:lnTo>
                  <a:lnTo>
                    <a:pt x="1464786" y="1126124"/>
                  </a:lnTo>
                  <a:lnTo>
                    <a:pt x="1519910" y="1123587"/>
                  </a:lnTo>
                  <a:lnTo>
                    <a:pt x="1618554" y="1123683"/>
                  </a:lnTo>
                  <a:lnTo>
                    <a:pt x="1673577" y="1120936"/>
                  </a:lnTo>
                  <a:lnTo>
                    <a:pt x="1728542" y="1118067"/>
                  </a:lnTo>
                  <a:lnTo>
                    <a:pt x="1772019" y="1120612"/>
                  </a:lnTo>
                  <a:lnTo>
                    <a:pt x="1826930" y="1117631"/>
                  </a:lnTo>
                  <a:lnTo>
                    <a:pt x="1870395" y="1120150"/>
                  </a:lnTo>
                  <a:lnTo>
                    <a:pt x="1925335" y="1117229"/>
                  </a:lnTo>
                  <a:lnTo>
                    <a:pt x="1968870" y="1119896"/>
                  </a:lnTo>
                  <a:lnTo>
                    <a:pt x="2028117" y="1125955"/>
                  </a:lnTo>
                  <a:lnTo>
                    <a:pt x="2087749" y="1132816"/>
                  </a:lnTo>
                  <a:lnTo>
                    <a:pt x="2136293" y="1145926"/>
                  </a:lnTo>
                  <a:lnTo>
                    <a:pt x="2185179" y="1159749"/>
                  </a:lnTo>
                  <a:lnTo>
                    <a:pt x="2222935" y="1179732"/>
                  </a:lnTo>
                  <a:lnTo>
                    <a:pt x="2272440" y="1194846"/>
                  </a:lnTo>
                  <a:lnTo>
                    <a:pt x="2310773" y="1216032"/>
                  </a:lnTo>
                  <a:lnTo>
                    <a:pt x="2349361" y="1237752"/>
                  </a:lnTo>
                  <a:lnTo>
                    <a:pt x="2427222" y="1282618"/>
                  </a:lnTo>
                  <a:lnTo>
                    <a:pt x="2453495" y="1308027"/>
                  </a:lnTo>
                  <a:lnTo>
                    <a:pt x="2604785" y="1388520"/>
                  </a:lnTo>
                  <a:lnTo>
                    <a:pt x="2653997" y="1403022"/>
                  </a:lnTo>
                  <a:lnTo>
                    <a:pt x="2752121" y="1431402"/>
                  </a:lnTo>
                  <a:lnTo>
                    <a:pt x="2800969" y="1445146"/>
                  </a:lnTo>
                  <a:lnTo>
                    <a:pt x="2861083" y="1453011"/>
                  </a:lnTo>
                  <a:lnTo>
                    <a:pt x="2920979" y="1460423"/>
                  </a:lnTo>
                  <a:lnTo>
                    <a:pt x="2992077" y="1461821"/>
                  </a:lnTo>
                  <a:lnTo>
                    <a:pt x="3077093" y="1462873"/>
                  </a:lnTo>
                  <a:lnTo>
                    <a:pt x="3119397" y="1462973"/>
                  </a:lnTo>
                  <a:lnTo>
                    <a:pt x="3172805" y="1456859"/>
                  </a:lnTo>
                  <a:lnTo>
                    <a:pt x="3225710" y="1449695"/>
                  </a:lnTo>
                  <a:lnTo>
                    <a:pt x="3266503" y="1446645"/>
                  </a:lnTo>
                  <a:lnTo>
                    <a:pt x="3317929" y="1436395"/>
                  </a:lnTo>
                  <a:lnTo>
                    <a:pt x="3368378" y="1424111"/>
                  </a:lnTo>
                  <a:lnTo>
                    <a:pt x="3417693" y="1409462"/>
                  </a:lnTo>
                  <a:lnTo>
                    <a:pt x="3465717" y="1392122"/>
                  </a:lnTo>
                  <a:lnTo>
                    <a:pt x="3512292" y="1371761"/>
                  </a:lnTo>
                  <a:lnTo>
                    <a:pt x="3557261" y="1348051"/>
                  </a:lnTo>
                  <a:lnTo>
                    <a:pt x="3600466" y="1320664"/>
                  </a:lnTo>
                  <a:lnTo>
                    <a:pt x="3625607" y="1284980"/>
                  </a:lnTo>
                  <a:lnTo>
                    <a:pt x="3617374" y="1267815"/>
                  </a:lnTo>
                  <a:lnTo>
                    <a:pt x="3625976" y="1256385"/>
                  </a:lnTo>
                  <a:lnTo>
                    <a:pt x="3643633" y="1293197"/>
                  </a:lnTo>
                  <a:lnTo>
                    <a:pt x="3638468" y="1311795"/>
                  </a:lnTo>
                  <a:lnTo>
                    <a:pt x="3631568" y="1326775"/>
                  </a:lnTo>
                  <a:lnTo>
                    <a:pt x="3589986" y="1357546"/>
                  </a:lnTo>
                  <a:lnTo>
                    <a:pt x="3556821" y="1376499"/>
                  </a:lnTo>
                  <a:lnTo>
                    <a:pt x="3522966" y="1394014"/>
                  </a:lnTo>
                  <a:lnTo>
                    <a:pt x="3488285" y="1409808"/>
                  </a:lnTo>
                  <a:lnTo>
                    <a:pt x="3452643" y="1423598"/>
                  </a:lnTo>
                  <a:lnTo>
                    <a:pt x="3415904" y="1435099"/>
                  </a:lnTo>
                  <a:lnTo>
                    <a:pt x="3366479" y="1449519"/>
                  </a:lnTo>
                  <a:lnTo>
                    <a:pt x="3315685" y="1461084"/>
                  </a:lnTo>
                  <a:lnTo>
                    <a:pt x="3251933" y="1475000"/>
                  </a:lnTo>
                  <a:lnTo>
                    <a:pt x="3197990" y="1480001"/>
                  </a:lnTo>
                  <a:lnTo>
                    <a:pt x="3130818" y="1486786"/>
                  </a:lnTo>
                  <a:lnTo>
                    <a:pt x="3061732" y="1489579"/>
                  </a:lnTo>
                  <a:lnTo>
                    <a:pt x="2990594" y="1488098"/>
                  </a:lnTo>
                  <a:lnTo>
                    <a:pt x="2919148" y="1485971"/>
                  </a:lnTo>
                  <a:lnTo>
                    <a:pt x="2858915" y="1477858"/>
                  </a:lnTo>
                  <a:lnTo>
                    <a:pt x="2798475" y="1469311"/>
                  </a:lnTo>
                  <a:lnTo>
                    <a:pt x="2737856" y="1460394"/>
                  </a:lnTo>
                  <a:lnTo>
                    <a:pt x="2688540" y="1445674"/>
                  </a:lnTo>
                  <a:lnTo>
                    <a:pt x="2650556" y="1425215"/>
                  </a:lnTo>
                  <a:lnTo>
                    <a:pt x="2601033" y="1410063"/>
                  </a:lnTo>
                  <a:lnTo>
                    <a:pt x="2410372" y="1306221"/>
                  </a:lnTo>
                  <a:lnTo>
                    <a:pt x="2333292" y="1262983"/>
                  </a:lnTo>
                  <a:lnTo>
                    <a:pt x="2295051" y="1241987"/>
                  </a:lnTo>
                  <a:lnTo>
                    <a:pt x="2257049" y="1221490"/>
                  </a:lnTo>
                  <a:lnTo>
                    <a:pt x="2219317" y="1201554"/>
                  </a:lnTo>
                  <a:lnTo>
                    <a:pt x="2170432" y="1187735"/>
                  </a:lnTo>
                  <a:lnTo>
                    <a:pt x="2133328" y="1169108"/>
                  </a:lnTo>
                  <a:lnTo>
                    <a:pt x="2073680" y="1162215"/>
                  </a:lnTo>
                  <a:lnTo>
                    <a:pt x="2025872" y="1150640"/>
                  </a:lnTo>
                  <a:lnTo>
                    <a:pt x="1967032" y="1145430"/>
                  </a:lnTo>
                  <a:lnTo>
                    <a:pt x="1923512" y="1142795"/>
                  </a:lnTo>
                  <a:lnTo>
                    <a:pt x="1880063" y="1140307"/>
                  </a:lnTo>
                  <a:lnTo>
                    <a:pt x="1825205" y="1143400"/>
                  </a:lnTo>
                  <a:lnTo>
                    <a:pt x="1781810" y="1141025"/>
                  </a:lnTo>
                  <a:lnTo>
                    <a:pt x="1726948" y="1144109"/>
                  </a:lnTo>
                  <a:lnTo>
                    <a:pt x="1672040" y="1147096"/>
                  </a:lnTo>
                  <a:lnTo>
                    <a:pt x="1628507" y="1144435"/>
                  </a:lnTo>
                  <a:lnTo>
                    <a:pt x="1573419" y="1147049"/>
                  </a:lnTo>
                  <a:lnTo>
                    <a:pt x="1518284" y="1149563"/>
                  </a:lnTo>
                  <a:lnTo>
                    <a:pt x="1463018" y="1151805"/>
                  </a:lnTo>
                  <a:lnTo>
                    <a:pt x="1407602" y="1153733"/>
                  </a:lnTo>
                  <a:lnTo>
                    <a:pt x="1352014" y="1155303"/>
                  </a:lnTo>
                  <a:lnTo>
                    <a:pt x="1307686" y="1150983"/>
                  </a:lnTo>
                  <a:lnTo>
                    <a:pt x="1251695" y="1151713"/>
                  </a:lnTo>
                  <a:lnTo>
                    <a:pt x="1195472" y="1151960"/>
                  </a:lnTo>
                  <a:lnTo>
                    <a:pt x="1138997" y="1151681"/>
                  </a:lnTo>
                  <a:lnTo>
                    <a:pt x="1093700" y="1145342"/>
                  </a:lnTo>
                  <a:lnTo>
                    <a:pt x="1036660" y="1143885"/>
                  </a:lnTo>
                  <a:lnTo>
                    <a:pt x="990758" y="1136283"/>
                  </a:lnTo>
                  <a:lnTo>
                    <a:pt x="944523" y="1127987"/>
                  </a:lnTo>
                  <a:lnTo>
                    <a:pt x="886483" y="1124445"/>
                  </a:lnTo>
                  <a:lnTo>
                    <a:pt x="839520" y="1114633"/>
                  </a:lnTo>
                  <a:lnTo>
                    <a:pt x="803615" y="1098506"/>
                  </a:lnTo>
                  <a:lnTo>
                    <a:pt x="755844" y="1087008"/>
                  </a:lnTo>
                  <a:lnTo>
                    <a:pt x="719089" y="1069111"/>
                  </a:lnTo>
                  <a:lnTo>
                    <a:pt x="670429" y="1055759"/>
                  </a:lnTo>
                  <a:lnTo>
                    <a:pt x="632745" y="1035924"/>
                  </a:lnTo>
                  <a:lnTo>
                    <a:pt x="606016" y="1009564"/>
                  </a:lnTo>
                  <a:lnTo>
                    <a:pt x="567320" y="987621"/>
                  </a:lnTo>
                  <a:lnTo>
                    <a:pt x="539540" y="959069"/>
                  </a:lnTo>
                  <a:lnTo>
                    <a:pt x="499336" y="904614"/>
                  </a:lnTo>
                  <a:lnTo>
                    <a:pt x="447164" y="854574"/>
                  </a:lnTo>
                  <a:lnTo>
                    <a:pt x="406214" y="798565"/>
                  </a:lnTo>
                  <a:lnTo>
                    <a:pt x="353874" y="748175"/>
                  </a:lnTo>
                  <a:lnTo>
                    <a:pt x="234456" y="587302"/>
                  </a:lnTo>
                  <a:lnTo>
                    <a:pt x="196696" y="537942"/>
                  </a:lnTo>
                  <a:lnTo>
                    <a:pt x="160440" y="491718"/>
                  </a:lnTo>
                  <a:lnTo>
                    <a:pt x="125976" y="449232"/>
                  </a:lnTo>
                  <a:lnTo>
                    <a:pt x="93594" y="411085"/>
                  </a:lnTo>
                  <a:close/>
                </a:path>
                <a:path w="3754119" h="1489710">
                  <a:moveTo>
                    <a:pt x="264672" y="386001"/>
                  </a:moveTo>
                  <a:lnTo>
                    <a:pt x="249020" y="353368"/>
                  </a:lnTo>
                  <a:lnTo>
                    <a:pt x="258334" y="343422"/>
                  </a:lnTo>
                  <a:lnTo>
                    <a:pt x="259682" y="346231"/>
                  </a:lnTo>
                  <a:lnTo>
                    <a:pt x="274605" y="347979"/>
                  </a:lnTo>
                  <a:lnTo>
                    <a:pt x="287424" y="374705"/>
                  </a:lnTo>
                  <a:lnTo>
                    <a:pt x="307970" y="388175"/>
                  </a:lnTo>
                  <a:lnTo>
                    <a:pt x="330139" y="405028"/>
                  </a:lnTo>
                  <a:lnTo>
                    <a:pt x="353806" y="425004"/>
                  </a:lnTo>
                  <a:lnTo>
                    <a:pt x="378844" y="447840"/>
                  </a:lnTo>
                  <a:lnTo>
                    <a:pt x="405129" y="473274"/>
                  </a:lnTo>
                  <a:lnTo>
                    <a:pt x="443985" y="495552"/>
                  </a:lnTo>
                  <a:lnTo>
                    <a:pt x="483836" y="519904"/>
                  </a:lnTo>
                  <a:lnTo>
                    <a:pt x="524557" y="546070"/>
                  </a:lnTo>
                  <a:lnTo>
                    <a:pt x="577472" y="568294"/>
                  </a:lnTo>
                  <a:lnTo>
                    <a:pt x="619555" y="597299"/>
                  </a:lnTo>
                  <a:lnTo>
                    <a:pt x="685033" y="616347"/>
                  </a:lnTo>
                  <a:lnTo>
                    <a:pt x="739426" y="641653"/>
                  </a:lnTo>
                  <a:lnTo>
                    <a:pt x="871715" y="682528"/>
                  </a:lnTo>
                  <a:lnTo>
                    <a:pt x="1026866" y="712339"/>
                  </a:lnTo>
                  <a:lnTo>
                    <a:pt x="1104114" y="726560"/>
                  </a:lnTo>
                  <a:lnTo>
                    <a:pt x="1192426" y="734482"/>
                  </a:lnTo>
                  <a:lnTo>
                    <a:pt x="1250107" y="737276"/>
                  </a:lnTo>
                  <a:lnTo>
                    <a:pt x="1295838" y="744522"/>
                  </a:lnTo>
                  <a:lnTo>
                    <a:pt x="1352552" y="745298"/>
                  </a:lnTo>
                  <a:lnTo>
                    <a:pt x="1397376" y="750654"/>
                  </a:lnTo>
                  <a:lnTo>
                    <a:pt x="1453244" y="749667"/>
                  </a:lnTo>
                  <a:lnTo>
                    <a:pt x="1497284" y="753386"/>
                  </a:lnTo>
                  <a:lnTo>
                    <a:pt x="1552428" y="750889"/>
                  </a:lnTo>
                  <a:lnTo>
                    <a:pt x="1595805" y="753226"/>
                  </a:lnTo>
                  <a:lnTo>
                    <a:pt x="1638896" y="754968"/>
                  </a:lnTo>
                  <a:lnTo>
                    <a:pt x="1681732" y="756177"/>
                  </a:lnTo>
                  <a:lnTo>
                    <a:pt x="1724343" y="756918"/>
                  </a:lnTo>
                  <a:lnTo>
                    <a:pt x="1781261" y="758120"/>
                  </a:lnTo>
                  <a:lnTo>
                    <a:pt x="1837915" y="758771"/>
                  </a:lnTo>
                  <a:lnTo>
                    <a:pt x="1894391" y="759052"/>
                  </a:lnTo>
                  <a:lnTo>
                    <a:pt x="1939323" y="764633"/>
                  </a:lnTo>
                  <a:lnTo>
                    <a:pt x="1995700" y="764707"/>
                  </a:lnTo>
                  <a:lnTo>
                    <a:pt x="2040705" y="770439"/>
                  </a:lnTo>
                  <a:lnTo>
                    <a:pt x="2097326" y="771022"/>
                  </a:lnTo>
                  <a:lnTo>
                    <a:pt x="2142747" y="777620"/>
                  </a:lnTo>
                  <a:lnTo>
                    <a:pt x="2188504" y="784918"/>
                  </a:lnTo>
                  <a:lnTo>
                    <a:pt x="2234682" y="793097"/>
                  </a:lnTo>
                  <a:lnTo>
                    <a:pt x="2281369" y="802334"/>
                  </a:lnTo>
                  <a:lnTo>
                    <a:pt x="2328648" y="812808"/>
                  </a:lnTo>
                  <a:lnTo>
                    <a:pt x="2376607" y="824698"/>
                  </a:lnTo>
                  <a:lnTo>
                    <a:pt x="2425331" y="838182"/>
                  </a:lnTo>
                  <a:lnTo>
                    <a:pt x="2474905" y="853440"/>
                  </a:lnTo>
                  <a:lnTo>
                    <a:pt x="2525416" y="870650"/>
                  </a:lnTo>
                  <a:lnTo>
                    <a:pt x="2576948" y="889990"/>
                  </a:lnTo>
                  <a:lnTo>
                    <a:pt x="2618137" y="917132"/>
                  </a:lnTo>
                  <a:lnTo>
                    <a:pt x="2669227" y="935549"/>
                  </a:lnTo>
                  <a:lnTo>
                    <a:pt x="2708973" y="959682"/>
                  </a:lnTo>
                  <a:lnTo>
                    <a:pt x="2913551" y="1033809"/>
                  </a:lnTo>
                  <a:lnTo>
                    <a:pt x="2964324" y="1051566"/>
                  </a:lnTo>
                  <a:lnTo>
                    <a:pt x="3014820" y="1068745"/>
                  </a:lnTo>
                  <a:lnTo>
                    <a:pt x="3064975" y="1085215"/>
                  </a:lnTo>
                  <a:lnTo>
                    <a:pt x="3114726" y="1100842"/>
                  </a:lnTo>
                  <a:lnTo>
                    <a:pt x="3164009" y="1115492"/>
                  </a:lnTo>
                  <a:lnTo>
                    <a:pt x="3212760" y="1129032"/>
                  </a:lnTo>
                  <a:lnTo>
                    <a:pt x="3260914" y="1141329"/>
                  </a:lnTo>
                  <a:lnTo>
                    <a:pt x="3308408" y="1152250"/>
                  </a:lnTo>
                  <a:lnTo>
                    <a:pt x="3355178" y="1161661"/>
                  </a:lnTo>
                  <a:lnTo>
                    <a:pt x="3404131" y="1175624"/>
                  </a:lnTo>
                  <a:lnTo>
                    <a:pt x="3452332" y="1188018"/>
                  </a:lnTo>
                  <a:lnTo>
                    <a:pt x="3499712" y="1198703"/>
                  </a:lnTo>
                  <a:lnTo>
                    <a:pt x="3546204" y="1207535"/>
                  </a:lnTo>
                  <a:lnTo>
                    <a:pt x="3580289" y="1219863"/>
                  </a:lnTo>
                  <a:lnTo>
                    <a:pt x="3592976" y="1246315"/>
                  </a:lnTo>
                  <a:lnTo>
                    <a:pt x="3578078" y="1244621"/>
                  </a:lnTo>
                  <a:lnTo>
                    <a:pt x="3543786" y="1231859"/>
                  </a:lnTo>
                  <a:lnTo>
                    <a:pt x="3497075" y="1222570"/>
                  </a:lnTo>
                  <a:lnTo>
                    <a:pt x="3449473" y="1211424"/>
                  </a:lnTo>
                  <a:lnTo>
                    <a:pt x="3401060" y="1198588"/>
                  </a:lnTo>
                  <a:lnTo>
                    <a:pt x="3340465" y="1189719"/>
                  </a:lnTo>
                  <a:lnTo>
                    <a:pt x="3305074" y="1174666"/>
                  </a:lnTo>
                  <a:lnTo>
                    <a:pt x="3257508" y="1163594"/>
                  </a:lnTo>
                  <a:lnTo>
                    <a:pt x="3209278" y="1151140"/>
                  </a:lnTo>
                  <a:lnTo>
                    <a:pt x="3160449" y="1137435"/>
                  </a:lnTo>
                  <a:lnTo>
                    <a:pt x="3111082" y="1122609"/>
                  </a:lnTo>
                  <a:lnTo>
                    <a:pt x="3061240" y="1106794"/>
                  </a:lnTo>
                  <a:lnTo>
                    <a:pt x="3010987" y="1090120"/>
                  </a:lnTo>
                  <a:lnTo>
                    <a:pt x="2960384" y="1072718"/>
                  </a:lnTo>
                  <a:lnTo>
                    <a:pt x="2909494" y="1054717"/>
                  </a:lnTo>
                  <a:lnTo>
                    <a:pt x="2807105" y="1017446"/>
                  </a:lnTo>
                  <a:lnTo>
                    <a:pt x="2652938" y="960321"/>
                  </a:lnTo>
                  <a:lnTo>
                    <a:pt x="2613095" y="935985"/>
                  </a:lnTo>
                  <a:lnTo>
                    <a:pt x="2560795" y="915044"/>
                  </a:lnTo>
                  <a:lnTo>
                    <a:pt x="2521022" y="890856"/>
                  </a:lnTo>
                  <a:lnTo>
                    <a:pt x="2470792" y="874232"/>
                  </a:lnTo>
                  <a:lnTo>
                    <a:pt x="2421472" y="859504"/>
                  </a:lnTo>
                  <a:lnTo>
                    <a:pt x="2372979" y="846499"/>
                  </a:lnTo>
                  <a:lnTo>
                    <a:pt x="2325228" y="835043"/>
                  </a:lnTo>
                  <a:lnTo>
                    <a:pt x="2278136" y="824961"/>
                  </a:lnTo>
                  <a:lnTo>
                    <a:pt x="2231621" y="816080"/>
                  </a:lnTo>
                  <a:lnTo>
                    <a:pt x="2185597" y="808225"/>
                  </a:lnTo>
                  <a:lnTo>
                    <a:pt x="2139983" y="801223"/>
                  </a:lnTo>
                  <a:lnTo>
                    <a:pt x="2094693" y="794899"/>
                  </a:lnTo>
                  <a:lnTo>
                    <a:pt x="2038195" y="794571"/>
                  </a:lnTo>
                  <a:lnTo>
                    <a:pt x="1993305" y="789080"/>
                  </a:lnTo>
                  <a:lnTo>
                    <a:pt x="1937040" y="789238"/>
                  </a:lnTo>
                  <a:lnTo>
                    <a:pt x="1892216" y="783885"/>
                  </a:lnTo>
                  <a:lnTo>
                    <a:pt x="1835850" y="783832"/>
                  </a:lnTo>
                  <a:lnTo>
                    <a:pt x="1779307" y="783412"/>
                  </a:lnTo>
                  <a:lnTo>
                    <a:pt x="1679894" y="781711"/>
                  </a:lnTo>
                  <a:lnTo>
                    <a:pt x="1637056" y="780497"/>
                  </a:lnTo>
                  <a:lnTo>
                    <a:pt x="1593960" y="778745"/>
                  </a:lnTo>
                  <a:lnTo>
                    <a:pt x="1550573" y="776388"/>
                  </a:lnTo>
                  <a:lnTo>
                    <a:pt x="1495412" y="778850"/>
                  </a:lnTo>
                  <a:lnTo>
                    <a:pt x="1451348" y="775080"/>
                  </a:lnTo>
                  <a:lnTo>
                    <a:pt x="1406898" y="770504"/>
                  </a:lnTo>
                  <a:lnTo>
                    <a:pt x="1350577" y="770547"/>
                  </a:lnTo>
                  <a:lnTo>
                    <a:pt x="1293805" y="769650"/>
                  </a:lnTo>
                  <a:lnTo>
                    <a:pt x="1248001" y="762253"/>
                  </a:lnTo>
                  <a:lnTo>
                    <a:pt x="1190231" y="759274"/>
                  </a:lnTo>
                  <a:lnTo>
                    <a:pt x="1117745" y="754980"/>
                  </a:lnTo>
                  <a:lnTo>
                    <a:pt x="1056483" y="744721"/>
                  </a:lnTo>
                  <a:lnTo>
                    <a:pt x="933551" y="723351"/>
                  </a:lnTo>
                  <a:lnTo>
                    <a:pt x="883466" y="707029"/>
                  </a:lnTo>
                  <a:lnTo>
                    <a:pt x="821975" y="696293"/>
                  </a:lnTo>
                  <a:lnTo>
                    <a:pt x="772047" y="680297"/>
                  </a:lnTo>
                  <a:lnTo>
                    <a:pt x="722299" y="664677"/>
                  </a:lnTo>
                  <a:lnTo>
                    <a:pt x="684249" y="644080"/>
                  </a:lnTo>
                  <a:lnTo>
                    <a:pt x="635064" y="629632"/>
                  </a:lnTo>
                  <a:lnTo>
                    <a:pt x="597712" y="610491"/>
                  </a:lnTo>
                  <a:lnTo>
                    <a:pt x="560811" y="592289"/>
                  </a:lnTo>
                  <a:lnTo>
                    <a:pt x="524428" y="575167"/>
                  </a:lnTo>
                  <a:lnTo>
                    <a:pt x="500082" y="553776"/>
                  </a:lnTo>
                  <a:lnTo>
                    <a:pt x="464940" y="539240"/>
                  </a:lnTo>
                  <a:lnTo>
                    <a:pt x="399851" y="491637"/>
                  </a:lnTo>
                  <a:lnTo>
                    <a:pt x="338570" y="451972"/>
                  </a:lnTo>
                  <a:lnTo>
                    <a:pt x="293270" y="416258"/>
                  </a:lnTo>
                  <a:lnTo>
                    <a:pt x="264672" y="386001"/>
                  </a:lnTo>
                  <a:close/>
                </a:path>
              </a:pathLst>
            </a:custGeom>
            <a:solidFill>
              <a:srgbClr val="183C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724290" y="1189166"/>
            <a:ext cx="779145" cy="829944"/>
          </a:xfrm>
          <a:custGeom>
            <a:avLst/>
            <a:gdLst/>
            <a:ahLst/>
            <a:cxnLst/>
            <a:rect l="l" t="t" r="r" b="b"/>
            <a:pathLst>
              <a:path w="779145" h="829944">
                <a:moveTo>
                  <a:pt x="259702" y="303011"/>
                </a:moveTo>
                <a:lnTo>
                  <a:pt x="168323" y="284020"/>
                </a:lnTo>
                <a:lnTo>
                  <a:pt x="124836" y="267945"/>
                </a:lnTo>
                <a:lnTo>
                  <a:pt x="73069" y="223317"/>
                </a:lnTo>
                <a:lnTo>
                  <a:pt x="58529" y="140084"/>
                </a:lnTo>
                <a:lnTo>
                  <a:pt x="61577" y="75753"/>
                </a:lnTo>
                <a:lnTo>
                  <a:pt x="68011" y="63916"/>
                </a:lnTo>
                <a:lnTo>
                  <a:pt x="92394" y="37876"/>
                </a:lnTo>
                <a:lnTo>
                  <a:pt x="142346" y="11836"/>
                </a:lnTo>
                <a:lnTo>
                  <a:pt x="225487" y="0"/>
                </a:lnTo>
                <a:lnTo>
                  <a:pt x="257008" y="6690"/>
                </a:lnTo>
                <a:lnTo>
                  <a:pt x="304178" y="52677"/>
                </a:lnTo>
                <a:lnTo>
                  <a:pt x="329209" y="125395"/>
                </a:lnTo>
                <a:lnTo>
                  <a:pt x="333054" y="165500"/>
                </a:lnTo>
                <a:lnTo>
                  <a:pt x="330923" y="204752"/>
                </a:lnTo>
                <a:lnTo>
                  <a:pt x="322669" y="240642"/>
                </a:lnTo>
                <a:lnTo>
                  <a:pt x="308146" y="270655"/>
                </a:lnTo>
                <a:lnTo>
                  <a:pt x="287206" y="292283"/>
                </a:lnTo>
                <a:lnTo>
                  <a:pt x="259702" y="303011"/>
                </a:lnTo>
                <a:close/>
              </a:path>
              <a:path w="779145" h="829944">
                <a:moveTo>
                  <a:pt x="615930" y="715820"/>
                </a:moveTo>
                <a:lnTo>
                  <a:pt x="559205" y="702498"/>
                </a:lnTo>
                <a:lnTo>
                  <a:pt x="510868" y="622952"/>
                </a:lnTo>
                <a:lnTo>
                  <a:pt x="493032" y="580198"/>
                </a:lnTo>
                <a:lnTo>
                  <a:pt x="485772" y="544222"/>
                </a:lnTo>
                <a:lnTo>
                  <a:pt x="490510" y="511764"/>
                </a:lnTo>
                <a:lnTo>
                  <a:pt x="508667" y="479564"/>
                </a:lnTo>
                <a:lnTo>
                  <a:pt x="541666" y="444363"/>
                </a:lnTo>
                <a:lnTo>
                  <a:pt x="590928" y="402899"/>
                </a:lnTo>
                <a:lnTo>
                  <a:pt x="604027" y="399536"/>
                </a:lnTo>
                <a:lnTo>
                  <a:pt x="639799" y="399630"/>
                </a:lnTo>
                <a:lnTo>
                  <a:pt x="692952" y="418454"/>
                </a:lnTo>
                <a:lnTo>
                  <a:pt x="758197" y="471277"/>
                </a:lnTo>
                <a:lnTo>
                  <a:pt x="774722" y="498908"/>
                </a:lnTo>
                <a:lnTo>
                  <a:pt x="779103" y="530650"/>
                </a:lnTo>
                <a:lnTo>
                  <a:pt x="773081" y="564691"/>
                </a:lnTo>
                <a:lnTo>
                  <a:pt x="736789" y="632429"/>
                </a:lnTo>
                <a:lnTo>
                  <a:pt x="709998" y="662504"/>
                </a:lnTo>
                <a:lnTo>
                  <a:pt x="679765" y="687634"/>
                </a:lnTo>
                <a:lnTo>
                  <a:pt x="615930" y="715820"/>
                </a:lnTo>
                <a:close/>
              </a:path>
              <a:path w="779145" h="829944">
                <a:moveTo>
                  <a:pt x="71703" y="829424"/>
                </a:moveTo>
                <a:lnTo>
                  <a:pt x="45939" y="821600"/>
                </a:lnTo>
                <a:lnTo>
                  <a:pt x="27317" y="798424"/>
                </a:lnTo>
                <a:lnTo>
                  <a:pt x="9199" y="748026"/>
                </a:lnTo>
                <a:lnTo>
                  <a:pt x="0" y="697569"/>
                </a:lnTo>
                <a:lnTo>
                  <a:pt x="84" y="649048"/>
                </a:lnTo>
                <a:lnTo>
                  <a:pt x="9815" y="604455"/>
                </a:lnTo>
                <a:lnTo>
                  <a:pt x="29559" y="565784"/>
                </a:lnTo>
                <a:lnTo>
                  <a:pt x="59679" y="535028"/>
                </a:lnTo>
                <a:lnTo>
                  <a:pt x="100539" y="514182"/>
                </a:lnTo>
                <a:lnTo>
                  <a:pt x="149954" y="501176"/>
                </a:lnTo>
                <a:lnTo>
                  <a:pt x="177282" y="503938"/>
                </a:lnTo>
                <a:lnTo>
                  <a:pt x="194613" y="521181"/>
                </a:lnTo>
                <a:lnTo>
                  <a:pt x="214041" y="551616"/>
                </a:lnTo>
                <a:lnTo>
                  <a:pt x="247656" y="593957"/>
                </a:lnTo>
                <a:lnTo>
                  <a:pt x="260512" y="619314"/>
                </a:lnTo>
                <a:lnTo>
                  <a:pt x="259931" y="650317"/>
                </a:lnTo>
                <a:lnTo>
                  <a:pt x="248201" y="684631"/>
                </a:lnTo>
                <a:lnTo>
                  <a:pt x="227607" y="719924"/>
                </a:lnTo>
                <a:lnTo>
                  <a:pt x="200435" y="753864"/>
                </a:lnTo>
                <a:lnTo>
                  <a:pt x="168973" y="784117"/>
                </a:lnTo>
                <a:lnTo>
                  <a:pt x="135506" y="808350"/>
                </a:lnTo>
                <a:lnTo>
                  <a:pt x="102320" y="824230"/>
                </a:lnTo>
                <a:lnTo>
                  <a:pt x="71703" y="829424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581" y="5362961"/>
            <a:ext cx="2562332" cy="38704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302" y="961253"/>
            <a:ext cx="10953749" cy="8267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406" y="1028701"/>
            <a:ext cx="12392024" cy="1562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348" y="2764598"/>
            <a:ext cx="5810249" cy="6105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204" y="2764595"/>
            <a:ext cx="13868399" cy="4743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0993" y="1823900"/>
            <a:ext cx="11125199" cy="942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0993" y="2916689"/>
            <a:ext cx="6886574" cy="6343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851" y="1521303"/>
            <a:ext cx="10667999" cy="70961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6481" y="1943772"/>
            <a:ext cx="11591924" cy="6410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8466" y="1028701"/>
            <a:ext cx="9067799" cy="85439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649" y="4067238"/>
            <a:ext cx="11751945" cy="203708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algn="ctr" marL="12700" marR="5080">
              <a:lnSpc>
                <a:spcPts val="5100"/>
              </a:lnSpc>
              <a:spcBef>
                <a:spcPts val="720"/>
              </a:spcBef>
            </a:pPr>
            <a:r>
              <a:rPr dirty="0" sz="4700" spc="-495">
                <a:solidFill>
                  <a:srgbClr val="FFFFFF"/>
                </a:solidFill>
              </a:rPr>
              <a:t>P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605">
                <a:solidFill>
                  <a:srgbClr val="FFFFFF"/>
                </a:solidFill>
              </a:rPr>
              <a:t>R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495">
                <a:solidFill>
                  <a:srgbClr val="FFFFFF"/>
                </a:solidFill>
              </a:rPr>
              <a:t>P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445">
                <a:solidFill>
                  <a:srgbClr val="FFFFFF"/>
                </a:solidFill>
              </a:rPr>
              <a:t>N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505">
                <a:solidFill>
                  <a:srgbClr val="FFFFFF"/>
                </a:solidFill>
              </a:rPr>
              <a:t>D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680">
                <a:solidFill>
                  <a:srgbClr val="FFFFFF"/>
                </a:solidFill>
              </a:rPr>
              <a:t>T</a:t>
            </a:r>
            <a:r>
              <a:rPr dirty="0" sz="4700" spc="-625">
                <a:solidFill>
                  <a:srgbClr val="FFFFFF"/>
                </a:solidFill>
              </a:rPr>
              <a:t>A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535">
                <a:solidFill>
                  <a:srgbClr val="FFFFFF"/>
                </a:solidFill>
              </a:rPr>
              <a:t>M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310">
                <a:solidFill>
                  <a:srgbClr val="FFFFFF"/>
                </a:solidFill>
              </a:rPr>
              <a:t>G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655">
                <a:solidFill>
                  <a:srgbClr val="FFFFFF"/>
                </a:solidFill>
              </a:rPr>
              <a:t>U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680">
                <a:solidFill>
                  <a:srgbClr val="FFFFFF"/>
                </a:solidFill>
              </a:rPr>
              <a:t>T</a:t>
            </a:r>
            <a:r>
              <a:rPr dirty="0" sz="4700" spc="-655">
                <a:solidFill>
                  <a:srgbClr val="FFFFFF"/>
                </a:solidFill>
              </a:rPr>
              <a:t>U</a:t>
            </a:r>
            <a:r>
              <a:rPr dirty="0" sz="4700" spc="-415">
                <a:solidFill>
                  <a:srgbClr val="FFFFFF"/>
                </a:solidFill>
              </a:rPr>
              <a:t>K  </a:t>
            </a:r>
            <a:r>
              <a:rPr dirty="0" sz="4700" spc="-535">
                <a:solidFill>
                  <a:srgbClr val="FFFFFF"/>
                </a:solidFill>
              </a:rPr>
              <a:t>M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315">
                <a:solidFill>
                  <a:srgbClr val="FFFFFF"/>
                </a:solidFill>
              </a:rPr>
              <a:t>G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695">
                <a:solidFill>
                  <a:srgbClr val="FFFFFF"/>
                </a:solidFill>
              </a:rPr>
              <a:t>L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320">
                <a:solidFill>
                  <a:srgbClr val="FFFFFF"/>
                </a:solidFill>
              </a:rPr>
              <a:t>S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459">
                <a:solidFill>
                  <a:srgbClr val="FFFFFF"/>
                </a:solidFill>
              </a:rPr>
              <a:t>F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320">
                <a:solidFill>
                  <a:srgbClr val="FFFFFF"/>
                </a:solidFill>
              </a:rPr>
              <a:t>S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445">
                <a:solidFill>
                  <a:srgbClr val="FFFFFF"/>
                </a:solidFill>
              </a:rPr>
              <a:t>N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695">
                <a:solidFill>
                  <a:srgbClr val="FFFFFF"/>
                </a:solidFill>
              </a:rPr>
              <a:t>L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425">
                <a:solidFill>
                  <a:srgbClr val="FFFFFF"/>
                </a:solidFill>
              </a:rPr>
              <a:t>I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480">
                <a:solidFill>
                  <a:srgbClr val="FFFFFF"/>
                </a:solidFill>
              </a:rPr>
              <a:t>H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600">
                <a:solidFill>
                  <a:srgbClr val="FFFFFF"/>
                </a:solidFill>
              </a:rPr>
              <a:t>R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320">
                <a:solidFill>
                  <a:srgbClr val="FFFFFF"/>
                </a:solidFill>
              </a:rPr>
              <a:t>S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320">
                <a:solidFill>
                  <a:srgbClr val="FFFFFF"/>
                </a:solidFill>
              </a:rPr>
              <a:t>S</a:t>
            </a:r>
            <a:r>
              <a:rPr dirty="0" sz="4700" spc="-655">
                <a:solidFill>
                  <a:srgbClr val="FFFFFF"/>
                </a:solidFill>
              </a:rPr>
              <a:t>W</a:t>
            </a:r>
            <a:r>
              <a:rPr dirty="0" sz="4700" spc="-355">
                <a:solidFill>
                  <a:srgbClr val="FFFFFF"/>
                </a:solidFill>
              </a:rPr>
              <a:t>A  </a:t>
            </a:r>
            <a:r>
              <a:rPr dirty="0" sz="4700" spc="-535">
                <a:solidFill>
                  <a:srgbClr val="FFFFFF"/>
                </a:solidFill>
              </a:rPr>
              <a:t>M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315">
                <a:solidFill>
                  <a:srgbClr val="FFFFFF"/>
                </a:solidFill>
              </a:rPr>
              <a:t>GG</a:t>
            </a:r>
            <a:r>
              <a:rPr dirty="0" sz="4700" spc="-655">
                <a:solidFill>
                  <a:srgbClr val="FFFFFF"/>
                </a:solidFill>
              </a:rPr>
              <a:t>U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445">
                <a:solidFill>
                  <a:srgbClr val="FFFFFF"/>
                </a:solidFill>
              </a:rPr>
              <a:t>N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535">
                <a:solidFill>
                  <a:srgbClr val="FFFFFF"/>
                </a:solidFill>
              </a:rPr>
              <a:t>M</a:t>
            </a:r>
            <a:r>
              <a:rPr dirty="0" sz="4700" spc="175">
                <a:solidFill>
                  <a:srgbClr val="FFFFFF"/>
                </a:solidFill>
              </a:rPr>
              <a:t>O</a:t>
            </a:r>
            <a:r>
              <a:rPr dirty="0" sz="4700" spc="-505">
                <a:solidFill>
                  <a:srgbClr val="FFFFFF"/>
                </a:solidFill>
              </a:rPr>
              <a:t>D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690">
                <a:solidFill>
                  <a:srgbClr val="FFFFFF"/>
                </a:solidFill>
              </a:rPr>
              <a:t>L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740">
                <a:solidFill>
                  <a:srgbClr val="FFFFFF"/>
                </a:solidFill>
              </a:rPr>
              <a:t>K</a:t>
            </a:r>
            <a:r>
              <a:rPr dirty="0" sz="4700" spc="-170">
                <a:solidFill>
                  <a:srgbClr val="FFFFFF"/>
                </a:solidFill>
              </a:rPr>
              <a:t>-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630">
                <a:solidFill>
                  <a:srgbClr val="FFFFFF"/>
                </a:solidFill>
              </a:rPr>
              <a:t>A</a:t>
            </a:r>
            <a:r>
              <a:rPr dirty="0" sz="4700" spc="-605">
                <a:solidFill>
                  <a:srgbClr val="FFFFFF"/>
                </a:solidFill>
              </a:rPr>
              <a:t>R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320">
                <a:solidFill>
                  <a:srgbClr val="FFFFFF"/>
                </a:solidFill>
              </a:rPr>
              <a:t>S</a:t>
            </a:r>
            <a:r>
              <a:rPr dirty="0" sz="4700" spc="-675">
                <a:solidFill>
                  <a:srgbClr val="FFFFFF"/>
                </a:solidFill>
              </a:rPr>
              <a:t>T</a:t>
            </a:r>
            <a:r>
              <a:rPr dirty="0" sz="4700" spc="45">
                <a:solidFill>
                  <a:srgbClr val="FFFFFF"/>
                </a:solidFill>
              </a:rPr>
              <a:t> </a:t>
            </a:r>
            <a:r>
              <a:rPr dirty="0" sz="4700" spc="-450">
                <a:solidFill>
                  <a:srgbClr val="FFFFFF"/>
                </a:solidFill>
              </a:rPr>
              <a:t>N</a:t>
            </a:r>
            <a:r>
              <a:rPr dirty="0" sz="4700" spc="-600">
                <a:solidFill>
                  <a:srgbClr val="FFFFFF"/>
                </a:solidFill>
              </a:rPr>
              <a:t>E</a:t>
            </a:r>
            <a:r>
              <a:rPr dirty="0" sz="4700" spc="-430">
                <a:solidFill>
                  <a:srgbClr val="FFFFFF"/>
                </a:solidFill>
              </a:rPr>
              <a:t>I</a:t>
            </a:r>
            <a:r>
              <a:rPr dirty="0" sz="4700" spc="-315">
                <a:solidFill>
                  <a:srgbClr val="FFFFFF"/>
                </a:solidFill>
              </a:rPr>
              <a:t>G</a:t>
            </a:r>
            <a:r>
              <a:rPr dirty="0" sz="4700" spc="-480">
                <a:solidFill>
                  <a:srgbClr val="FFFFFF"/>
                </a:solidFill>
              </a:rPr>
              <a:t>H</a:t>
            </a:r>
            <a:r>
              <a:rPr dirty="0" sz="4700" spc="-844">
                <a:solidFill>
                  <a:srgbClr val="FFFFFF"/>
                </a:solidFill>
              </a:rPr>
              <a:t>B</a:t>
            </a:r>
            <a:r>
              <a:rPr dirty="0" sz="4700" spc="175">
                <a:solidFill>
                  <a:srgbClr val="FFFFFF"/>
                </a:solidFill>
              </a:rPr>
              <a:t>O</a:t>
            </a:r>
            <a:r>
              <a:rPr dirty="0" sz="4700" spc="-600">
                <a:solidFill>
                  <a:srgbClr val="FFFFFF"/>
                </a:solidFill>
              </a:rPr>
              <a:t>R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11381754" y="0"/>
            <a:ext cx="5951220" cy="3314700"/>
            <a:chOff x="11381754" y="0"/>
            <a:chExt cx="5951220" cy="3314700"/>
          </a:xfrm>
        </p:grpSpPr>
        <p:sp>
          <p:nvSpPr>
            <p:cNvPr id="4" name="object 4"/>
            <p:cNvSpPr/>
            <p:nvPr/>
          </p:nvSpPr>
          <p:spPr>
            <a:xfrm>
              <a:off x="13063208" y="0"/>
              <a:ext cx="4269740" cy="3314700"/>
            </a:xfrm>
            <a:custGeom>
              <a:avLst/>
              <a:gdLst/>
              <a:ahLst/>
              <a:cxnLst/>
              <a:rect l="l" t="t" r="r" b="b"/>
              <a:pathLst>
                <a:path w="4269740" h="3314700">
                  <a:moveTo>
                    <a:pt x="182770" y="1523999"/>
                  </a:moveTo>
                  <a:lnTo>
                    <a:pt x="107436" y="1523999"/>
                  </a:lnTo>
                  <a:lnTo>
                    <a:pt x="75831" y="1511299"/>
                  </a:lnTo>
                  <a:lnTo>
                    <a:pt x="27493" y="1485899"/>
                  </a:lnTo>
                  <a:lnTo>
                    <a:pt x="2648" y="1435099"/>
                  </a:lnTo>
                  <a:lnTo>
                    <a:pt x="0" y="1409699"/>
                  </a:lnTo>
                  <a:lnTo>
                    <a:pt x="2947" y="1384299"/>
                  </a:lnTo>
                  <a:lnTo>
                    <a:pt x="24684" y="1333499"/>
                  </a:lnTo>
                  <a:lnTo>
                    <a:pt x="65968" y="1282699"/>
                  </a:lnTo>
                  <a:lnTo>
                    <a:pt x="124908" y="1231899"/>
                  </a:lnTo>
                  <a:lnTo>
                    <a:pt x="160409" y="1219199"/>
                  </a:lnTo>
                  <a:lnTo>
                    <a:pt x="199615" y="1193799"/>
                  </a:lnTo>
                  <a:lnTo>
                    <a:pt x="242289" y="1181099"/>
                  </a:lnTo>
                  <a:lnTo>
                    <a:pt x="288195" y="1155699"/>
                  </a:lnTo>
                  <a:lnTo>
                    <a:pt x="337098" y="1142999"/>
                  </a:lnTo>
                  <a:lnTo>
                    <a:pt x="388760" y="1117599"/>
                  </a:lnTo>
                  <a:lnTo>
                    <a:pt x="499417" y="1092199"/>
                  </a:lnTo>
                  <a:lnTo>
                    <a:pt x="557939" y="1066799"/>
                  </a:lnTo>
                  <a:lnTo>
                    <a:pt x="680191" y="1041399"/>
                  </a:lnTo>
                  <a:lnTo>
                    <a:pt x="743446" y="1015999"/>
                  </a:lnTo>
                  <a:lnTo>
                    <a:pt x="1080336" y="952499"/>
                  </a:lnTo>
                  <a:lnTo>
                    <a:pt x="1406482" y="901699"/>
                  </a:lnTo>
                  <a:lnTo>
                    <a:pt x="1652817" y="876299"/>
                  </a:lnTo>
                  <a:lnTo>
                    <a:pt x="1750277" y="863599"/>
                  </a:lnTo>
                  <a:lnTo>
                    <a:pt x="1660076" y="787399"/>
                  </a:lnTo>
                  <a:lnTo>
                    <a:pt x="1443061" y="622299"/>
                  </a:lnTo>
                  <a:lnTo>
                    <a:pt x="1179618" y="431799"/>
                  </a:lnTo>
                  <a:lnTo>
                    <a:pt x="950133" y="279399"/>
                  </a:lnTo>
                  <a:lnTo>
                    <a:pt x="908900" y="253999"/>
                  </a:lnTo>
                  <a:lnTo>
                    <a:pt x="867960" y="215899"/>
                  </a:lnTo>
                  <a:lnTo>
                    <a:pt x="827643" y="190499"/>
                  </a:lnTo>
                  <a:lnTo>
                    <a:pt x="788279" y="152399"/>
                  </a:lnTo>
                  <a:lnTo>
                    <a:pt x="750200" y="114299"/>
                  </a:lnTo>
                  <a:lnTo>
                    <a:pt x="713736" y="63499"/>
                  </a:lnTo>
                  <a:lnTo>
                    <a:pt x="679217" y="25399"/>
                  </a:lnTo>
                  <a:lnTo>
                    <a:pt x="657302" y="0"/>
                  </a:lnTo>
                  <a:lnTo>
                    <a:pt x="1358994" y="0"/>
                  </a:lnTo>
                  <a:lnTo>
                    <a:pt x="1513406" y="152399"/>
                  </a:lnTo>
                  <a:lnTo>
                    <a:pt x="1834180" y="507999"/>
                  </a:lnTo>
                  <a:lnTo>
                    <a:pt x="1975382" y="673099"/>
                  </a:lnTo>
                  <a:lnTo>
                    <a:pt x="2703290" y="673099"/>
                  </a:lnTo>
                  <a:lnTo>
                    <a:pt x="2689577" y="723899"/>
                  </a:lnTo>
                  <a:lnTo>
                    <a:pt x="3187753" y="723899"/>
                  </a:lnTo>
                  <a:lnTo>
                    <a:pt x="2970510" y="850899"/>
                  </a:lnTo>
                  <a:lnTo>
                    <a:pt x="2810315" y="939799"/>
                  </a:lnTo>
                  <a:lnTo>
                    <a:pt x="3004468" y="965199"/>
                  </a:lnTo>
                  <a:lnTo>
                    <a:pt x="3442654" y="1015999"/>
                  </a:lnTo>
                  <a:lnTo>
                    <a:pt x="3908467" y="1079499"/>
                  </a:lnTo>
                  <a:lnTo>
                    <a:pt x="4185499" y="1130299"/>
                  </a:lnTo>
                  <a:lnTo>
                    <a:pt x="4214226" y="1130299"/>
                  </a:lnTo>
                  <a:lnTo>
                    <a:pt x="4237154" y="1155699"/>
                  </a:lnTo>
                  <a:lnTo>
                    <a:pt x="4254122" y="1168399"/>
                  </a:lnTo>
                  <a:lnTo>
                    <a:pt x="4264969" y="1193799"/>
                  </a:lnTo>
                  <a:lnTo>
                    <a:pt x="1803484" y="1193799"/>
                  </a:lnTo>
                  <a:lnTo>
                    <a:pt x="1672674" y="1219199"/>
                  </a:lnTo>
                  <a:lnTo>
                    <a:pt x="1366321" y="1257299"/>
                  </a:lnTo>
                  <a:lnTo>
                    <a:pt x="743446" y="1371599"/>
                  </a:lnTo>
                  <a:lnTo>
                    <a:pt x="702706" y="1384299"/>
                  </a:lnTo>
                  <a:lnTo>
                    <a:pt x="659047" y="1396999"/>
                  </a:lnTo>
                  <a:lnTo>
                    <a:pt x="613017" y="1409699"/>
                  </a:lnTo>
                  <a:lnTo>
                    <a:pt x="565166" y="1435099"/>
                  </a:lnTo>
                  <a:lnTo>
                    <a:pt x="317840" y="1498599"/>
                  </a:lnTo>
                  <a:lnTo>
                    <a:pt x="270607" y="1511299"/>
                  </a:lnTo>
                  <a:lnTo>
                    <a:pt x="225401" y="1511299"/>
                  </a:lnTo>
                  <a:lnTo>
                    <a:pt x="182770" y="1523999"/>
                  </a:lnTo>
                  <a:close/>
                </a:path>
                <a:path w="4269740" h="3314700">
                  <a:moveTo>
                    <a:pt x="2703290" y="673099"/>
                  </a:moveTo>
                  <a:lnTo>
                    <a:pt x="1975382" y="673099"/>
                  </a:lnTo>
                  <a:lnTo>
                    <a:pt x="1905804" y="431799"/>
                  </a:lnTo>
                  <a:lnTo>
                    <a:pt x="1900496" y="419099"/>
                  </a:lnTo>
                  <a:lnTo>
                    <a:pt x="1893022" y="393699"/>
                  </a:lnTo>
                  <a:lnTo>
                    <a:pt x="1883535" y="368299"/>
                  </a:lnTo>
                  <a:lnTo>
                    <a:pt x="1872186" y="330199"/>
                  </a:lnTo>
                  <a:lnTo>
                    <a:pt x="1859130" y="292099"/>
                  </a:lnTo>
                  <a:lnTo>
                    <a:pt x="1844517" y="253999"/>
                  </a:lnTo>
                  <a:lnTo>
                    <a:pt x="1828502" y="203199"/>
                  </a:lnTo>
                  <a:lnTo>
                    <a:pt x="1811235" y="152399"/>
                  </a:lnTo>
                  <a:lnTo>
                    <a:pt x="1792869" y="101599"/>
                  </a:lnTo>
                  <a:lnTo>
                    <a:pt x="1773557" y="50799"/>
                  </a:lnTo>
                  <a:lnTo>
                    <a:pt x="1753183" y="0"/>
                  </a:lnTo>
                  <a:lnTo>
                    <a:pt x="2142584" y="0"/>
                  </a:lnTo>
                  <a:lnTo>
                    <a:pt x="2239208" y="228599"/>
                  </a:lnTo>
                  <a:lnTo>
                    <a:pt x="2319178" y="431799"/>
                  </a:lnTo>
                  <a:lnTo>
                    <a:pt x="2768716" y="431799"/>
                  </a:lnTo>
                  <a:lnTo>
                    <a:pt x="2737572" y="546099"/>
                  </a:lnTo>
                  <a:lnTo>
                    <a:pt x="2703290" y="673099"/>
                  </a:lnTo>
                  <a:close/>
                </a:path>
                <a:path w="4269740" h="3314700">
                  <a:moveTo>
                    <a:pt x="2768716" y="431799"/>
                  </a:moveTo>
                  <a:lnTo>
                    <a:pt x="2319178" y="431799"/>
                  </a:lnTo>
                  <a:lnTo>
                    <a:pt x="2377820" y="266699"/>
                  </a:lnTo>
                  <a:lnTo>
                    <a:pt x="2471838" y="0"/>
                  </a:lnTo>
                  <a:lnTo>
                    <a:pt x="2886187" y="0"/>
                  </a:lnTo>
                  <a:lnTo>
                    <a:pt x="2844848" y="152399"/>
                  </a:lnTo>
                  <a:lnTo>
                    <a:pt x="2768716" y="431799"/>
                  </a:lnTo>
                  <a:close/>
                </a:path>
                <a:path w="4269740" h="3314700">
                  <a:moveTo>
                    <a:pt x="3187753" y="723899"/>
                  </a:moveTo>
                  <a:lnTo>
                    <a:pt x="2689577" y="723899"/>
                  </a:lnTo>
                  <a:lnTo>
                    <a:pt x="2840659" y="609599"/>
                  </a:lnTo>
                  <a:lnTo>
                    <a:pt x="3186086" y="355599"/>
                  </a:lnTo>
                  <a:lnTo>
                    <a:pt x="3564127" y="63499"/>
                  </a:lnTo>
                  <a:lnTo>
                    <a:pt x="3673073" y="0"/>
                  </a:lnTo>
                  <a:lnTo>
                    <a:pt x="4106270" y="0"/>
                  </a:lnTo>
                  <a:lnTo>
                    <a:pt x="4115682" y="12699"/>
                  </a:lnTo>
                  <a:lnTo>
                    <a:pt x="4122026" y="50799"/>
                  </a:lnTo>
                  <a:lnTo>
                    <a:pt x="4121647" y="76199"/>
                  </a:lnTo>
                  <a:lnTo>
                    <a:pt x="4113808" y="114299"/>
                  </a:lnTo>
                  <a:lnTo>
                    <a:pt x="4072801" y="177799"/>
                  </a:lnTo>
                  <a:lnTo>
                    <a:pt x="4038158" y="203199"/>
                  </a:lnTo>
                  <a:lnTo>
                    <a:pt x="3751342" y="393699"/>
                  </a:lnTo>
                  <a:lnTo>
                    <a:pt x="3187753" y="723899"/>
                  </a:lnTo>
                  <a:close/>
                </a:path>
                <a:path w="4269740" h="3314700">
                  <a:moveTo>
                    <a:pt x="628848" y="2641599"/>
                  </a:moveTo>
                  <a:lnTo>
                    <a:pt x="607617" y="2616199"/>
                  </a:lnTo>
                  <a:lnTo>
                    <a:pt x="592752" y="2578099"/>
                  </a:lnTo>
                  <a:lnTo>
                    <a:pt x="583827" y="2539999"/>
                  </a:lnTo>
                  <a:lnTo>
                    <a:pt x="580415" y="2489199"/>
                  </a:lnTo>
                  <a:lnTo>
                    <a:pt x="582088" y="2451099"/>
                  </a:lnTo>
                  <a:lnTo>
                    <a:pt x="588421" y="2412999"/>
                  </a:lnTo>
                  <a:lnTo>
                    <a:pt x="598986" y="2362199"/>
                  </a:lnTo>
                  <a:lnTo>
                    <a:pt x="613355" y="2324099"/>
                  </a:lnTo>
                  <a:lnTo>
                    <a:pt x="631103" y="2285999"/>
                  </a:lnTo>
                  <a:lnTo>
                    <a:pt x="651802" y="2235199"/>
                  </a:lnTo>
                  <a:lnTo>
                    <a:pt x="675026" y="2197099"/>
                  </a:lnTo>
                  <a:lnTo>
                    <a:pt x="700347" y="2146299"/>
                  </a:lnTo>
                  <a:lnTo>
                    <a:pt x="727338" y="2108199"/>
                  </a:lnTo>
                  <a:lnTo>
                    <a:pt x="755573" y="2070099"/>
                  </a:lnTo>
                  <a:lnTo>
                    <a:pt x="784625" y="2031999"/>
                  </a:lnTo>
                  <a:lnTo>
                    <a:pt x="843471" y="1955799"/>
                  </a:lnTo>
                  <a:lnTo>
                    <a:pt x="872412" y="1917699"/>
                  </a:lnTo>
                  <a:lnTo>
                    <a:pt x="900461" y="1892299"/>
                  </a:lnTo>
                  <a:lnTo>
                    <a:pt x="927193" y="1854199"/>
                  </a:lnTo>
                  <a:lnTo>
                    <a:pt x="952180" y="1828799"/>
                  </a:lnTo>
                  <a:lnTo>
                    <a:pt x="1155989" y="1663699"/>
                  </a:lnTo>
                  <a:lnTo>
                    <a:pt x="1440759" y="1447799"/>
                  </a:lnTo>
                  <a:lnTo>
                    <a:pt x="1803484" y="1193799"/>
                  </a:lnTo>
                  <a:lnTo>
                    <a:pt x="2877846" y="1193799"/>
                  </a:lnTo>
                  <a:lnTo>
                    <a:pt x="2982373" y="1308099"/>
                  </a:lnTo>
                  <a:lnTo>
                    <a:pt x="3113830" y="1447799"/>
                  </a:lnTo>
                  <a:lnTo>
                    <a:pt x="2028588" y="1447799"/>
                  </a:lnTo>
                  <a:lnTo>
                    <a:pt x="1834052" y="1676399"/>
                  </a:lnTo>
                  <a:lnTo>
                    <a:pt x="1393180" y="2146299"/>
                  </a:lnTo>
                  <a:lnTo>
                    <a:pt x="920077" y="2565399"/>
                  </a:lnTo>
                  <a:lnTo>
                    <a:pt x="628848" y="2641599"/>
                  </a:lnTo>
                  <a:close/>
                </a:path>
                <a:path w="4269740" h="3314700">
                  <a:moveTo>
                    <a:pt x="4112043" y="1371599"/>
                  </a:moveTo>
                  <a:lnTo>
                    <a:pt x="4001323" y="1371599"/>
                  </a:lnTo>
                  <a:lnTo>
                    <a:pt x="3701460" y="1333499"/>
                  </a:lnTo>
                  <a:lnTo>
                    <a:pt x="3329079" y="1269999"/>
                  </a:lnTo>
                  <a:lnTo>
                    <a:pt x="3011950" y="1219199"/>
                  </a:lnTo>
                  <a:lnTo>
                    <a:pt x="2877846" y="1193799"/>
                  </a:lnTo>
                  <a:lnTo>
                    <a:pt x="4264969" y="1193799"/>
                  </a:lnTo>
                  <a:lnTo>
                    <a:pt x="4269533" y="1219199"/>
                  </a:lnTo>
                  <a:lnTo>
                    <a:pt x="4267654" y="1244599"/>
                  </a:lnTo>
                  <a:lnTo>
                    <a:pt x="4243920" y="1295399"/>
                  </a:lnTo>
                  <a:lnTo>
                    <a:pt x="4192480" y="1346199"/>
                  </a:lnTo>
                  <a:lnTo>
                    <a:pt x="4155966" y="1358899"/>
                  </a:lnTo>
                  <a:lnTo>
                    <a:pt x="4112043" y="1371599"/>
                  </a:lnTo>
                  <a:close/>
                </a:path>
                <a:path w="4269740" h="3314700">
                  <a:moveTo>
                    <a:pt x="1856535" y="3174999"/>
                  </a:moveTo>
                  <a:lnTo>
                    <a:pt x="1792391" y="3174999"/>
                  </a:lnTo>
                  <a:lnTo>
                    <a:pt x="1762122" y="3162299"/>
                  </a:lnTo>
                  <a:lnTo>
                    <a:pt x="1733708" y="3136899"/>
                  </a:lnTo>
                  <a:lnTo>
                    <a:pt x="1684397" y="3073399"/>
                  </a:lnTo>
                  <a:lnTo>
                    <a:pt x="1664479" y="3035299"/>
                  </a:lnTo>
                  <a:lnTo>
                    <a:pt x="1648371" y="2997199"/>
                  </a:lnTo>
                  <a:lnTo>
                    <a:pt x="1636561" y="2946399"/>
                  </a:lnTo>
                  <a:lnTo>
                    <a:pt x="1629540" y="2895599"/>
                  </a:lnTo>
                  <a:lnTo>
                    <a:pt x="1628543" y="2844799"/>
                  </a:lnTo>
                  <a:lnTo>
                    <a:pt x="1632093" y="2806699"/>
                  </a:lnTo>
                  <a:lnTo>
                    <a:pt x="1639473" y="2755899"/>
                  </a:lnTo>
                  <a:lnTo>
                    <a:pt x="1649968" y="2717799"/>
                  </a:lnTo>
                  <a:lnTo>
                    <a:pt x="1662861" y="2666999"/>
                  </a:lnTo>
                  <a:lnTo>
                    <a:pt x="1677436" y="2616199"/>
                  </a:lnTo>
                  <a:lnTo>
                    <a:pt x="1708771" y="2527299"/>
                  </a:lnTo>
                  <a:lnTo>
                    <a:pt x="1724098" y="2476499"/>
                  </a:lnTo>
                  <a:lnTo>
                    <a:pt x="1738244" y="2425699"/>
                  </a:lnTo>
                  <a:lnTo>
                    <a:pt x="1750492" y="2374899"/>
                  </a:lnTo>
                  <a:lnTo>
                    <a:pt x="1760128" y="2324099"/>
                  </a:lnTo>
                  <a:lnTo>
                    <a:pt x="1766434" y="2273299"/>
                  </a:lnTo>
                  <a:lnTo>
                    <a:pt x="1768695" y="2209799"/>
                  </a:lnTo>
                  <a:lnTo>
                    <a:pt x="1809304" y="1993899"/>
                  </a:lnTo>
                  <a:lnTo>
                    <a:pt x="1898642" y="1739899"/>
                  </a:lnTo>
                  <a:lnTo>
                    <a:pt x="1987980" y="1536699"/>
                  </a:lnTo>
                  <a:lnTo>
                    <a:pt x="2028588" y="1447799"/>
                  </a:lnTo>
                  <a:lnTo>
                    <a:pt x="3113830" y="1447799"/>
                  </a:lnTo>
                  <a:lnTo>
                    <a:pt x="3125781" y="1460499"/>
                  </a:lnTo>
                  <a:lnTo>
                    <a:pt x="2685484" y="1460499"/>
                  </a:lnTo>
                  <a:lnTo>
                    <a:pt x="2693478" y="1587499"/>
                  </a:lnTo>
                  <a:lnTo>
                    <a:pt x="2694182" y="1600199"/>
                  </a:lnTo>
                  <a:lnTo>
                    <a:pt x="2407173" y="1600199"/>
                  </a:lnTo>
                  <a:lnTo>
                    <a:pt x="2343255" y="1828799"/>
                  </a:lnTo>
                  <a:lnTo>
                    <a:pt x="2193580" y="2336799"/>
                  </a:lnTo>
                  <a:lnTo>
                    <a:pt x="2021266" y="2870199"/>
                  </a:lnTo>
                  <a:lnTo>
                    <a:pt x="1889433" y="3149599"/>
                  </a:lnTo>
                  <a:lnTo>
                    <a:pt x="1856535" y="3174999"/>
                  </a:lnTo>
                  <a:close/>
                </a:path>
                <a:path w="4269740" h="3314700">
                  <a:moveTo>
                    <a:pt x="3792741" y="2679699"/>
                  </a:moveTo>
                  <a:lnTo>
                    <a:pt x="3758120" y="2666999"/>
                  </a:lnTo>
                  <a:lnTo>
                    <a:pt x="3723542" y="2666999"/>
                  </a:lnTo>
                  <a:lnTo>
                    <a:pt x="3688992" y="2641599"/>
                  </a:lnTo>
                  <a:lnTo>
                    <a:pt x="3654457" y="2628899"/>
                  </a:lnTo>
                  <a:lnTo>
                    <a:pt x="3619921" y="2590799"/>
                  </a:lnTo>
                  <a:lnTo>
                    <a:pt x="3585372" y="2565399"/>
                  </a:lnTo>
                  <a:lnTo>
                    <a:pt x="3550794" y="2527299"/>
                  </a:lnTo>
                  <a:lnTo>
                    <a:pt x="3516173" y="2476499"/>
                  </a:lnTo>
                  <a:lnTo>
                    <a:pt x="3481495" y="2438399"/>
                  </a:lnTo>
                  <a:lnTo>
                    <a:pt x="3446747" y="2387599"/>
                  </a:lnTo>
                  <a:lnTo>
                    <a:pt x="3269093" y="2158999"/>
                  </a:lnTo>
                  <a:lnTo>
                    <a:pt x="3013932" y="1854199"/>
                  </a:lnTo>
                  <a:lnTo>
                    <a:pt x="2784863" y="1574799"/>
                  </a:lnTo>
                  <a:lnTo>
                    <a:pt x="2685484" y="1460499"/>
                  </a:lnTo>
                  <a:lnTo>
                    <a:pt x="3125781" y="1460499"/>
                  </a:lnTo>
                  <a:lnTo>
                    <a:pt x="3483038" y="1841499"/>
                  </a:lnTo>
                  <a:lnTo>
                    <a:pt x="3655480" y="2044699"/>
                  </a:lnTo>
                  <a:lnTo>
                    <a:pt x="3679227" y="2070099"/>
                  </a:lnTo>
                  <a:lnTo>
                    <a:pt x="3704734" y="2108199"/>
                  </a:lnTo>
                  <a:lnTo>
                    <a:pt x="3731314" y="2146299"/>
                  </a:lnTo>
                  <a:lnTo>
                    <a:pt x="3758280" y="2197099"/>
                  </a:lnTo>
                  <a:lnTo>
                    <a:pt x="3784947" y="2235199"/>
                  </a:lnTo>
                  <a:lnTo>
                    <a:pt x="3810627" y="2285999"/>
                  </a:lnTo>
                  <a:lnTo>
                    <a:pt x="3834635" y="2324099"/>
                  </a:lnTo>
                  <a:lnTo>
                    <a:pt x="3856284" y="2374899"/>
                  </a:lnTo>
                  <a:lnTo>
                    <a:pt x="3874887" y="2412999"/>
                  </a:lnTo>
                  <a:lnTo>
                    <a:pt x="3889758" y="2463799"/>
                  </a:lnTo>
                  <a:lnTo>
                    <a:pt x="3900210" y="2501899"/>
                  </a:lnTo>
                  <a:lnTo>
                    <a:pt x="3905557" y="2539999"/>
                  </a:lnTo>
                  <a:lnTo>
                    <a:pt x="3905113" y="2578099"/>
                  </a:lnTo>
                  <a:lnTo>
                    <a:pt x="3898191" y="2603499"/>
                  </a:lnTo>
                  <a:lnTo>
                    <a:pt x="3884104" y="2628899"/>
                  </a:lnTo>
                  <a:lnTo>
                    <a:pt x="3862167" y="2654299"/>
                  </a:lnTo>
                  <a:lnTo>
                    <a:pt x="3792741" y="2679699"/>
                  </a:lnTo>
                  <a:close/>
                </a:path>
                <a:path w="4269740" h="3314700">
                  <a:moveTo>
                    <a:pt x="2712890" y="3314699"/>
                  </a:moveTo>
                  <a:lnTo>
                    <a:pt x="2687907" y="3301999"/>
                  </a:lnTo>
                  <a:lnTo>
                    <a:pt x="2635667" y="3276599"/>
                  </a:lnTo>
                  <a:lnTo>
                    <a:pt x="2582756" y="3225799"/>
                  </a:lnTo>
                  <a:lnTo>
                    <a:pt x="2556934" y="3187699"/>
                  </a:lnTo>
                  <a:lnTo>
                    <a:pt x="2532004" y="3149599"/>
                  </a:lnTo>
                  <a:lnTo>
                    <a:pt x="2508321" y="3111499"/>
                  </a:lnTo>
                  <a:lnTo>
                    <a:pt x="2486240" y="3060699"/>
                  </a:lnTo>
                  <a:lnTo>
                    <a:pt x="2466112" y="3009899"/>
                  </a:lnTo>
                  <a:lnTo>
                    <a:pt x="2448293" y="2959099"/>
                  </a:lnTo>
                  <a:lnTo>
                    <a:pt x="2420995" y="2844799"/>
                  </a:lnTo>
                  <a:lnTo>
                    <a:pt x="2412222" y="2781299"/>
                  </a:lnTo>
                  <a:lnTo>
                    <a:pt x="2407173" y="2717799"/>
                  </a:lnTo>
                  <a:lnTo>
                    <a:pt x="2400267" y="2400299"/>
                  </a:lnTo>
                  <a:lnTo>
                    <a:pt x="2401034" y="2031999"/>
                  </a:lnTo>
                  <a:lnTo>
                    <a:pt x="2404871" y="1727199"/>
                  </a:lnTo>
                  <a:lnTo>
                    <a:pt x="2407173" y="1600199"/>
                  </a:lnTo>
                  <a:lnTo>
                    <a:pt x="2694182" y="1600199"/>
                  </a:lnTo>
                  <a:lnTo>
                    <a:pt x="2711064" y="1904999"/>
                  </a:lnTo>
                  <a:lnTo>
                    <a:pt x="2728651" y="2260599"/>
                  </a:lnTo>
                  <a:lnTo>
                    <a:pt x="2736645" y="2527299"/>
                  </a:lnTo>
                  <a:lnTo>
                    <a:pt x="2737844" y="2565399"/>
                  </a:lnTo>
                  <a:lnTo>
                    <a:pt x="2741143" y="2616199"/>
                  </a:lnTo>
                  <a:lnTo>
                    <a:pt x="2746091" y="2666999"/>
                  </a:lnTo>
                  <a:lnTo>
                    <a:pt x="2752239" y="2730499"/>
                  </a:lnTo>
                  <a:lnTo>
                    <a:pt x="2759137" y="2781299"/>
                  </a:lnTo>
                  <a:lnTo>
                    <a:pt x="2766335" y="2844799"/>
                  </a:lnTo>
                  <a:lnTo>
                    <a:pt x="2773382" y="2908299"/>
                  </a:lnTo>
                  <a:lnTo>
                    <a:pt x="2779830" y="2959099"/>
                  </a:lnTo>
                  <a:lnTo>
                    <a:pt x="2785229" y="3022599"/>
                  </a:lnTo>
                  <a:lnTo>
                    <a:pt x="2789127" y="3073399"/>
                  </a:lnTo>
                  <a:lnTo>
                    <a:pt x="2791077" y="3124199"/>
                  </a:lnTo>
                  <a:lnTo>
                    <a:pt x="2790627" y="3174999"/>
                  </a:lnTo>
                  <a:lnTo>
                    <a:pt x="2787328" y="3213099"/>
                  </a:lnTo>
                  <a:lnTo>
                    <a:pt x="2780730" y="3251199"/>
                  </a:lnTo>
                  <a:lnTo>
                    <a:pt x="2770383" y="3276599"/>
                  </a:lnTo>
                  <a:lnTo>
                    <a:pt x="2755838" y="3301999"/>
                  </a:lnTo>
                  <a:lnTo>
                    <a:pt x="2736645" y="3301999"/>
                  </a:lnTo>
                  <a:lnTo>
                    <a:pt x="2712890" y="3314699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06132" y="510313"/>
              <a:ext cx="1113790" cy="1038860"/>
            </a:xfrm>
            <a:custGeom>
              <a:avLst/>
              <a:gdLst/>
              <a:ahLst/>
              <a:cxnLst/>
              <a:rect l="l" t="t" r="r" b="b"/>
              <a:pathLst>
                <a:path w="1113790" h="1038860">
                  <a:moveTo>
                    <a:pt x="454717" y="1038657"/>
                  </a:moveTo>
                  <a:lnTo>
                    <a:pt x="407430" y="1036885"/>
                  </a:lnTo>
                  <a:lnTo>
                    <a:pt x="363428" y="1031094"/>
                  </a:lnTo>
                  <a:lnTo>
                    <a:pt x="312757" y="1016632"/>
                  </a:lnTo>
                  <a:lnTo>
                    <a:pt x="267556" y="994236"/>
                  </a:lnTo>
                  <a:lnTo>
                    <a:pt x="227309" y="965218"/>
                  </a:lnTo>
                  <a:lnTo>
                    <a:pt x="191499" y="930888"/>
                  </a:lnTo>
                  <a:lnTo>
                    <a:pt x="159610" y="892560"/>
                  </a:lnTo>
                  <a:lnTo>
                    <a:pt x="131125" y="851544"/>
                  </a:lnTo>
                  <a:lnTo>
                    <a:pt x="105527" y="809151"/>
                  </a:lnTo>
                  <a:lnTo>
                    <a:pt x="82300" y="766694"/>
                  </a:lnTo>
                  <a:lnTo>
                    <a:pt x="40893" y="686833"/>
                  </a:lnTo>
                  <a:lnTo>
                    <a:pt x="21679" y="652051"/>
                  </a:lnTo>
                  <a:lnTo>
                    <a:pt x="0" y="546213"/>
                  </a:lnTo>
                  <a:lnTo>
                    <a:pt x="20144" y="429235"/>
                  </a:lnTo>
                  <a:lnTo>
                    <a:pt x="53334" y="334538"/>
                  </a:lnTo>
                  <a:lnTo>
                    <a:pt x="70792" y="295545"/>
                  </a:lnTo>
                  <a:lnTo>
                    <a:pt x="119234" y="248587"/>
                  </a:lnTo>
                  <a:lnTo>
                    <a:pt x="166837" y="205999"/>
                  </a:lnTo>
                  <a:lnTo>
                    <a:pt x="213597" y="167690"/>
                  </a:lnTo>
                  <a:lnTo>
                    <a:pt x="259507" y="133569"/>
                  </a:lnTo>
                  <a:lnTo>
                    <a:pt x="304560" y="103546"/>
                  </a:lnTo>
                  <a:lnTo>
                    <a:pt x="348752" y="77531"/>
                  </a:lnTo>
                  <a:lnTo>
                    <a:pt x="392074" y="55431"/>
                  </a:lnTo>
                  <a:lnTo>
                    <a:pt x="434522" y="37158"/>
                  </a:lnTo>
                  <a:lnTo>
                    <a:pt x="476088" y="22619"/>
                  </a:lnTo>
                  <a:lnTo>
                    <a:pt x="516768" y="11725"/>
                  </a:lnTo>
                  <a:lnTo>
                    <a:pt x="556553" y="4384"/>
                  </a:lnTo>
                  <a:lnTo>
                    <a:pt x="595439" y="505"/>
                  </a:lnTo>
                  <a:lnTo>
                    <a:pt x="633419" y="0"/>
                  </a:lnTo>
                  <a:lnTo>
                    <a:pt x="670487" y="2775"/>
                  </a:lnTo>
                  <a:lnTo>
                    <a:pt x="741861" y="17807"/>
                  </a:lnTo>
                  <a:lnTo>
                    <a:pt x="809512" y="44877"/>
                  </a:lnTo>
                  <a:lnTo>
                    <a:pt x="873390" y="83258"/>
                  </a:lnTo>
                  <a:lnTo>
                    <a:pt x="903899" y="106463"/>
                  </a:lnTo>
                  <a:lnTo>
                    <a:pt x="933445" y="132225"/>
                  </a:lnTo>
                  <a:lnTo>
                    <a:pt x="962024" y="160451"/>
                  </a:lnTo>
                  <a:lnTo>
                    <a:pt x="989628" y="191052"/>
                  </a:lnTo>
                  <a:lnTo>
                    <a:pt x="1026522" y="239273"/>
                  </a:lnTo>
                  <a:lnTo>
                    <a:pt x="1056192" y="288410"/>
                  </a:lnTo>
                  <a:lnTo>
                    <a:pt x="1079135" y="338081"/>
                  </a:lnTo>
                  <a:lnTo>
                    <a:pt x="1095849" y="387905"/>
                  </a:lnTo>
                  <a:lnTo>
                    <a:pt x="1106832" y="437501"/>
                  </a:lnTo>
                  <a:lnTo>
                    <a:pt x="1112580" y="486487"/>
                  </a:lnTo>
                  <a:lnTo>
                    <a:pt x="1113592" y="534484"/>
                  </a:lnTo>
                  <a:lnTo>
                    <a:pt x="1110366" y="581108"/>
                  </a:lnTo>
                  <a:lnTo>
                    <a:pt x="1103398" y="625980"/>
                  </a:lnTo>
                  <a:lnTo>
                    <a:pt x="1093187" y="668718"/>
                  </a:lnTo>
                  <a:lnTo>
                    <a:pt x="1080230" y="708941"/>
                  </a:lnTo>
                  <a:lnTo>
                    <a:pt x="1065025" y="746268"/>
                  </a:lnTo>
                  <a:lnTo>
                    <a:pt x="1029861" y="810707"/>
                  </a:lnTo>
                  <a:lnTo>
                    <a:pt x="991674" y="858988"/>
                  </a:lnTo>
                  <a:lnTo>
                    <a:pt x="934966" y="903359"/>
                  </a:lnTo>
                  <a:lnTo>
                    <a:pt x="898150" y="924771"/>
                  </a:lnTo>
                  <a:lnTo>
                    <a:pt x="856743" y="945256"/>
                  </a:lnTo>
                  <a:lnTo>
                    <a:pt x="811533" y="964505"/>
                  </a:lnTo>
                  <a:lnTo>
                    <a:pt x="763306" y="982208"/>
                  </a:lnTo>
                  <a:lnTo>
                    <a:pt x="712852" y="998056"/>
                  </a:lnTo>
                  <a:lnTo>
                    <a:pt x="660956" y="1011741"/>
                  </a:lnTo>
                  <a:lnTo>
                    <a:pt x="608408" y="1022952"/>
                  </a:lnTo>
                  <a:lnTo>
                    <a:pt x="555993" y="1031381"/>
                  </a:lnTo>
                  <a:lnTo>
                    <a:pt x="504500" y="1036719"/>
                  </a:lnTo>
                  <a:lnTo>
                    <a:pt x="454717" y="1038657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81754" y="1067762"/>
              <a:ext cx="3754120" cy="1489710"/>
            </a:xfrm>
            <a:custGeom>
              <a:avLst/>
              <a:gdLst/>
              <a:ahLst/>
              <a:cxnLst/>
              <a:rect l="l" t="t" r="r" b="b"/>
              <a:pathLst>
                <a:path w="3754119" h="1489710">
                  <a:moveTo>
                    <a:pt x="3641701" y="1259800"/>
                  </a:moveTo>
                  <a:lnTo>
                    <a:pt x="3624533" y="1224008"/>
                  </a:lnTo>
                  <a:lnTo>
                    <a:pt x="3639978" y="1226843"/>
                  </a:lnTo>
                  <a:lnTo>
                    <a:pt x="3688372" y="1239639"/>
                  </a:lnTo>
                  <a:lnTo>
                    <a:pt x="3721710" y="1250413"/>
                  </a:lnTo>
                  <a:lnTo>
                    <a:pt x="3753602" y="1258171"/>
                  </a:lnTo>
                  <a:lnTo>
                    <a:pt x="3750696" y="1281478"/>
                  </a:lnTo>
                  <a:lnTo>
                    <a:pt x="3748743" y="1277407"/>
                  </a:lnTo>
                  <a:lnTo>
                    <a:pt x="3720184" y="1276596"/>
                  </a:lnTo>
                  <a:lnTo>
                    <a:pt x="3688220" y="1268688"/>
                  </a:lnTo>
                  <a:lnTo>
                    <a:pt x="3641701" y="1259800"/>
                  </a:lnTo>
                  <a:close/>
                </a:path>
                <a:path w="3754119" h="1489710">
                  <a:moveTo>
                    <a:pt x="4983" y="285071"/>
                  </a:moveTo>
                  <a:lnTo>
                    <a:pt x="52280" y="236848"/>
                  </a:lnTo>
                  <a:lnTo>
                    <a:pt x="94912" y="208268"/>
                  </a:lnTo>
                  <a:lnTo>
                    <a:pt x="138280" y="181218"/>
                  </a:lnTo>
                  <a:lnTo>
                    <a:pt x="182381" y="155700"/>
                  </a:lnTo>
                  <a:lnTo>
                    <a:pt x="227217" y="131712"/>
                  </a:lnTo>
                  <a:lnTo>
                    <a:pt x="272787" y="109256"/>
                  </a:lnTo>
                  <a:lnTo>
                    <a:pt x="319091" y="88330"/>
                  </a:lnTo>
                  <a:lnTo>
                    <a:pt x="366130" y="68935"/>
                  </a:lnTo>
                  <a:lnTo>
                    <a:pt x="425994" y="46914"/>
                  </a:lnTo>
                  <a:lnTo>
                    <a:pt x="475490" y="32642"/>
                  </a:lnTo>
                  <a:lnTo>
                    <a:pt x="526060" y="20611"/>
                  </a:lnTo>
                  <a:lnTo>
                    <a:pt x="577696" y="10800"/>
                  </a:lnTo>
                  <a:lnTo>
                    <a:pt x="630388" y="3191"/>
                  </a:lnTo>
                  <a:lnTo>
                    <a:pt x="672676" y="3259"/>
                  </a:lnTo>
                  <a:lnTo>
                    <a:pt x="727454" y="0"/>
                  </a:lnTo>
                  <a:lnTo>
                    <a:pt x="771811" y="4380"/>
                  </a:lnTo>
                  <a:lnTo>
                    <a:pt x="817189" y="10888"/>
                  </a:lnTo>
                  <a:lnTo>
                    <a:pt x="863579" y="19507"/>
                  </a:lnTo>
                  <a:lnTo>
                    <a:pt x="899521" y="35710"/>
                  </a:lnTo>
                  <a:lnTo>
                    <a:pt x="947908" y="48493"/>
                  </a:lnTo>
                  <a:lnTo>
                    <a:pt x="985830" y="68824"/>
                  </a:lnTo>
                  <a:lnTo>
                    <a:pt x="1024729" y="91191"/>
                  </a:lnTo>
                  <a:lnTo>
                    <a:pt x="1064595" y="115575"/>
                  </a:lnTo>
                  <a:lnTo>
                    <a:pt x="1111945" y="155561"/>
                  </a:lnTo>
                  <a:lnTo>
                    <a:pt x="1168207" y="184761"/>
                  </a:lnTo>
                  <a:lnTo>
                    <a:pt x="1210685" y="214590"/>
                  </a:lnTo>
                  <a:lnTo>
                    <a:pt x="1262489" y="234496"/>
                  </a:lnTo>
                  <a:lnTo>
                    <a:pt x="1312374" y="250403"/>
                  </a:lnTo>
                  <a:lnTo>
                    <a:pt x="1360548" y="262743"/>
                  </a:lnTo>
                  <a:lnTo>
                    <a:pt x="1407219" y="271946"/>
                  </a:lnTo>
                  <a:lnTo>
                    <a:pt x="1452592" y="278446"/>
                  </a:lnTo>
                  <a:lnTo>
                    <a:pt x="1496876" y="282673"/>
                  </a:lnTo>
                  <a:lnTo>
                    <a:pt x="1540276" y="285059"/>
                  </a:lnTo>
                  <a:lnTo>
                    <a:pt x="1583001" y="286037"/>
                  </a:lnTo>
                  <a:lnTo>
                    <a:pt x="1625258" y="286038"/>
                  </a:lnTo>
                  <a:lnTo>
                    <a:pt x="1678703" y="280001"/>
                  </a:lnTo>
                  <a:lnTo>
                    <a:pt x="1720644" y="279343"/>
                  </a:lnTo>
                  <a:lnTo>
                    <a:pt x="1761995" y="277458"/>
                  </a:lnTo>
                  <a:lnTo>
                    <a:pt x="1815109" y="270729"/>
                  </a:lnTo>
                  <a:lnTo>
                    <a:pt x="1857236" y="270460"/>
                  </a:lnTo>
                  <a:lnTo>
                    <a:pt x="1899979" y="271476"/>
                  </a:lnTo>
                  <a:lnTo>
                    <a:pt x="1954942" y="268602"/>
                  </a:lnTo>
                  <a:lnTo>
                    <a:pt x="1999375" y="273142"/>
                  </a:lnTo>
                  <a:lnTo>
                    <a:pt x="2056333" y="274427"/>
                  </a:lnTo>
                  <a:lnTo>
                    <a:pt x="2114517" y="278269"/>
                  </a:lnTo>
                  <a:lnTo>
                    <a:pt x="2162629" y="290478"/>
                  </a:lnTo>
                  <a:lnTo>
                    <a:pt x="2223723" y="300386"/>
                  </a:lnTo>
                  <a:lnTo>
                    <a:pt x="2286500" y="313805"/>
                  </a:lnTo>
                  <a:lnTo>
                    <a:pt x="2337646" y="332340"/>
                  </a:lnTo>
                  <a:lnTo>
                    <a:pt x="2400578" y="346079"/>
                  </a:lnTo>
                  <a:lnTo>
                    <a:pt x="2452357" y="365934"/>
                  </a:lnTo>
                  <a:lnTo>
                    <a:pt x="2492949" y="391831"/>
                  </a:lnTo>
                  <a:lnTo>
                    <a:pt x="2545220" y="412713"/>
                  </a:lnTo>
                  <a:lnTo>
                    <a:pt x="2586234" y="439490"/>
                  </a:lnTo>
                  <a:lnTo>
                    <a:pt x="2638858" y="461104"/>
                  </a:lnTo>
                  <a:lnTo>
                    <a:pt x="2721536" y="516014"/>
                  </a:lnTo>
                  <a:lnTo>
                    <a:pt x="2751521" y="549163"/>
                  </a:lnTo>
                  <a:lnTo>
                    <a:pt x="2834411" y="604513"/>
                  </a:lnTo>
                  <a:lnTo>
                    <a:pt x="2894187" y="670408"/>
                  </a:lnTo>
                  <a:lnTo>
                    <a:pt x="2935359" y="697514"/>
                  </a:lnTo>
                  <a:lnTo>
                    <a:pt x="2994292" y="761650"/>
                  </a:lnTo>
                  <a:lnTo>
                    <a:pt x="3066857" y="824840"/>
                  </a:lnTo>
                  <a:lnTo>
                    <a:pt x="3098537" y="861522"/>
                  </a:lnTo>
                  <a:lnTo>
                    <a:pt x="3141319" y="891985"/>
                  </a:lnTo>
                  <a:lnTo>
                    <a:pt x="3172245" y="927097"/>
                  </a:lnTo>
                  <a:lnTo>
                    <a:pt x="3214163" y="955758"/>
                  </a:lnTo>
                  <a:lnTo>
                    <a:pt x="3244114" y="988836"/>
                  </a:lnTo>
                  <a:lnTo>
                    <a:pt x="3284944" y="1015230"/>
                  </a:lnTo>
                  <a:lnTo>
                    <a:pt x="3325147" y="1040316"/>
                  </a:lnTo>
                  <a:lnTo>
                    <a:pt x="3601767" y="1205910"/>
                  </a:lnTo>
                  <a:lnTo>
                    <a:pt x="3616812" y="1207910"/>
                  </a:lnTo>
                  <a:lnTo>
                    <a:pt x="3647397" y="1271676"/>
                  </a:lnTo>
                  <a:lnTo>
                    <a:pt x="3643634" y="1293197"/>
                  </a:lnTo>
                  <a:lnTo>
                    <a:pt x="3622773" y="1249704"/>
                  </a:lnTo>
                  <a:lnTo>
                    <a:pt x="3592977" y="1246315"/>
                  </a:lnTo>
                  <a:lnTo>
                    <a:pt x="3580290" y="1219863"/>
                  </a:lnTo>
                  <a:lnTo>
                    <a:pt x="3348174" y="1088325"/>
                  </a:lnTo>
                  <a:lnTo>
                    <a:pt x="3308310" y="1063946"/>
                  </a:lnTo>
                  <a:lnTo>
                    <a:pt x="3267787" y="1038193"/>
                  </a:lnTo>
                  <a:lnTo>
                    <a:pt x="3226658" y="1011174"/>
                  </a:lnTo>
                  <a:lnTo>
                    <a:pt x="3196425" y="977509"/>
                  </a:lnTo>
                  <a:lnTo>
                    <a:pt x="3154240" y="948292"/>
                  </a:lnTo>
                  <a:lnTo>
                    <a:pt x="3123058" y="912647"/>
                  </a:lnTo>
                  <a:lnTo>
                    <a:pt x="3080030" y="881670"/>
                  </a:lnTo>
                  <a:lnTo>
                    <a:pt x="3015899" y="806697"/>
                  </a:lnTo>
                  <a:lnTo>
                    <a:pt x="2975488" y="781178"/>
                  </a:lnTo>
                  <a:lnTo>
                    <a:pt x="2887417" y="685660"/>
                  </a:lnTo>
                  <a:lnTo>
                    <a:pt x="2846330" y="658729"/>
                  </a:lnTo>
                  <a:lnTo>
                    <a:pt x="2816612" y="626137"/>
                  </a:lnTo>
                  <a:lnTo>
                    <a:pt x="2775397" y="598941"/>
                  </a:lnTo>
                  <a:lnTo>
                    <a:pt x="2745622" y="566229"/>
                  </a:lnTo>
                  <a:lnTo>
                    <a:pt x="2581311" y="458590"/>
                  </a:lnTo>
                  <a:lnTo>
                    <a:pt x="2529106" y="437849"/>
                  </a:lnTo>
                  <a:lnTo>
                    <a:pt x="2488553" y="412032"/>
                  </a:lnTo>
                  <a:lnTo>
                    <a:pt x="2436783" y="392198"/>
                  </a:lnTo>
                  <a:lnTo>
                    <a:pt x="2385284" y="372927"/>
                  </a:lnTo>
                  <a:lnTo>
                    <a:pt x="2334091" y="354293"/>
                  </a:lnTo>
                  <a:lnTo>
                    <a:pt x="2283238" y="336369"/>
                  </a:lnTo>
                  <a:lnTo>
                    <a:pt x="2220815" y="323690"/>
                  </a:lnTo>
                  <a:lnTo>
                    <a:pt x="2160013" y="314390"/>
                  </a:lnTo>
                  <a:lnTo>
                    <a:pt x="2112139" y="302676"/>
                  </a:lnTo>
                  <a:lnTo>
                    <a:pt x="2054145" y="299232"/>
                  </a:lnTo>
                  <a:lnTo>
                    <a:pt x="1997340" y="298263"/>
                  </a:lnTo>
                  <a:lnTo>
                    <a:pt x="1953028" y="293978"/>
                  </a:lnTo>
                  <a:lnTo>
                    <a:pt x="1909615" y="291566"/>
                  </a:lnTo>
                  <a:lnTo>
                    <a:pt x="1855506" y="296219"/>
                  </a:lnTo>
                  <a:lnTo>
                    <a:pt x="1813458" y="296652"/>
                  </a:lnTo>
                  <a:lnTo>
                    <a:pt x="1771874" y="298055"/>
                  </a:lnTo>
                  <a:lnTo>
                    <a:pt x="1730612" y="300127"/>
                  </a:lnTo>
                  <a:lnTo>
                    <a:pt x="1677583" y="307032"/>
                  </a:lnTo>
                  <a:lnTo>
                    <a:pt x="1635964" y="308360"/>
                  </a:lnTo>
                  <a:lnTo>
                    <a:pt x="1594132" y="309243"/>
                  </a:lnTo>
                  <a:lnTo>
                    <a:pt x="1551912" y="309318"/>
                  </a:lnTo>
                  <a:lnTo>
                    <a:pt x="1509131" y="308223"/>
                  </a:lnTo>
                  <a:lnTo>
                    <a:pt x="1465616" y="305598"/>
                  </a:lnTo>
                  <a:lnTo>
                    <a:pt x="1421193" y="301081"/>
                  </a:lnTo>
                  <a:lnTo>
                    <a:pt x="1375689" y="294309"/>
                  </a:lnTo>
                  <a:lnTo>
                    <a:pt x="1328931" y="284922"/>
                  </a:lnTo>
                  <a:lnTo>
                    <a:pt x="1292196" y="267066"/>
                  </a:lnTo>
                  <a:lnTo>
                    <a:pt x="1242408" y="251364"/>
                  </a:lnTo>
                  <a:lnTo>
                    <a:pt x="1190846" y="231961"/>
                  </a:lnTo>
                  <a:lnTo>
                    <a:pt x="1148786" y="203004"/>
                  </a:lnTo>
                  <a:lnTo>
                    <a:pt x="1093154" y="175117"/>
                  </a:lnTo>
                  <a:lnTo>
                    <a:pt x="1046678" y="136952"/>
                  </a:lnTo>
                  <a:lnTo>
                    <a:pt x="1006180" y="111251"/>
                  </a:lnTo>
                  <a:lnTo>
                    <a:pt x="966807" y="87896"/>
                  </a:lnTo>
                  <a:lnTo>
                    <a:pt x="928562" y="66891"/>
                  </a:lnTo>
                  <a:lnTo>
                    <a:pt x="879995" y="53733"/>
                  </a:lnTo>
                  <a:lnTo>
                    <a:pt x="832560" y="42936"/>
                  </a:lnTo>
                  <a:lnTo>
                    <a:pt x="786259" y="34503"/>
                  </a:lnTo>
                  <a:lnTo>
                    <a:pt x="741095" y="28440"/>
                  </a:lnTo>
                  <a:lnTo>
                    <a:pt x="697070" y="24751"/>
                  </a:lnTo>
                  <a:lnTo>
                    <a:pt x="642735" y="28934"/>
                  </a:lnTo>
                  <a:lnTo>
                    <a:pt x="589544" y="35501"/>
                  </a:lnTo>
                  <a:lnTo>
                    <a:pt x="537499" y="44458"/>
                  </a:lnTo>
                  <a:lnTo>
                    <a:pt x="486602" y="55809"/>
                  </a:lnTo>
                  <a:lnTo>
                    <a:pt x="436855" y="69558"/>
                  </a:lnTo>
                  <a:lnTo>
                    <a:pt x="376811" y="91204"/>
                  </a:lnTo>
                  <a:lnTo>
                    <a:pt x="329755" y="110562"/>
                  </a:lnTo>
                  <a:lnTo>
                    <a:pt x="283395" y="131373"/>
                  </a:lnTo>
                  <a:lnTo>
                    <a:pt x="237729" y="153628"/>
                  </a:lnTo>
                  <a:lnTo>
                    <a:pt x="204201" y="171826"/>
                  </a:lnTo>
                  <a:lnTo>
                    <a:pt x="159907" y="196943"/>
                  </a:lnTo>
                  <a:lnTo>
                    <a:pt x="116293" y="223478"/>
                  </a:lnTo>
                  <a:lnTo>
                    <a:pt x="73355" y="251422"/>
                  </a:lnTo>
                  <a:lnTo>
                    <a:pt x="31089" y="280766"/>
                  </a:lnTo>
                  <a:lnTo>
                    <a:pt x="75034" y="372387"/>
                  </a:lnTo>
                  <a:lnTo>
                    <a:pt x="47681" y="344725"/>
                  </a:lnTo>
                  <a:lnTo>
                    <a:pt x="25007" y="297453"/>
                  </a:lnTo>
                  <a:lnTo>
                    <a:pt x="4983" y="285071"/>
                  </a:lnTo>
                  <a:close/>
                </a:path>
                <a:path w="3754119" h="1489710">
                  <a:moveTo>
                    <a:pt x="93595" y="411085"/>
                  </a:moveTo>
                  <a:lnTo>
                    <a:pt x="31089" y="280766"/>
                  </a:lnTo>
                  <a:lnTo>
                    <a:pt x="49618" y="290031"/>
                  </a:lnTo>
                  <a:lnTo>
                    <a:pt x="72035" y="336768"/>
                  </a:lnTo>
                  <a:lnTo>
                    <a:pt x="98388" y="362344"/>
                  </a:lnTo>
                  <a:lnTo>
                    <a:pt x="115460" y="397938"/>
                  </a:lnTo>
                  <a:lnTo>
                    <a:pt x="145935" y="432109"/>
                  </a:lnTo>
                  <a:lnTo>
                    <a:pt x="178143" y="469893"/>
                  </a:lnTo>
                  <a:lnTo>
                    <a:pt x="200415" y="516327"/>
                  </a:lnTo>
                  <a:lnTo>
                    <a:pt x="235433" y="559970"/>
                  </a:lnTo>
                  <a:lnTo>
                    <a:pt x="271529" y="605858"/>
                  </a:lnTo>
                  <a:lnTo>
                    <a:pt x="346076" y="702547"/>
                  </a:lnTo>
                  <a:lnTo>
                    <a:pt x="395541" y="746943"/>
                  </a:lnTo>
                  <a:lnTo>
                    <a:pt x="471957" y="847529"/>
                  </a:lnTo>
                  <a:lnTo>
                    <a:pt x="521372" y="891822"/>
                  </a:lnTo>
                  <a:lnTo>
                    <a:pt x="558883" y="940661"/>
                  </a:lnTo>
                  <a:lnTo>
                    <a:pt x="586056" y="967948"/>
                  </a:lnTo>
                  <a:lnTo>
                    <a:pt x="624190" y="988720"/>
                  </a:lnTo>
                  <a:lnTo>
                    <a:pt x="650401" y="1014002"/>
                  </a:lnTo>
                  <a:lnTo>
                    <a:pt x="687610" y="1032844"/>
                  </a:lnTo>
                  <a:lnTo>
                    <a:pt x="724382" y="1050777"/>
                  </a:lnTo>
                  <a:lnTo>
                    <a:pt x="772187" y="1062346"/>
                  </a:lnTo>
                  <a:lnTo>
                    <a:pt x="808140" y="1078572"/>
                  </a:lnTo>
                  <a:lnTo>
                    <a:pt x="855162" y="1088509"/>
                  </a:lnTo>
                  <a:lnTo>
                    <a:pt x="901819" y="1097685"/>
                  </a:lnTo>
                  <a:lnTo>
                    <a:pt x="948129" y="1106137"/>
                  </a:lnTo>
                  <a:lnTo>
                    <a:pt x="994110" y="1113904"/>
                  </a:lnTo>
                  <a:lnTo>
                    <a:pt x="1039780" y="1121022"/>
                  </a:lnTo>
                  <a:lnTo>
                    <a:pt x="1096608" y="1122036"/>
                  </a:lnTo>
                  <a:lnTo>
                    <a:pt x="1141709" y="1127968"/>
                  </a:lnTo>
                  <a:lnTo>
                    <a:pt x="1198004" y="1127871"/>
                  </a:lnTo>
                  <a:lnTo>
                    <a:pt x="1254059" y="1127274"/>
                  </a:lnTo>
                  <a:lnTo>
                    <a:pt x="1309892" y="1126214"/>
                  </a:lnTo>
                  <a:lnTo>
                    <a:pt x="1354070" y="1130222"/>
                  </a:lnTo>
                  <a:lnTo>
                    <a:pt x="1409513" y="1128348"/>
                  </a:lnTo>
                  <a:lnTo>
                    <a:pt x="1464787" y="1126124"/>
                  </a:lnTo>
                  <a:lnTo>
                    <a:pt x="1519911" y="1123587"/>
                  </a:lnTo>
                  <a:lnTo>
                    <a:pt x="1618555" y="1123683"/>
                  </a:lnTo>
                  <a:lnTo>
                    <a:pt x="1673578" y="1120936"/>
                  </a:lnTo>
                  <a:lnTo>
                    <a:pt x="1728544" y="1118067"/>
                  </a:lnTo>
                  <a:lnTo>
                    <a:pt x="1772020" y="1120612"/>
                  </a:lnTo>
                  <a:lnTo>
                    <a:pt x="1826931" y="1117631"/>
                  </a:lnTo>
                  <a:lnTo>
                    <a:pt x="1870396" y="1120150"/>
                  </a:lnTo>
                  <a:lnTo>
                    <a:pt x="1925336" y="1117229"/>
                  </a:lnTo>
                  <a:lnTo>
                    <a:pt x="1968871" y="1119896"/>
                  </a:lnTo>
                  <a:lnTo>
                    <a:pt x="2028118" y="1125955"/>
                  </a:lnTo>
                  <a:lnTo>
                    <a:pt x="2087750" y="1132816"/>
                  </a:lnTo>
                  <a:lnTo>
                    <a:pt x="2136295" y="1145926"/>
                  </a:lnTo>
                  <a:lnTo>
                    <a:pt x="2185181" y="1159749"/>
                  </a:lnTo>
                  <a:lnTo>
                    <a:pt x="2222936" y="1179732"/>
                  </a:lnTo>
                  <a:lnTo>
                    <a:pt x="2272441" y="1194846"/>
                  </a:lnTo>
                  <a:lnTo>
                    <a:pt x="2310774" y="1216032"/>
                  </a:lnTo>
                  <a:lnTo>
                    <a:pt x="2349362" y="1237752"/>
                  </a:lnTo>
                  <a:lnTo>
                    <a:pt x="2427223" y="1282618"/>
                  </a:lnTo>
                  <a:lnTo>
                    <a:pt x="2453496" y="1308027"/>
                  </a:lnTo>
                  <a:lnTo>
                    <a:pt x="2604786" y="1388520"/>
                  </a:lnTo>
                  <a:lnTo>
                    <a:pt x="2653998" y="1403022"/>
                  </a:lnTo>
                  <a:lnTo>
                    <a:pt x="2752122" y="1431402"/>
                  </a:lnTo>
                  <a:lnTo>
                    <a:pt x="2800970" y="1445146"/>
                  </a:lnTo>
                  <a:lnTo>
                    <a:pt x="2861084" y="1453011"/>
                  </a:lnTo>
                  <a:lnTo>
                    <a:pt x="2920980" y="1460423"/>
                  </a:lnTo>
                  <a:lnTo>
                    <a:pt x="2992078" y="1461821"/>
                  </a:lnTo>
                  <a:lnTo>
                    <a:pt x="3077094" y="1462873"/>
                  </a:lnTo>
                  <a:lnTo>
                    <a:pt x="3119398" y="1462973"/>
                  </a:lnTo>
                  <a:lnTo>
                    <a:pt x="3172806" y="1456859"/>
                  </a:lnTo>
                  <a:lnTo>
                    <a:pt x="3225711" y="1449695"/>
                  </a:lnTo>
                  <a:lnTo>
                    <a:pt x="3266504" y="1446645"/>
                  </a:lnTo>
                  <a:lnTo>
                    <a:pt x="3317930" y="1436395"/>
                  </a:lnTo>
                  <a:lnTo>
                    <a:pt x="3368379" y="1424111"/>
                  </a:lnTo>
                  <a:lnTo>
                    <a:pt x="3417694" y="1409462"/>
                  </a:lnTo>
                  <a:lnTo>
                    <a:pt x="3465718" y="1392122"/>
                  </a:lnTo>
                  <a:lnTo>
                    <a:pt x="3512293" y="1371761"/>
                  </a:lnTo>
                  <a:lnTo>
                    <a:pt x="3557262" y="1348051"/>
                  </a:lnTo>
                  <a:lnTo>
                    <a:pt x="3600467" y="1320664"/>
                  </a:lnTo>
                  <a:lnTo>
                    <a:pt x="3625608" y="1284980"/>
                  </a:lnTo>
                  <a:lnTo>
                    <a:pt x="3617375" y="1267815"/>
                  </a:lnTo>
                  <a:lnTo>
                    <a:pt x="3625977" y="1256385"/>
                  </a:lnTo>
                  <a:lnTo>
                    <a:pt x="3643634" y="1293197"/>
                  </a:lnTo>
                  <a:lnTo>
                    <a:pt x="3638470" y="1311795"/>
                  </a:lnTo>
                  <a:lnTo>
                    <a:pt x="3631569" y="1326775"/>
                  </a:lnTo>
                  <a:lnTo>
                    <a:pt x="3589987" y="1357546"/>
                  </a:lnTo>
                  <a:lnTo>
                    <a:pt x="3556822" y="1376499"/>
                  </a:lnTo>
                  <a:lnTo>
                    <a:pt x="3522967" y="1394014"/>
                  </a:lnTo>
                  <a:lnTo>
                    <a:pt x="3488286" y="1409808"/>
                  </a:lnTo>
                  <a:lnTo>
                    <a:pt x="3452645" y="1423598"/>
                  </a:lnTo>
                  <a:lnTo>
                    <a:pt x="3415905" y="1435099"/>
                  </a:lnTo>
                  <a:lnTo>
                    <a:pt x="3366480" y="1449519"/>
                  </a:lnTo>
                  <a:lnTo>
                    <a:pt x="3315686" y="1461084"/>
                  </a:lnTo>
                  <a:lnTo>
                    <a:pt x="3251934" y="1475000"/>
                  </a:lnTo>
                  <a:lnTo>
                    <a:pt x="3197991" y="1480001"/>
                  </a:lnTo>
                  <a:lnTo>
                    <a:pt x="3130819" y="1486786"/>
                  </a:lnTo>
                  <a:lnTo>
                    <a:pt x="3061733" y="1489579"/>
                  </a:lnTo>
                  <a:lnTo>
                    <a:pt x="2990595" y="1488098"/>
                  </a:lnTo>
                  <a:lnTo>
                    <a:pt x="2919149" y="1485971"/>
                  </a:lnTo>
                  <a:lnTo>
                    <a:pt x="2858916" y="1477858"/>
                  </a:lnTo>
                  <a:lnTo>
                    <a:pt x="2798476" y="1469311"/>
                  </a:lnTo>
                  <a:lnTo>
                    <a:pt x="2737857" y="1460394"/>
                  </a:lnTo>
                  <a:lnTo>
                    <a:pt x="2688541" y="1445674"/>
                  </a:lnTo>
                  <a:lnTo>
                    <a:pt x="2650557" y="1425215"/>
                  </a:lnTo>
                  <a:lnTo>
                    <a:pt x="2601034" y="1410063"/>
                  </a:lnTo>
                  <a:lnTo>
                    <a:pt x="2410374" y="1306221"/>
                  </a:lnTo>
                  <a:lnTo>
                    <a:pt x="2333293" y="1262983"/>
                  </a:lnTo>
                  <a:lnTo>
                    <a:pt x="2295052" y="1241987"/>
                  </a:lnTo>
                  <a:lnTo>
                    <a:pt x="2257050" y="1221490"/>
                  </a:lnTo>
                  <a:lnTo>
                    <a:pt x="2219318" y="1201554"/>
                  </a:lnTo>
                  <a:lnTo>
                    <a:pt x="2170433" y="1187735"/>
                  </a:lnTo>
                  <a:lnTo>
                    <a:pt x="2133329" y="1169108"/>
                  </a:lnTo>
                  <a:lnTo>
                    <a:pt x="2073681" y="1162215"/>
                  </a:lnTo>
                  <a:lnTo>
                    <a:pt x="2025873" y="1150640"/>
                  </a:lnTo>
                  <a:lnTo>
                    <a:pt x="1967033" y="1145430"/>
                  </a:lnTo>
                  <a:lnTo>
                    <a:pt x="1923513" y="1142795"/>
                  </a:lnTo>
                  <a:lnTo>
                    <a:pt x="1880064" y="1140307"/>
                  </a:lnTo>
                  <a:lnTo>
                    <a:pt x="1825206" y="1143400"/>
                  </a:lnTo>
                  <a:lnTo>
                    <a:pt x="1781811" y="1141025"/>
                  </a:lnTo>
                  <a:lnTo>
                    <a:pt x="1726949" y="1144109"/>
                  </a:lnTo>
                  <a:lnTo>
                    <a:pt x="1672041" y="1147096"/>
                  </a:lnTo>
                  <a:lnTo>
                    <a:pt x="1628508" y="1144435"/>
                  </a:lnTo>
                  <a:lnTo>
                    <a:pt x="1573421" y="1147049"/>
                  </a:lnTo>
                  <a:lnTo>
                    <a:pt x="1518285" y="1149563"/>
                  </a:lnTo>
                  <a:lnTo>
                    <a:pt x="1463019" y="1151805"/>
                  </a:lnTo>
                  <a:lnTo>
                    <a:pt x="1407603" y="1153733"/>
                  </a:lnTo>
                  <a:lnTo>
                    <a:pt x="1352015" y="1155303"/>
                  </a:lnTo>
                  <a:lnTo>
                    <a:pt x="1307687" y="1150983"/>
                  </a:lnTo>
                  <a:lnTo>
                    <a:pt x="1251696" y="1151713"/>
                  </a:lnTo>
                  <a:lnTo>
                    <a:pt x="1195473" y="1151960"/>
                  </a:lnTo>
                  <a:lnTo>
                    <a:pt x="1138998" y="1151681"/>
                  </a:lnTo>
                  <a:lnTo>
                    <a:pt x="1093701" y="1145342"/>
                  </a:lnTo>
                  <a:lnTo>
                    <a:pt x="1036661" y="1143885"/>
                  </a:lnTo>
                  <a:lnTo>
                    <a:pt x="990759" y="1136283"/>
                  </a:lnTo>
                  <a:lnTo>
                    <a:pt x="944524" y="1127987"/>
                  </a:lnTo>
                  <a:lnTo>
                    <a:pt x="886484" y="1124445"/>
                  </a:lnTo>
                  <a:lnTo>
                    <a:pt x="839521" y="1114633"/>
                  </a:lnTo>
                  <a:lnTo>
                    <a:pt x="803616" y="1098506"/>
                  </a:lnTo>
                  <a:lnTo>
                    <a:pt x="755845" y="1087008"/>
                  </a:lnTo>
                  <a:lnTo>
                    <a:pt x="719090" y="1069111"/>
                  </a:lnTo>
                  <a:lnTo>
                    <a:pt x="670430" y="1055759"/>
                  </a:lnTo>
                  <a:lnTo>
                    <a:pt x="632746" y="1035924"/>
                  </a:lnTo>
                  <a:lnTo>
                    <a:pt x="606017" y="1009564"/>
                  </a:lnTo>
                  <a:lnTo>
                    <a:pt x="567322" y="987621"/>
                  </a:lnTo>
                  <a:lnTo>
                    <a:pt x="539541" y="959069"/>
                  </a:lnTo>
                  <a:lnTo>
                    <a:pt x="499337" y="904614"/>
                  </a:lnTo>
                  <a:lnTo>
                    <a:pt x="447165" y="854574"/>
                  </a:lnTo>
                  <a:lnTo>
                    <a:pt x="406215" y="798565"/>
                  </a:lnTo>
                  <a:lnTo>
                    <a:pt x="353875" y="748175"/>
                  </a:lnTo>
                  <a:lnTo>
                    <a:pt x="234458" y="587302"/>
                  </a:lnTo>
                  <a:lnTo>
                    <a:pt x="196697" y="537942"/>
                  </a:lnTo>
                  <a:lnTo>
                    <a:pt x="160441" y="491718"/>
                  </a:lnTo>
                  <a:lnTo>
                    <a:pt x="125977" y="449232"/>
                  </a:lnTo>
                  <a:lnTo>
                    <a:pt x="93595" y="411085"/>
                  </a:lnTo>
                  <a:close/>
                </a:path>
                <a:path w="3754119" h="1489710">
                  <a:moveTo>
                    <a:pt x="264673" y="386001"/>
                  </a:moveTo>
                  <a:lnTo>
                    <a:pt x="249021" y="353368"/>
                  </a:lnTo>
                  <a:lnTo>
                    <a:pt x="258335" y="343422"/>
                  </a:lnTo>
                  <a:lnTo>
                    <a:pt x="259683" y="346231"/>
                  </a:lnTo>
                  <a:lnTo>
                    <a:pt x="274606" y="347979"/>
                  </a:lnTo>
                  <a:lnTo>
                    <a:pt x="287425" y="374705"/>
                  </a:lnTo>
                  <a:lnTo>
                    <a:pt x="307971" y="388175"/>
                  </a:lnTo>
                  <a:lnTo>
                    <a:pt x="330140" y="405028"/>
                  </a:lnTo>
                  <a:lnTo>
                    <a:pt x="353807" y="425004"/>
                  </a:lnTo>
                  <a:lnTo>
                    <a:pt x="378845" y="447840"/>
                  </a:lnTo>
                  <a:lnTo>
                    <a:pt x="405130" y="473274"/>
                  </a:lnTo>
                  <a:lnTo>
                    <a:pt x="443986" y="495552"/>
                  </a:lnTo>
                  <a:lnTo>
                    <a:pt x="483837" y="519904"/>
                  </a:lnTo>
                  <a:lnTo>
                    <a:pt x="524558" y="546070"/>
                  </a:lnTo>
                  <a:lnTo>
                    <a:pt x="577473" y="568294"/>
                  </a:lnTo>
                  <a:lnTo>
                    <a:pt x="619556" y="597299"/>
                  </a:lnTo>
                  <a:lnTo>
                    <a:pt x="685034" y="616347"/>
                  </a:lnTo>
                  <a:lnTo>
                    <a:pt x="739427" y="641653"/>
                  </a:lnTo>
                  <a:lnTo>
                    <a:pt x="871716" y="682528"/>
                  </a:lnTo>
                  <a:lnTo>
                    <a:pt x="1026867" y="712339"/>
                  </a:lnTo>
                  <a:lnTo>
                    <a:pt x="1104115" y="726560"/>
                  </a:lnTo>
                  <a:lnTo>
                    <a:pt x="1192427" y="734482"/>
                  </a:lnTo>
                  <a:lnTo>
                    <a:pt x="1250108" y="737276"/>
                  </a:lnTo>
                  <a:lnTo>
                    <a:pt x="1295839" y="744522"/>
                  </a:lnTo>
                  <a:lnTo>
                    <a:pt x="1352553" y="745298"/>
                  </a:lnTo>
                  <a:lnTo>
                    <a:pt x="1397378" y="750654"/>
                  </a:lnTo>
                  <a:lnTo>
                    <a:pt x="1453245" y="749667"/>
                  </a:lnTo>
                  <a:lnTo>
                    <a:pt x="1497285" y="753386"/>
                  </a:lnTo>
                  <a:lnTo>
                    <a:pt x="1552429" y="750889"/>
                  </a:lnTo>
                  <a:lnTo>
                    <a:pt x="1595806" y="753226"/>
                  </a:lnTo>
                  <a:lnTo>
                    <a:pt x="1638897" y="754968"/>
                  </a:lnTo>
                  <a:lnTo>
                    <a:pt x="1681733" y="756177"/>
                  </a:lnTo>
                  <a:lnTo>
                    <a:pt x="1724344" y="756918"/>
                  </a:lnTo>
                  <a:lnTo>
                    <a:pt x="1781262" y="758120"/>
                  </a:lnTo>
                  <a:lnTo>
                    <a:pt x="1837916" y="758771"/>
                  </a:lnTo>
                  <a:lnTo>
                    <a:pt x="1894392" y="759052"/>
                  </a:lnTo>
                  <a:lnTo>
                    <a:pt x="1939324" y="764633"/>
                  </a:lnTo>
                  <a:lnTo>
                    <a:pt x="1995701" y="764707"/>
                  </a:lnTo>
                  <a:lnTo>
                    <a:pt x="2040706" y="770439"/>
                  </a:lnTo>
                  <a:lnTo>
                    <a:pt x="2097327" y="771022"/>
                  </a:lnTo>
                  <a:lnTo>
                    <a:pt x="2142748" y="777620"/>
                  </a:lnTo>
                  <a:lnTo>
                    <a:pt x="2188505" y="784918"/>
                  </a:lnTo>
                  <a:lnTo>
                    <a:pt x="2234683" y="793097"/>
                  </a:lnTo>
                  <a:lnTo>
                    <a:pt x="2281370" y="802334"/>
                  </a:lnTo>
                  <a:lnTo>
                    <a:pt x="2328649" y="812808"/>
                  </a:lnTo>
                  <a:lnTo>
                    <a:pt x="2376608" y="824698"/>
                  </a:lnTo>
                  <a:lnTo>
                    <a:pt x="2425332" y="838182"/>
                  </a:lnTo>
                  <a:lnTo>
                    <a:pt x="2474906" y="853440"/>
                  </a:lnTo>
                  <a:lnTo>
                    <a:pt x="2525417" y="870650"/>
                  </a:lnTo>
                  <a:lnTo>
                    <a:pt x="2576949" y="889990"/>
                  </a:lnTo>
                  <a:lnTo>
                    <a:pt x="2618138" y="917132"/>
                  </a:lnTo>
                  <a:lnTo>
                    <a:pt x="2669228" y="935549"/>
                  </a:lnTo>
                  <a:lnTo>
                    <a:pt x="2708974" y="959682"/>
                  </a:lnTo>
                  <a:lnTo>
                    <a:pt x="2913552" y="1033809"/>
                  </a:lnTo>
                  <a:lnTo>
                    <a:pt x="2964325" y="1051566"/>
                  </a:lnTo>
                  <a:lnTo>
                    <a:pt x="3014821" y="1068745"/>
                  </a:lnTo>
                  <a:lnTo>
                    <a:pt x="3064976" y="1085215"/>
                  </a:lnTo>
                  <a:lnTo>
                    <a:pt x="3114728" y="1100842"/>
                  </a:lnTo>
                  <a:lnTo>
                    <a:pt x="3164010" y="1115492"/>
                  </a:lnTo>
                  <a:lnTo>
                    <a:pt x="3212761" y="1129032"/>
                  </a:lnTo>
                  <a:lnTo>
                    <a:pt x="3260915" y="1141329"/>
                  </a:lnTo>
                  <a:lnTo>
                    <a:pt x="3308409" y="1152250"/>
                  </a:lnTo>
                  <a:lnTo>
                    <a:pt x="3355179" y="1161661"/>
                  </a:lnTo>
                  <a:lnTo>
                    <a:pt x="3404132" y="1175624"/>
                  </a:lnTo>
                  <a:lnTo>
                    <a:pt x="3452333" y="1188018"/>
                  </a:lnTo>
                  <a:lnTo>
                    <a:pt x="3499714" y="1198703"/>
                  </a:lnTo>
                  <a:lnTo>
                    <a:pt x="3546206" y="1207535"/>
                  </a:lnTo>
                  <a:lnTo>
                    <a:pt x="3580290" y="1219863"/>
                  </a:lnTo>
                  <a:lnTo>
                    <a:pt x="3592977" y="1246315"/>
                  </a:lnTo>
                  <a:lnTo>
                    <a:pt x="3578079" y="1244621"/>
                  </a:lnTo>
                  <a:lnTo>
                    <a:pt x="3543787" y="1231859"/>
                  </a:lnTo>
                  <a:lnTo>
                    <a:pt x="3497076" y="1222570"/>
                  </a:lnTo>
                  <a:lnTo>
                    <a:pt x="3449474" y="1211424"/>
                  </a:lnTo>
                  <a:lnTo>
                    <a:pt x="3401061" y="1198588"/>
                  </a:lnTo>
                  <a:lnTo>
                    <a:pt x="3340466" y="1189719"/>
                  </a:lnTo>
                  <a:lnTo>
                    <a:pt x="3305075" y="1174666"/>
                  </a:lnTo>
                  <a:lnTo>
                    <a:pt x="3257509" y="1163594"/>
                  </a:lnTo>
                  <a:lnTo>
                    <a:pt x="3209279" y="1151140"/>
                  </a:lnTo>
                  <a:lnTo>
                    <a:pt x="3160450" y="1137435"/>
                  </a:lnTo>
                  <a:lnTo>
                    <a:pt x="3111083" y="1122609"/>
                  </a:lnTo>
                  <a:lnTo>
                    <a:pt x="3061241" y="1106794"/>
                  </a:lnTo>
                  <a:lnTo>
                    <a:pt x="3010988" y="1090120"/>
                  </a:lnTo>
                  <a:lnTo>
                    <a:pt x="2960385" y="1072718"/>
                  </a:lnTo>
                  <a:lnTo>
                    <a:pt x="2909495" y="1054717"/>
                  </a:lnTo>
                  <a:lnTo>
                    <a:pt x="2807106" y="1017446"/>
                  </a:lnTo>
                  <a:lnTo>
                    <a:pt x="2652939" y="960321"/>
                  </a:lnTo>
                  <a:lnTo>
                    <a:pt x="2613096" y="935985"/>
                  </a:lnTo>
                  <a:lnTo>
                    <a:pt x="2560796" y="915044"/>
                  </a:lnTo>
                  <a:lnTo>
                    <a:pt x="2521023" y="890856"/>
                  </a:lnTo>
                  <a:lnTo>
                    <a:pt x="2470794" y="874232"/>
                  </a:lnTo>
                  <a:lnTo>
                    <a:pt x="2421474" y="859504"/>
                  </a:lnTo>
                  <a:lnTo>
                    <a:pt x="2372980" y="846499"/>
                  </a:lnTo>
                  <a:lnTo>
                    <a:pt x="2325229" y="835043"/>
                  </a:lnTo>
                  <a:lnTo>
                    <a:pt x="2278138" y="824961"/>
                  </a:lnTo>
                  <a:lnTo>
                    <a:pt x="2231622" y="816080"/>
                  </a:lnTo>
                  <a:lnTo>
                    <a:pt x="2185598" y="808225"/>
                  </a:lnTo>
                  <a:lnTo>
                    <a:pt x="2139984" y="801223"/>
                  </a:lnTo>
                  <a:lnTo>
                    <a:pt x="2094694" y="794899"/>
                  </a:lnTo>
                  <a:lnTo>
                    <a:pt x="2038196" y="794571"/>
                  </a:lnTo>
                  <a:lnTo>
                    <a:pt x="1993306" y="789080"/>
                  </a:lnTo>
                  <a:lnTo>
                    <a:pt x="1937041" y="789238"/>
                  </a:lnTo>
                  <a:lnTo>
                    <a:pt x="1892217" y="783885"/>
                  </a:lnTo>
                  <a:lnTo>
                    <a:pt x="1835851" y="783832"/>
                  </a:lnTo>
                  <a:lnTo>
                    <a:pt x="1779308" y="783412"/>
                  </a:lnTo>
                  <a:lnTo>
                    <a:pt x="1679895" y="781711"/>
                  </a:lnTo>
                  <a:lnTo>
                    <a:pt x="1637057" y="780497"/>
                  </a:lnTo>
                  <a:lnTo>
                    <a:pt x="1593961" y="778745"/>
                  </a:lnTo>
                  <a:lnTo>
                    <a:pt x="1550574" y="776388"/>
                  </a:lnTo>
                  <a:lnTo>
                    <a:pt x="1495414" y="778850"/>
                  </a:lnTo>
                  <a:lnTo>
                    <a:pt x="1451350" y="775080"/>
                  </a:lnTo>
                  <a:lnTo>
                    <a:pt x="1406899" y="770504"/>
                  </a:lnTo>
                  <a:lnTo>
                    <a:pt x="1350578" y="770547"/>
                  </a:lnTo>
                  <a:lnTo>
                    <a:pt x="1293806" y="769650"/>
                  </a:lnTo>
                  <a:lnTo>
                    <a:pt x="1248003" y="762253"/>
                  </a:lnTo>
                  <a:lnTo>
                    <a:pt x="1190233" y="759274"/>
                  </a:lnTo>
                  <a:lnTo>
                    <a:pt x="1117746" y="754980"/>
                  </a:lnTo>
                  <a:lnTo>
                    <a:pt x="1056484" y="744721"/>
                  </a:lnTo>
                  <a:lnTo>
                    <a:pt x="933552" y="723351"/>
                  </a:lnTo>
                  <a:lnTo>
                    <a:pt x="883467" y="707029"/>
                  </a:lnTo>
                  <a:lnTo>
                    <a:pt x="821976" y="696293"/>
                  </a:lnTo>
                  <a:lnTo>
                    <a:pt x="772048" y="680297"/>
                  </a:lnTo>
                  <a:lnTo>
                    <a:pt x="722300" y="664677"/>
                  </a:lnTo>
                  <a:lnTo>
                    <a:pt x="684250" y="644080"/>
                  </a:lnTo>
                  <a:lnTo>
                    <a:pt x="635065" y="629632"/>
                  </a:lnTo>
                  <a:lnTo>
                    <a:pt x="597713" y="610491"/>
                  </a:lnTo>
                  <a:lnTo>
                    <a:pt x="560812" y="592289"/>
                  </a:lnTo>
                  <a:lnTo>
                    <a:pt x="524429" y="575167"/>
                  </a:lnTo>
                  <a:lnTo>
                    <a:pt x="500083" y="553776"/>
                  </a:lnTo>
                  <a:lnTo>
                    <a:pt x="464941" y="539240"/>
                  </a:lnTo>
                  <a:lnTo>
                    <a:pt x="399852" y="491637"/>
                  </a:lnTo>
                  <a:lnTo>
                    <a:pt x="338571" y="451972"/>
                  </a:lnTo>
                  <a:lnTo>
                    <a:pt x="293271" y="416258"/>
                  </a:lnTo>
                  <a:lnTo>
                    <a:pt x="264673" y="386001"/>
                  </a:lnTo>
                  <a:close/>
                </a:path>
              </a:pathLst>
            </a:custGeom>
            <a:solidFill>
              <a:srgbClr val="183C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724290" y="1189167"/>
            <a:ext cx="779145" cy="829944"/>
          </a:xfrm>
          <a:custGeom>
            <a:avLst/>
            <a:gdLst/>
            <a:ahLst/>
            <a:cxnLst/>
            <a:rect l="l" t="t" r="r" b="b"/>
            <a:pathLst>
              <a:path w="779145" h="829944">
                <a:moveTo>
                  <a:pt x="259702" y="303011"/>
                </a:moveTo>
                <a:lnTo>
                  <a:pt x="168323" y="284020"/>
                </a:lnTo>
                <a:lnTo>
                  <a:pt x="124836" y="267945"/>
                </a:lnTo>
                <a:lnTo>
                  <a:pt x="73069" y="223317"/>
                </a:lnTo>
                <a:lnTo>
                  <a:pt x="58529" y="140084"/>
                </a:lnTo>
                <a:lnTo>
                  <a:pt x="61577" y="75753"/>
                </a:lnTo>
                <a:lnTo>
                  <a:pt x="68011" y="63916"/>
                </a:lnTo>
                <a:lnTo>
                  <a:pt x="92394" y="37876"/>
                </a:lnTo>
                <a:lnTo>
                  <a:pt x="142346" y="11836"/>
                </a:lnTo>
                <a:lnTo>
                  <a:pt x="225487" y="0"/>
                </a:lnTo>
                <a:lnTo>
                  <a:pt x="257008" y="6690"/>
                </a:lnTo>
                <a:lnTo>
                  <a:pt x="304178" y="52677"/>
                </a:lnTo>
                <a:lnTo>
                  <a:pt x="329209" y="125395"/>
                </a:lnTo>
                <a:lnTo>
                  <a:pt x="333054" y="165500"/>
                </a:lnTo>
                <a:lnTo>
                  <a:pt x="330923" y="204752"/>
                </a:lnTo>
                <a:lnTo>
                  <a:pt x="322669" y="240642"/>
                </a:lnTo>
                <a:lnTo>
                  <a:pt x="308146" y="270655"/>
                </a:lnTo>
                <a:lnTo>
                  <a:pt x="287206" y="292283"/>
                </a:lnTo>
                <a:lnTo>
                  <a:pt x="259702" y="303011"/>
                </a:lnTo>
                <a:close/>
              </a:path>
              <a:path w="779145" h="829944">
                <a:moveTo>
                  <a:pt x="615930" y="715820"/>
                </a:moveTo>
                <a:lnTo>
                  <a:pt x="559205" y="702498"/>
                </a:lnTo>
                <a:lnTo>
                  <a:pt x="510868" y="622952"/>
                </a:lnTo>
                <a:lnTo>
                  <a:pt x="493032" y="580198"/>
                </a:lnTo>
                <a:lnTo>
                  <a:pt x="485772" y="544222"/>
                </a:lnTo>
                <a:lnTo>
                  <a:pt x="490510" y="511764"/>
                </a:lnTo>
                <a:lnTo>
                  <a:pt x="508667" y="479564"/>
                </a:lnTo>
                <a:lnTo>
                  <a:pt x="541666" y="444363"/>
                </a:lnTo>
                <a:lnTo>
                  <a:pt x="590928" y="402899"/>
                </a:lnTo>
                <a:lnTo>
                  <a:pt x="604027" y="399536"/>
                </a:lnTo>
                <a:lnTo>
                  <a:pt x="639799" y="399630"/>
                </a:lnTo>
                <a:lnTo>
                  <a:pt x="692952" y="418454"/>
                </a:lnTo>
                <a:lnTo>
                  <a:pt x="758197" y="471277"/>
                </a:lnTo>
                <a:lnTo>
                  <a:pt x="774722" y="498908"/>
                </a:lnTo>
                <a:lnTo>
                  <a:pt x="779103" y="530650"/>
                </a:lnTo>
                <a:lnTo>
                  <a:pt x="773081" y="564691"/>
                </a:lnTo>
                <a:lnTo>
                  <a:pt x="736789" y="632429"/>
                </a:lnTo>
                <a:lnTo>
                  <a:pt x="709998" y="662504"/>
                </a:lnTo>
                <a:lnTo>
                  <a:pt x="679765" y="687634"/>
                </a:lnTo>
                <a:lnTo>
                  <a:pt x="615930" y="715820"/>
                </a:lnTo>
                <a:close/>
              </a:path>
              <a:path w="779145" h="829944">
                <a:moveTo>
                  <a:pt x="71703" y="829424"/>
                </a:moveTo>
                <a:lnTo>
                  <a:pt x="45939" y="821600"/>
                </a:lnTo>
                <a:lnTo>
                  <a:pt x="27317" y="798424"/>
                </a:lnTo>
                <a:lnTo>
                  <a:pt x="9199" y="748026"/>
                </a:lnTo>
                <a:lnTo>
                  <a:pt x="0" y="697569"/>
                </a:lnTo>
                <a:lnTo>
                  <a:pt x="84" y="649048"/>
                </a:lnTo>
                <a:lnTo>
                  <a:pt x="9815" y="604455"/>
                </a:lnTo>
                <a:lnTo>
                  <a:pt x="29559" y="565784"/>
                </a:lnTo>
                <a:lnTo>
                  <a:pt x="59679" y="535028"/>
                </a:lnTo>
                <a:lnTo>
                  <a:pt x="100539" y="514182"/>
                </a:lnTo>
                <a:lnTo>
                  <a:pt x="149954" y="501176"/>
                </a:lnTo>
                <a:lnTo>
                  <a:pt x="177282" y="503938"/>
                </a:lnTo>
                <a:lnTo>
                  <a:pt x="194613" y="521181"/>
                </a:lnTo>
                <a:lnTo>
                  <a:pt x="214041" y="551616"/>
                </a:lnTo>
                <a:lnTo>
                  <a:pt x="247656" y="593957"/>
                </a:lnTo>
                <a:lnTo>
                  <a:pt x="260512" y="619314"/>
                </a:lnTo>
                <a:lnTo>
                  <a:pt x="259931" y="650317"/>
                </a:lnTo>
                <a:lnTo>
                  <a:pt x="248201" y="684631"/>
                </a:lnTo>
                <a:lnTo>
                  <a:pt x="227607" y="719924"/>
                </a:lnTo>
                <a:lnTo>
                  <a:pt x="200435" y="753864"/>
                </a:lnTo>
                <a:lnTo>
                  <a:pt x="168973" y="784117"/>
                </a:lnTo>
                <a:lnTo>
                  <a:pt x="135506" y="808350"/>
                </a:lnTo>
                <a:lnTo>
                  <a:pt x="102320" y="824230"/>
                </a:lnTo>
                <a:lnTo>
                  <a:pt x="71703" y="829424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581" y="5362961"/>
            <a:ext cx="2562332" cy="38704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126" y="1943772"/>
            <a:ext cx="7381873" cy="72675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371" y="2361653"/>
            <a:ext cx="13230224" cy="61436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997" y="2916688"/>
            <a:ext cx="14535149" cy="4391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8804" y="984432"/>
            <a:ext cx="431609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>
                <a:solidFill>
                  <a:srgbClr val="FEF1EB"/>
                </a:solidFill>
                <a:latin typeface="SimSun"/>
                <a:cs typeface="SimSun"/>
              </a:rPr>
              <a:t>KESIMPULAN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7393" y="3553529"/>
            <a:ext cx="8415655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65">
                <a:solidFill>
                  <a:srgbClr val="FEF1EB"/>
                </a:solidFill>
                <a:latin typeface="Trebuchet MS"/>
                <a:cs typeface="Trebuchet MS"/>
              </a:rPr>
              <a:t>K-Nearest</a:t>
            </a:r>
            <a:r>
              <a:rPr dirty="0" sz="3000" spc="7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FEF1EB"/>
                </a:solidFill>
                <a:latin typeface="Trebuchet MS"/>
                <a:cs typeface="Trebuchet MS"/>
              </a:rPr>
              <a:t>Neighbor</a:t>
            </a:r>
            <a:r>
              <a:rPr dirty="0" sz="3000" spc="5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95">
                <a:solidFill>
                  <a:srgbClr val="FEF1EB"/>
                </a:solidFill>
                <a:latin typeface="Trebuchet MS"/>
                <a:cs typeface="Trebuchet MS"/>
              </a:rPr>
              <a:t>(K-NN)</a:t>
            </a:r>
            <a:r>
              <a:rPr dirty="0" sz="3000" spc="1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20">
                <a:solidFill>
                  <a:srgbClr val="FEF1EB"/>
                </a:solidFill>
                <a:latin typeface="Trebuchet MS"/>
                <a:cs typeface="Trebuchet MS"/>
              </a:rPr>
              <a:t>merupakan</a:t>
            </a:r>
            <a:r>
              <a:rPr dirty="0" sz="3000" spc="25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suatu </a:t>
            </a:r>
            <a:r>
              <a:rPr dirty="0" sz="3000" spc="-89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EF1EB"/>
                </a:solidFill>
                <a:latin typeface="Trebuchet MS"/>
                <a:cs typeface="Trebuchet MS"/>
              </a:rPr>
              <a:t>tata </a:t>
            </a:r>
            <a:r>
              <a:rPr dirty="0" sz="3000">
                <a:solidFill>
                  <a:srgbClr val="FEF1EB"/>
                </a:solidFill>
                <a:latin typeface="Trebuchet MS"/>
                <a:cs typeface="Trebuchet MS"/>
              </a:rPr>
              <a:t>cara </a:t>
            </a:r>
            <a:r>
              <a:rPr dirty="0" sz="3000" spc="35">
                <a:solidFill>
                  <a:srgbClr val="FEF1EB"/>
                </a:solidFill>
                <a:latin typeface="Trebuchet MS"/>
                <a:cs typeface="Trebuchet MS"/>
              </a:rPr>
              <a:t>supervised </a:t>
            </a:r>
            <a:r>
              <a:rPr dirty="0" sz="3000" spc="80">
                <a:solidFill>
                  <a:srgbClr val="FEF1EB"/>
                </a:solidFill>
                <a:latin typeface="Trebuchet MS"/>
                <a:cs typeface="Trebuchet MS"/>
              </a:rPr>
              <a:t>yang </a:t>
            </a:r>
            <a:r>
              <a:rPr dirty="0" sz="3000" spc="-30">
                <a:solidFill>
                  <a:srgbClr val="FEF1EB"/>
                </a:solidFill>
                <a:latin typeface="Trebuchet MS"/>
                <a:cs typeface="Trebuchet MS"/>
              </a:rPr>
              <a:t>berarti </a:t>
            </a:r>
            <a:r>
              <a:rPr dirty="0" sz="3000" spc="5">
                <a:solidFill>
                  <a:srgbClr val="FEF1EB"/>
                </a:solidFill>
                <a:latin typeface="Trebuchet MS"/>
                <a:cs typeface="Trebuchet MS"/>
              </a:rPr>
              <a:t>memerlukan </a:t>
            </a:r>
            <a:r>
              <a:rPr dirty="0" sz="3000" spc="1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EF1EB"/>
                </a:solidFill>
                <a:latin typeface="Trebuchet MS"/>
                <a:cs typeface="Trebuchet MS"/>
              </a:rPr>
              <a:t>informasi 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training </a:t>
            </a:r>
            <a:r>
              <a:rPr dirty="0" sz="3000" spc="25">
                <a:solidFill>
                  <a:srgbClr val="FEF1EB"/>
                </a:solidFill>
                <a:latin typeface="Trebuchet MS"/>
                <a:cs typeface="Trebuchet MS"/>
              </a:rPr>
              <a:t>untuk </a:t>
            </a:r>
            <a:r>
              <a:rPr dirty="0" sz="3000" spc="15">
                <a:solidFill>
                  <a:srgbClr val="FEF1EB"/>
                </a:solidFill>
                <a:latin typeface="Trebuchet MS"/>
                <a:cs typeface="Trebuchet MS"/>
              </a:rPr>
              <a:t>mengklasifikasi </a:t>
            </a:r>
            <a:r>
              <a:rPr dirty="0" sz="3000" spc="45">
                <a:solidFill>
                  <a:srgbClr val="FEF1EB"/>
                </a:solidFill>
                <a:latin typeface="Trebuchet MS"/>
                <a:cs typeface="Trebuchet MS"/>
              </a:rPr>
              <a:t>obyek </a:t>
            </a:r>
            <a:r>
              <a:rPr dirty="0" sz="3000" spc="5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FEF1EB"/>
                </a:solidFill>
                <a:latin typeface="Trebuchet MS"/>
                <a:cs typeface="Trebuchet MS"/>
              </a:rPr>
              <a:t>yang</a:t>
            </a:r>
            <a:r>
              <a:rPr dirty="0" sz="3000" spc="-204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EF1EB"/>
                </a:solidFill>
                <a:latin typeface="Trebuchet MS"/>
                <a:cs typeface="Trebuchet MS"/>
              </a:rPr>
              <a:t>jaraknya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FEF1EB"/>
                </a:solidFill>
                <a:latin typeface="Trebuchet MS"/>
                <a:cs typeface="Trebuchet MS"/>
              </a:rPr>
              <a:t>sangat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EF1EB"/>
                </a:solidFill>
                <a:latin typeface="Trebuchet MS"/>
                <a:cs typeface="Trebuchet MS"/>
              </a:rPr>
              <a:t>dekat.</a:t>
            </a:r>
            <a:endParaRPr sz="3000">
              <a:latin typeface="Trebuchet MS"/>
              <a:cs typeface="Trebuchet MS"/>
            </a:endParaRPr>
          </a:p>
          <a:p>
            <a:pPr algn="just" marL="12700" marR="6985">
              <a:lnSpc>
                <a:spcPct val="114599"/>
              </a:lnSpc>
            </a:pPr>
            <a:r>
              <a:rPr dirty="0" sz="3000" spc="20">
                <a:solidFill>
                  <a:srgbClr val="FEF1EB"/>
                </a:solidFill>
                <a:latin typeface="Trebuchet MS"/>
                <a:cs typeface="Trebuchet MS"/>
              </a:rPr>
              <a:t>Hasil </a:t>
            </a:r>
            <a:r>
              <a:rPr dirty="0" sz="3000" spc="-35">
                <a:solidFill>
                  <a:srgbClr val="FEF1EB"/>
                </a:solidFill>
                <a:latin typeface="Trebuchet MS"/>
                <a:cs typeface="Trebuchet MS"/>
              </a:rPr>
              <a:t>penelitian </a:t>
            </a:r>
            <a:r>
              <a:rPr dirty="0" sz="3000" spc="-50">
                <a:solidFill>
                  <a:srgbClr val="FEF1EB"/>
                </a:solidFill>
                <a:latin typeface="Trebuchet MS"/>
                <a:cs typeface="Trebuchet MS"/>
              </a:rPr>
              <a:t>ini </a:t>
            </a:r>
            <a:r>
              <a:rPr dirty="0" sz="3000">
                <a:solidFill>
                  <a:srgbClr val="FEF1EB"/>
                </a:solidFill>
                <a:latin typeface="Trebuchet MS"/>
                <a:cs typeface="Trebuchet MS"/>
              </a:rPr>
              <a:t>menunjukkan </a:t>
            </a:r>
            <a:r>
              <a:rPr dirty="0" sz="3000" spc="-10">
                <a:solidFill>
                  <a:srgbClr val="FEF1EB"/>
                </a:solidFill>
                <a:latin typeface="Trebuchet MS"/>
                <a:cs typeface="Trebuchet MS"/>
              </a:rPr>
              <a:t>bahwa 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dengan </a:t>
            </a:r>
            <a:r>
              <a:rPr dirty="0" sz="3000" spc="45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FEF1EB"/>
                </a:solidFill>
                <a:latin typeface="Trebuchet MS"/>
                <a:cs typeface="Trebuchet MS"/>
              </a:rPr>
              <a:t>menggunakan</a:t>
            </a:r>
            <a:r>
              <a:rPr dirty="0" sz="3000" spc="6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model</a:t>
            </a:r>
            <a:r>
              <a:rPr dirty="0" sz="30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FEF1EB"/>
                </a:solidFill>
                <a:latin typeface="Trebuchet MS"/>
                <a:cs typeface="Trebuchet MS"/>
              </a:rPr>
              <a:t>K-Nearest </a:t>
            </a:r>
            <a:r>
              <a:rPr dirty="0" sz="3000" spc="45">
                <a:solidFill>
                  <a:srgbClr val="FEF1EB"/>
                </a:solidFill>
                <a:latin typeface="Trebuchet MS"/>
                <a:cs typeface="Trebuchet MS"/>
              </a:rPr>
              <a:t>Neighbor</a:t>
            </a:r>
            <a:r>
              <a:rPr dirty="0" sz="3000" spc="5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EF1EB"/>
                </a:solidFill>
                <a:latin typeface="Trebuchet MS"/>
                <a:cs typeface="Trebuchet MS"/>
              </a:rPr>
              <a:t>kita </a:t>
            </a:r>
            <a:r>
              <a:rPr dirty="0" sz="3000" spc="-2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FEF1EB"/>
                </a:solidFill>
                <a:latin typeface="Trebuchet MS"/>
                <a:cs typeface="Trebuchet MS"/>
              </a:rPr>
              <a:t>d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15">
                <a:solidFill>
                  <a:srgbClr val="FEF1EB"/>
                </a:solidFill>
                <a:latin typeface="Trebuchet MS"/>
                <a:cs typeface="Trebuchet MS"/>
              </a:rPr>
              <a:t>p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-70">
                <a:solidFill>
                  <a:srgbClr val="FEF1EB"/>
                </a:solidFill>
                <a:latin typeface="Trebuchet MS"/>
                <a:cs typeface="Trebuchet MS"/>
              </a:rPr>
              <a:t>t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m</a:t>
            </a:r>
            <a:r>
              <a:rPr dirty="0" sz="3000" spc="-30">
                <a:solidFill>
                  <a:srgbClr val="FEF1EB"/>
                </a:solidFill>
                <a:latin typeface="Trebuchet MS"/>
                <a:cs typeface="Trebuchet MS"/>
              </a:rPr>
              <a:t>e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n</a:t>
            </a:r>
            <a:r>
              <a:rPr dirty="0" sz="3000" spc="175">
                <a:solidFill>
                  <a:srgbClr val="FEF1EB"/>
                </a:solidFill>
                <a:latin typeface="Trebuchet MS"/>
                <a:cs typeface="Trebuchet MS"/>
              </a:rPr>
              <a:t>g</a:t>
            </a:r>
            <a:r>
              <a:rPr dirty="0" sz="3000" spc="70">
                <a:solidFill>
                  <a:srgbClr val="FEF1EB"/>
                </a:solidFill>
                <a:latin typeface="Trebuchet MS"/>
                <a:cs typeface="Trebuchet MS"/>
              </a:rPr>
              <a:t>k</a:t>
            </a:r>
            <a:r>
              <a:rPr dirty="0" sz="3000" spc="-105">
                <a:solidFill>
                  <a:srgbClr val="FEF1EB"/>
                </a:solidFill>
                <a:latin typeface="Trebuchet MS"/>
                <a:cs typeface="Trebuchet MS"/>
              </a:rPr>
              <a:t>l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18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-114">
                <a:solidFill>
                  <a:srgbClr val="FEF1EB"/>
                </a:solidFill>
                <a:latin typeface="Trebuchet MS"/>
                <a:cs typeface="Trebuchet MS"/>
              </a:rPr>
              <a:t>f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70">
                <a:solidFill>
                  <a:srgbClr val="FEF1EB"/>
                </a:solidFill>
                <a:latin typeface="Trebuchet MS"/>
                <a:cs typeface="Trebuchet MS"/>
              </a:rPr>
              <a:t>k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18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70">
                <a:solidFill>
                  <a:srgbClr val="FEF1EB"/>
                </a:solidFill>
                <a:latin typeface="Trebuchet MS"/>
                <a:cs typeface="Trebuchet MS"/>
              </a:rPr>
              <a:t>k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45">
                <a:solidFill>
                  <a:srgbClr val="FEF1EB"/>
                </a:solidFill>
                <a:latin typeface="Trebuchet MS"/>
                <a:cs typeface="Trebuchet MS"/>
              </a:rPr>
              <a:t>n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n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-105">
                <a:solidFill>
                  <a:srgbClr val="FEF1EB"/>
                </a:solidFill>
                <a:latin typeface="Trebuchet MS"/>
                <a:cs typeface="Trebuchet MS"/>
              </a:rPr>
              <a:t>l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-95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70">
                <a:solidFill>
                  <a:srgbClr val="FEF1EB"/>
                </a:solidFill>
                <a:latin typeface="Trebuchet MS"/>
                <a:cs typeface="Trebuchet MS"/>
              </a:rPr>
              <a:t>k</a:t>
            </a:r>
            <a:r>
              <a:rPr dirty="0" sz="3000" spc="40">
                <a:solidFill>
                  <a:srgbClr val="FEF1EB"/>
                </a:solidFill>
                <a:latin typeface="Trebuchet MS"/>
                <a:cs typeface="Trebuchet MS"/>
              </a:rPr>
              <a:t>h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FEF1EB"/>
                </a:solidFill>
                <a:latin typeface="Trebuchet MS"/>
                <a:cs typeface="Trebuchet MS"/>
              </a:rPr>
              <a:t>r</a:t>
            </a:r>
            <a:r>
              <a:rPr dirty="0" sz="3000" spc="-200">
                <a:solidFill>
                  <a:srgbClr val="FEF1EB"/>
                </a:solidFill>
                <a:latin typeface="Trebuchet MS"/>
                <a:cs typeface="Trebuchet MS"/>
              </a:rPr>
              <a:t> </a:t>
            </a:r>
            <a:r>
              <a:rPr dirty="0" sz="3000" spc="18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000" spc="-100">
                <a:solidFill>
                  <a:srgbClr val="FEF1EB"/>
                </a:solidFill>
                <a:latin typeface="Trebuchet MS"/>
                <a:cs typeface="Trebuchet MS"/>
              </a:rPr>
              <a:t>i</a:t>
            </a:r>
            <a:r>
              <a:rPr dirty="0" sz="3000" spc="185">
                <a:solidFill>
                  <a:srgbClr val="FEF1EB"/>
                </a:solidFill>
                <a:latin typeface="Trebuchet MS"/>
                <a:cs typeface="Trebuchet MS"/>
              </a:rPr>
              <a:t>s</a:t>
            </a:r>
            <a:r>
              <a:rPr dirty="0" sz="3000" spc="-95">
                <a:solidFill>
                  <a:srgbClr val="FEF1EB"/>
                </a:solidFill>
                <a:latin typeface="Trebuchet MS"/>
                <a:cs typeface="Trebuchet MS"/>
              </a:rPr>
              <a:t>w</a:t>
            </a:r>
            <a:r>
              <a:rPr dirty="0" sz="3000" spc="-5">
                <a:solidFill>
                  <a:srgbClr val="FEF1EB"/>
                </a:solidFill>
                <a:latin typeface="Trebuchet MS"/>
                <a:cs typeface="Trebuchet MS"/>
              </a:rPr>
              <a:t>a</a:t>
            </a:r>
            <a:r>
              <a:rPr dirty="0" sz="3000" spc="-430">
                <a:solidFill>
                  <a:srgbClr val="FEF1EB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3603" y="2922272"/>
            <a:ext cx="3204397" cy="70689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134560" y="1305471"/>
            <a:ext cx="1407160" cy="535940"/>
          </a:xfrm>
          <a:custGeom>
            <a:avLst/>
            <a:gdLst/>
            <a:ahLst/>
            <a:cxnLst/>
            <a:rect l="l" t="t" r="r" b="b"/>
            <a:pathLst>
              <a:path w="1407159" h="535939">
                <a:moveTo>
                  <a:pt x="956196" y="535626"/>
                </a:moveTo>
                <a:lnTo>
                  <a:pt x="911323" y="529170"/>
                </a:lnTo>
                <a:lnTo>
                  <a:pt x="870320" y="516372"/>
                </a:lnTo>
                <a:lnTo>
                  <a:pt x="832775" y="498058"/>
                </a:lnTo>
                <a:lnTo>
                  <a:pt x="798280" y="475055"/>
                </a:lnTo>
                <a:lnTo>
                  <a:pt x="766424" y="448191"/>
                </a:lnTo>
                <a:lnTo>
                  <a:pt x="736795" y="418291"/>
                </a:lnTo>
                <a:lnTo>
                  <a:pt x="708984" y="386184"/>
                </a:lnTo>
                <a:lnTo>
                  <a:pt x="682581" y="352695"/>
                </a:lnTo>
                <a:lnTo>
                  <a:pt x="657174" y="318651"/>
                </a:lnTo>
                <a:lnTo>
                  <a:pt x="632354" y="284880"/>
                </a:lnTo>
                <a:lnTo>
                  <a:pt x="607710" y="252209"/>
                </a:lnTo>
                <a:lnTo>
                  <a:pt x="582832" y="221463"/>
                </a:lnTo>
                <a:lnTo>
                  <a:pt x="530731" y="169058"/>
                </a:lnTo>
                <a:lnTo>
                  <a:pt x="472768" y="134279"/>
                </a:lnTo>
                <a:lnTo>
                  <a:pt x="405659" y="123742"/>
                </a:lnTo>
                <a:lnTo>
                  <a:pt x="229689" y="164425"/>
                </a:lnTo>
                <a:lnTo>
                  <a:pt x="130980" y="239584"/>
                </a:lnTo>
                <a:lnTo>
                  <a:pt x="87737" y="311986"/>
                </a:lnTo>
                <a:lnTo>
                  <a:pt x="78166" y="344394"/>
                </a:lnTo>
                <a:lnTo>
                  <a:pt x="0" y="349075"/>
                </a:lnTo>
                <a:lnTo>
                  <a:pt x="11655" y="277143"/>
                </a:lnTo>
                <a:lnTo>
                  <a:pt x="30323" y="216015"/>
                </a:lnTo>
                <a:lnTo>
                  <a:pt x="52079" y="171098"/>
                </a:lnTo>
                <a:lnTo>
                  <a:pt x="82782" y="131669"/>
                </a:lnTo>
                <a:lnTo>
                  <a:pt x="120444" y="97616"/>
                </a:lnTo>
                <a:lnTo>
                  <a:pt x="163082" y="68829"/>
                </a:lnTo>
                <a:lnTo>
                  <a:pt x="208709" y="45199"/>
                </a:lnTo>
                <a:lnTo>
                  <a:pt x="255340" y="26616"/>
                </a:lnTo>
                <a:lnTo>
                  <a:pt x="300989" y="12969"/>
                </a:lnTo>
                <a:lnTo>
                  <a:pt x="343671" y="4148"/>
                </a:lnTo>
                <a:lnTo>
                  <a:pt x="416659" y="0"/>
                </a:lnTo>
                <a:lnTo>
                  <a:pt x="453126" y="3951"/>
                </a:lnTo>
                <a:lnTo>
                  <a:pt x="490614" y="12673"/>
                </a:lnTo>
                <a:lnTo>
                  <a:pt x="528934" y="26943"/>
                </a:lnTo>
                <a:lnTo>
                  <a:pt x="567897" y="47536"/>
                </a:lnTo>
                <a:lnTo>
                  <a:pt x="607315" y="75229"/>
                </a:lnTo>
                <a:lnTo>
                  <a:pt x="647000" y="110796"/>
                </a:lnTo>
                <a:lnTo>
                  <a:pt x="686762" y="155014"/>
                </a:lnTo>
                <a:lnTo>
                  <a:pt x="726413" y="208660"/>
                </a:lnTo>
                <a:lnTo>
                  <a:pt x="770457" y="266612"/>
                </a:lnTo>
                <a:lnTo>
                  <a:pt x="813435" y="309959"/>
                </a:lnTo>
                <a:lnTo>
                  <a:pt x="855038" y="340769"/>
                </a:lnTo>
                <a:lnTo>
                  <a:pt x="894960" y="361110"/>
                </a:lnTo>
                <a:lnTo>
                  <a:pt x="932892" y="373052"/>
                </a:lnTo>
                <a:lnTo>
                  <a:pt x="1001554" y="380010"/>
                </a:lnTo>
                <a:lnTo>
                  <a:pt x="1031668" y="379163"/>
                </a:lnTo>
                <a:lnTo>
                  <a:pt x="1145475" y="339734"/>
                </a:lnTo>
                <a:lnTo>
                  <a:pt x="1240141" y="260814"/>
                </a:lnTo>
                <a:lnTo>
                  <a:pt x="1304863" y="183398"/>
                </a:lnTo>
                <a:lnTo>
                  <a:pt x="1328837" y="148482"/>
                </a:lnTo>
                <a:lnTo>
                  <a:pt x="1407004" y="233399"/>
                </a:lnTo>
                <a:lnTo>
                  <a:pt x="1376175" y="283161"/>
                </a:lnTo>
                <a:lnTo>
                  <a:pt x="1287227" y="391283"/>
                </a:lnTo>
                <a:lnTo>
                  <a:pt x="1145465" y="496019"/>
                </a:lnTo>
                <a:lnTo>
                  <a:pt x="956196" y="535626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674760"/>
            <a:ext cx="2806065" cy="4044315"/>
          </a:xfrm>
          <a:custGeom>
            <a:avLst/>
            <a:gdLst/>
            <a:ahLst/>
            <a:cxnLst/>
            <a:rect l="l" t="t" r="r" b="b"/>
            <a:pathLst>
              <a:path w="2806065" h="4044315">
                <a:moveTo>
                  <a:pt x="210259" y="4044083"/>
                </a:moveTo>
                <a:lnTo>
                  <a:pt x="161075" y="4043183"/>
                </a:lnTo>
                <a:lnTo>
                  <a:pt x="112664" y="4041240"/>
                </a:lnTo>
                <a:lnTo>
                  <a:pt x="65084" y="4038232"/>
                </a:lnTo>
                <a:lnTo>
                  <a:pt x="18391" y="4034137"/>
                </a:lnTo>
                <a:lnTo>
                  <a:pt x="0" y="4032044"/>
                </a:lnTo>
                <a:lnTo>
                  <a:pt x="0" y="216743"/>
                </a:lnTo>
                <a:lnTo>
                  <a:pt x="48646" y="194342"/>
                </a:lnTo>
                <a:lnTo>
                  <a:pt x="91700" y="175507"/>
                </a:lnTo>
                <a:lnTo>
                  <a:pt x="134515" y="157669"/>
                </a:lnTo>
                <a:lnTo>
                  <a:pt x="177092" y="140821"/>
                </a:lnTo>
                <a:lnTo>
                  <a:pt x="219429" y="124958"/>
                </a:lnTo>
                <a:lnTo>
                  <a:pt x="261527" y="110074"/>
                </a:lnTo>
                <a:lnTo>
                  <a:pt x="303386" y="96161"/>
                </a:lnTo>
                <a:lnTo>
                  <a:pt x="345006" y="83215"/>
                </a:lnTo>
                <a:lnTo>
                  <a:pt x="386386" y="71229"/>
                </a:lnTo>
                <a:lnTo>
                  <a:pt x="427527" y="60196"/>
                </a:lnTo>
                <a:lnTo>
                  <a:pt x="468428" y="50112"/>
                </a:lnTo>
                <a:lnTo>
                  <a:pt x="509089" y="40969"/>
                </a:lnTo>
                <a:lnTo>
                  <a:pt x="549510" y="32762"/>
                </a:lnTo>
                <a:lnTo>
                  <a:pt x="589692" y="25485"/>
                </a:lnTo>
                <a:lnTo>
                  <a:pt x="629634" y="19131"/>
                </a:lnTo>
                <a:lnTo>
                  <a:pt x="669335" y="13694"/>
                </a:lnTo>
                <a:lnTo>
                  <a:pt x="708796" y="9169"/>
                </a:lnTo>
                <a:lnTo>
                  <a:pt x="748017" y="5549"/>
                </a:lnTo>
                <a:lnTo>
                  <a:pt x="786997" y="2828"/>
                </a:lnTo>
                <a:lnTo>
                  <a:pt x="825737" y="1000"/>
                </a:lnTo>
                <a:lnTo>
                  <a:pt x="864236" y="59"/>
                </a:lnTo>
                <a:lnTo>
                  <a:pt x="902495" y="0"/>
                </a:lnTo>
                <a:lnTo>
                  <a:pt x="940513" y="814"/>
                </a:lnTo>
                <a:lnTo>
                  <a:pt x="1015825" y="5044"/>
                </a:lnTo>
                <a:lnTo>
                  <a:pt x="1090173" y="12699"/>
                </a:lnTo>
                <a:lnTo>
                  <a:pt x="1163555" y="23732"/>
                </a:lnTo>
                <a:lnTo>
                  <a:pt x="1235971" y="38093"/>
                </a:lnTo>
                <a:lnTo>
                  <a:pt x="1307420" y="55734"/>
                </a:lnTo>
                <a:lnTo>
                  <a:pt x="1377902" y="76605"/>
                </a:lnTo>
                <a:lnTo>
                  <a:pt x="1447415" y="100660"/>
                </a:lnTo>
                <a:lnTo>
                  <a:pt x="1515958" y="127847"/>
                </a:lnTo>
                <a:lnTo>
                  <a:pt x="1583531" y="158120"/>
                </a:lnTo>
                <a:lnTo>
                  <a:pt x="1650133" y="191428"/>
                </a:lnTo>
                <a:lnTo>
                  <a:pt x="1715763" y="227724"/>
                </a:lnTo>
                <a:lnTo>
                  <a:pt x="1780421" y="266958"/>
                </a:lnTo>
                <a:lnTo>
                  <a:pt x="1844105" y="309082"/>
                </a:lnTo>
                <a:lnTo>
                  <a:pt x="1875582" y="331213"/>
                </a:lnTo>
                <a:lnTo>
                  <a:pt x="1906815" y="354048"/>
                </a:lnTo>
                <a:lnTo>
                  <a:pt x="1937804" y="377580"/>
                </a:lnTo>
                <a:lnTo>
                  <a:pt x="1968550" y="401805"/>
                </a:lnTo>
                <a:lnTo>
                  <a:pt x="1999051" y="426716"/>
                </a:lnTo>
                <a:lnTo>
                  <a:pt x="2029308" y="452307"/>
                </a:lnTo>
                <a:lnTo>
                  <a:pt x="2059322" y="478571"/>
                </a:lnTo>
                <a:lnTo>
                  <a:pt x="2089091" y="505503"/>
                </a:lnTo>
                <a:lnTo>
                  <a:pt x="2118615" y="533096"/>
                </a:lnTo>
                <a:lnTo>
                  <a:pt x="2147895" y="561345"/>
                </a:lnTo>
                <a:lnTo>
                  <a:pt x="2176931" y="590243"/>
                </a:lnTo>
                <a:lnTo>
                  <a:pt x="2205722" y="619785"/>
                </a:lnTo>
                <a:lnTo>
                  <a:pt x="2234268" y="649964"/>
                </a:lnTo>
                <a:lnTo>
                  <a:pt x="2262569" y="680773"/>
                </a:lnTo>
                <a:lnTo>
                  <a:pt x="2290625" y="712208"/>
                </a:lnTo>
                <a:lnTo>
                  <a:pt x="2318436" y="744262"/>
                </a:lnTo>
                <a:lnTo>
                  <a:pt x="2358524" y="792443"/>
                </a:lnTo>
                <a:lnTo>
                  <a:pt x="2396636" y="840933"/>
                </a:lnTo>
                <a:lnTo>
                  <a:pt x="2432806" y="889703"/>
                </a:lnTo>
                <a:lnTo>
                  <a:pt x="2467068" y="938730"/>
                </a:lnTo>
                <a:lnTo>
                  <a:pt x="2499455" y="987988"/>
                </a:lnTo>
                <a:lnTo>
                  <a:pt x="2530000" y="1037451"/>
                </a:lnTo>
                <a:lnTo>
                  <a:pt x="2558737" y="1087093"/>
                </a:lnTo>
                <a:lnTo>
                  <a:pt x="2585699" y="1136889"/>
                </a:lnTo>
                <a:lnTo>
                  <a:pt x="2610918" y="1186813"/>
                </a:lnTo>
                <a:lnTo>
                  <a:pt x="2634430" y="1236840"/>
                </a:lnTo>
                <a:lnTo>
                  <a:pt x="2656266" y="1286944"/>
                </a:lnTo>
                <a:lnTo>
                  <a:pt x="2676461" y="1337100"/>
                </a:lnTo>
                <a:lnTo>
                  <a:pt x="2695047" y="1387282"/>
                </a:lnTo>
                <a:lnTo>
                  <a:pt x="2712058" y="1437465"/>
                </a:lnTo>
                <a:lnTo>
                  <a:pt x="2727528" y="1487623"/>
                </a:lnTo>
                <a:lnTo>
                  <a:pt x="2741489" y="1537730"/>
                </a:lnTo>
                <a:lnTo>
                  <a:pt x="2753975" y="1587761"/>
                </a:lnTo>
                <a:lnTo>
                  <a:pt x="2765020" y="1637690"/>
                </a:lnTo>
                <a:lnTo>
                  <a:pt x="2774656" y="1687492"/>
                </a:lnTo>
                <a:lnTo>
                  <a:pt x="2782917" y="1737141"/>
                </a:lnTo>
                <a:lnTo>
                  <a:pt x="2789837" y="1786611"/>
                </a:lnTo>
                <a:lnTo>
                  <a:pt x="2795448" y="1835878"/>
                </a:lnTo>
                <a:lnTo>
                  <a:pt x="2799785" y="1884915"/>
                </a:lnTo>
                <a:lnTo>
                  <a:pt x="2802879" y="1933697"/>
                </a:lnTo>
                <a:lnTo>
                  <a:pt x="2804766" y="1982199"/>
                </a:lnTo>
                <a:lnTo>
                  <a:pt x="2805478" y="2030394"/>
                </a:lnTo>
                <a:lnTo>
                  <a:pt x="2805048" y="2078257"/>
                </a:lnTo>
                <a:lnTo>
                  <a:pt x="2803510" y="2125763"/>
                </a:lnTo>
                <a:lnTo>
                  <a:pt x="2800897" y="2172887"/>
                </a:lnTo>
                <a:lnTo>
                  <a:pt x="2797242" y="2219601"/>
                </a:lnTo>
                <a:lnTo>
                  <a:pt x="2792580" y="2265882"/>
                </a:lnTo>
                <a:lnTo>
                  <a:pt x="2786942" y="2311703"/>
                </a:lnTo>
                <a:lnTo>
                  <a:pt x="2780363" y="2357039"/>
                </a:lnTo>
                <a:lnTo>
                  <a:pt x="2772876" y="2401865"/>
                </a:lnTo>
                <a:lnTo>
                  <a:pt x="2764514" y="2446154"/>
                </a:lnTo>
                <a:lnTo>
                  <a:pt x="2755311" y="2489881"/>
                </a:lnTo>
                <a:lnTo>
                  <a:pt x="2745299" y="2533020"/>
                </a:lnTo>
                <a:lnTo>
                  <a:pt x="2734513" y="2575547"/>
                </a:lnTo>
                <a:lnTo>
                  <a:pt x="2722986" y="2617436"/>
                </a:lnTo>
                <a:lnTo>
                  <a:pt x="2710750" y="2658660"/>
                </a:lnTo>
                <a:lnTo>
                  <a:pt x="2697839" y="2699194"/>
                </a:lnTo>
                <a:lnTo>
                  <a:pt x="2684288" y="2739014"/>
                </a:lnTo>
                <a:lnTo>
                  <a:pt x="2670128" y="2778092"/>
                </a:lnTo>
                <a:lnTo>
                  <a:pt x="2655393" y="2816405"/>
                </a:lnTo>
                <a:lnTo>
                  <a:pt x="2640117" y="2853925"/>
                </a:lnTo>
                <a:lnTo>
                  <a:pt x="2624333" y="2890628"/>
                </a:lnTo>
                <a:lnTo>
                  <a:pt x="2608075" y="2926488"/>
                </a:lnTo>
                <a:lnTo>
                  <a:pt x="2591375" y="2961479"/>
                </a:lnTo>
                <a:lnTo>
                  <a:pt x="2574267" y="2995576"/>
                </a:lnTo>
                <a:lnTo>
                  <a:pt x="2538961" y="3060986"/>
                </a:lnTo>
                <a:lnTo>
                  <a:pt x="2502423" y="3122512"/>
                </a:lnTo>
                <a:lnTo>
                  <a:pt x="2464920" y="3179950"/>
                </a:lnTo>
                <a:lnTo>
                  <a:pt x="2426718" y="3233097"/>
                </a:lnTo>
                <a:lnTo>
                  <a:pt x="2388085" y="3281746"/>
                </a:lnTo>
                <a:lnTo>
                  <a:pt x="2349288" y="3325694"/>
                </a:lnTo>
                <a:lnTo>
                  <a:pt x="2306337" y="3368683"/>
                </a:lnTo>
                <a:lnTo>
                  <a:pt x="2253754" y="3414310"/>
                </a:lnTo>
                <a:lnTo>
                  <a:pt x="2194301" y="3459710"/>
                </a:lnTo>
                <a:lnTo>
                  <a:pt x="2162140" y="3482269"/>
                </a:lnTo>
                <a:lnTo>
                  <a:pt x="2128432" y="3504704"/>
                </a:lnTo>
                <a:lnTo>
                  <a:pt x="2093233" y="3526993"/>
                </a:lnTo>
                <a:lnTo>
                  <a:pt x="2056599" y="3549112"/>
                </a:lnTo>
                <a:lnTo>
                  <a:pt x="2018588" y="3571041"/>
                </a:lnTo>
                <a:lnTo>
                  <a:pt x="1979255" y="3592756"/>
                </a:lnTo>
                <a:lnTo>
                  <a:pt x="1938659" y="3614235"/>
                </a:lnTo>
                <a:lnTo>
                  <a:pt x="1896854" y="3635456"/>
                </a:lnTo>
                <a:lnTo>
                  <a:pt x="1853898" y="3656395"/>
                </a:lnTo>
                <a:lnTo>
                  <a:pt x="1809848" y="3677032"/>
                </a:lnTo>
                <a:lnTo>
                  <a:pt x="1764759" y="3697343"/>
                </a:lnTo>
                <a:lnTo>
                  <a:pt x="1718689" y="3717305"/>
                </a:lnTo>
                <a:lnTo>
                  <a:pt x="1671695" y="3736898"/>
                </a:lnTo>
                <a:lnTo>
                  <a:pt x="1623832" y="3756097"/>
                </a:lnTo>
                <a:lnTo>
                  <a:pt x="1575158" y="3774881"/>
                </a:lnTo>
                <a:lnTo>
                  <a:pt x="1525729" y="3793228"/>
                </a:lnTo>
                <a:lnTo>
                  <a:pt x="1475601" y="3811114"/>
                </a:lnTo>
                <a:lnTo>
                  <a:pt x="1424832" y="3828518"/>
                </a:lnTo>
                <a:lnTo>
                  <a:pt x="1373478" y="3845417"/>
                </a:lnTo>
                <a:lnTo>
                  <a:pt x="1321596" y="3861788"/>
                </a:lnTo>
                <a:lnTo>
                  <a:pt x="1269241" y="3877610"/>
                </a:lnTo>
                <a:lnTo>
                  <a:pt x="1216472" y="3892860"/>
                </a:lnTo>
                <a:lnTo>
                  <a:pt x="1163343" y="3907515"/>
                </a:lnTo>
                <a:lnTo>
                  <a:pt x="1109913" y="3921553"/>
                </a:lnTo>
                <a:lnTo>
                  <a:pt x="1056238" y="3934951"/>
                </a:lnTo>
                <a:lnTo>
                  <a:pt x="1002373" y="3947688"/>
                </a:lnTo>
                <a:lnTo>
                  <a:pt x="948377" y="3959741"/>
                </a:lnTo>
                <a:lnTo>
                  <a:pt x="894305" y="3971087"/>
                </a:lnTo>
                <a:lnTo>
                  <a:pt x="840214" y="3981703"/>
                </a:lnTo>
                <a:lnTo>
                  <a:pt x="786161" y="3991569"/>
                </a:lnTo>
                <a:lnTo>
                  <a:pt x="732202" y="4000661"/>
                </a:lnTo>
                <a:lnTo>
                  <a:pt x="678395" y="4008956"/>
                </a:lnTo>
                <a:lnTo>
                  <a:pt x="624794" y="4016432"/>
                </a:lnTo>
                <a:lnTo>
                  <a:pt x="571458" y="4023068"/>
                </a:lnTo>
                <a:lnTo>
                  <a:pt x="518443" y="4028840"/>
                </a:lnTo>
                <a:lnTo>
                  <a:pt x="465805" y="4033726"/>
                </a:lnTo>
                <a:lnTo>
                  <a:pt x="413602" y="4037704"/>
                </a:lnTo>
                <a:lnTo>
                  <a:pt x="361888" y="4040751"/>
                </a:lnTo>
                <a:lnTo>
                  <a:pt x="310723" y="4042845"/>
                </a:lnTo>
                <a:lnTo>
                  <a:pt x="260161" y="4043963"/>
                </a:lnTo>
                <a:lnTo>
                  <a:pt x="210259" y="4044083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6724289"/>
            <a:ext cx="2567940" cy="3556000"/>
            <a:chOff x="0" y="6724289"/>
            <a:chExt cx="2567940" cy="3556000"/>
          </a:xfrm>
        </p:grpSpPr>
        <p:sp>
          <p:nvSpPr>
            <p:cNvPr id="9" name="object 9"/>
            <p:cNvSpPr/>
            <p:nvPr/>
          </p:nvSpPr>
          <p:spPr>
            <a:xfrm>
              <a:off x="0" y="9878115"/>
              <a:ext cx="2567940" cy="398145"/>
            </a:xfrm>
            <a:custGeom>
              <a:avLst/>
              <a:gdLst/>
              <a:ahLst/>
              <a:cxnLst/>
              <a:rect l="l" t="t" r="r" b="b"/>
              <a:pathLst>
                <a:path w="2567940" h="398145">
                  <a:moveTo>
                    <a:pt x="1258908" y="0"/>
                  </a:moveTo>
                  <a:lnTo>
                    <a:pt x="1318485" y="0"/>
                  </a:lnTo>
                  <a:lnTo>
                    <a:pt x="1323052" y="33550"/>
                  </a:lnTo>
                  <a:lnTo>
                    <a:pt x="1340773" y="110466"/>
                  </a:lnTo>
                  <a:lnTo>
                    <a:pt x="1377678" y="195148"/>
                  </a:lnTo>
                  <a:lnTo>
                    <a:pt x="1439798" y="251996"/>
                  </a:lnTo>
                  <a:lnTo>
                    <a:pt x="1505905" y="279340"/>
                  </a:lnTo>
                  <a:lnTo>
                    <a:pt x="1555823" y="298428"/>
                  </a:lnTo>
                  <a:lnTo>
                    <a:pt x="1597160" y="308033"/>
                  </a:lnTo>
                  <a:lnTo>
                    <a:pt x="1637525" y="306930"/>
                  </a:lnTo>
                  <a:lnTo>
                    <a:pt x="1682471" y="299736"/>
                  </a:lnTo>
                  <a:lnTo>
                    <a:pt x="1729320" y="286984"/>
                  </a:lnTo>
                  <a:lnTo>
                    <a:pt x="1773335" y="261315"/>
                  </a:lnTo>
                  <a:lnTo>
                    <a:pt x="1809781" y="215374"/>
                  </a:lnTo>
                  <a:lnTo>
                    <a:pt x="1834990" y="163962"/>
                  </a:lnTo>
                  <a:lnTo>
                    <a:pt x="1859591" y="107850"/>
                  </a:lnTo>
                  <a:lnTo>
                    <a:pt x="1880873" y="55907"/>
                  </a:lnTo>
                  <a:lnTo>
                    <a:pt x="1896125" y="17003"/>
                  </a:lnTo>
                  <a:lnTo>
                    <a:pt x="1896125" y="11335"/>
                  </a:lnTo>
                  <a:lnTo>
                    <a:pt x="1895693" y="5667"/>
                  </a:lnTo>
                  <a:lnTo>
                    <a:pt x="1895693" y="0"/>
                  </a:lnTo>
                  <a:lnTo>
                    <a:pt x="1933685" y="0"/>
                  </a:lnTo>
                  <a:lnTo>
                    <a:pt x="1938312" y="33550"/>
                  </a:lnTo>
                  <a:lnTo>
                    <a:pt x="1956134" y="110466"/>
                  </a:lnTo>
                  <a:lnTo>
                    <a:pt x="1993059" y="195148"/>
                  </a:lnTo>
                  <a:lnTo>
                    <a:pt x="2054998" y="251996"/>
                  </a:lnTo>
                  <a:lnTo>
                    <a:pt x="2111460" y="274493"/>
                  </a:lnTo>
                  <a:lnTo>
                    <a:pt x="2159798" y="291862"/>
                  </a:lnTo>
                  <a:lnTo>
                    <a:pt x="2201837" y="303477"/>
                  </a:lnTo>
                  <a:lnTo>
                    <a:pt x="2239400" y="308709"/>
                  </a:lnTo>
                  <a:lnTo>
                    <a:pt x="2274311" y="306930"/>
                  </a:lnTo>
                  <a:lnTo>
                    <a:pt x="2319506" y="299736"/>
                  </a:lnTo>
                  <a:lnTo>
                    <a:pt x="2366483" y="286984"/>
                  </a:lnTo>
                  <a:lnTo>
                    <a:pt x="2410545" y="261315"/>
                  </a:lnTo>
                  <a:lnTo>
                    <a:pt x="2446998" y="215374"/>
                  </a:lnTo>
                  <a:lnTo>
                    <a:pt x="2478919" y="148798"/>
                  </a:lnTo>
                  <a:lnTo>
                    <a:pt x="2508734" y="78421"/>
                  </a:lnTo>
                  <a:lnTo>
                    <a:pt x="2530779" y="22677"/>
                  </a:lnTo>
                  <a:lnTo>
                    <a:pt x="2539386" y="0"/>
                  </a:lnTo>
                  <a:lnTo>
                    <a:pt x="2567880" y="0"/>
                  </a:lnTo>
                  <a:lnTo>
                    <a:pt x="2548560" y="81473"/>
                  </a:lnTo>
                  <a:lnTo>
                    <a:pt x="2520161" y="158730"/>
                  </a:lnTo>
                  <a:lnTo>
                    <a:pt x="2475492" y="238481"/>
                  </a:lnTo>
                  <a:lnTo>
                    <a:pt x="2444725" y="277353"/>
                  </a:lnTo>
                  <a:lnTo>
                    <a:pt x="2412795" y="307996"/>
                  </a:lnTo>
                  <a:lnTo>
                    <a:pt x="2378117" y="330937"/>
                  </a:lnTo>
                  <a:lnTo>
                    <a:pt x="2339104" y="346701"/>
                  </a:lnTo>
                  <a:lnTo>
                    <a:pt x="2294170" y="355814"/>
                  </a:lnTo>
                  <a:lnTo>
                    <a:pt x="2241729" y="358804"/>
                  </a:lnTo>
                  <a:lnTo>
                    <a:pt x="2180196" y="356196"/>
                  </a:lnTo>
                  <a:lnTo>
                    <a:pt x="2137751" y="349625"/>
                  </a:lnTo>
                  <a:lnTo>
                    <a:pt x="2097335" y="337027"/>
                  </a:lnTo>
                  <a:lnTo>
                    <a:pt x="2059379" y="318604"/>
                  </a:lnTo>
                  <a:lnTo>
                    <a:pt x="2024310" y="294563"/>
                  </a:lnTo>
                  <a:lnTo>
                    <a:pt x="1992561" y="265106"/>
                  </a:lnTo>
                  <a:lnTo>
                    <a:pt x="1964560" y="230439"/>
                  </a:lnTo>
                  <a:lnTo>
                    <a:pt x="1940738" y="190767"/>
                  </a:lnTo>
                  <a:lnTo>
                    <a:pt x="1921525" y="146293"/>
                  </a:lnTo>
                  <a:lnTo>
                    <a:pt x="1907350" y="97223"/>
                  </a:lnTo>
                  <a:lnTo>
                    <a:pt x="1894924" y="131557"/>
                  </a:lnTo>
                  <a:lnTo>
                    <a:pt x="1879504" y="167525"/>
                  </a:lnTo>
                  <a:lnTo>
                    <a:pt x="1860845" y="203657"/>
                  </a:lnTo>
                  <a:lnTo>
                    <a:pt x="1838706" y="238481"/>
                  </a:lnTo>
                  <a:lnTo>
                    <a:pt x="1807804" y="277353"/>
                  </a:lnTo>
                  <a:lnTo>
                    <a:pt x="1775821" y="307996"/>
                  </a:lnTo>
                  <a:lnTo>
                    <a:pt x="1741150" y="330937"/>
                  </a:lnTo>
                  <a:lnTo>
                    <a:pt x="1702182" y="346701"/>
                  </a:lnTo>
                  <a:lnTo>
                    <a:pt x="1657309" y="355814"/>
                  </a:lnTo>
                  <a:lnTo>
                    <a:pt x="1604921" y="358804"/>
                  </a:lnTo>
                  <a:lnTo>
                    <a:pt x="1543410" y="356196"/>
                  </a:lnTo>
                  <a:lnTo>
                    <a:pt x="1495125" y="348240"/>
                  </a:lnTo>
                  <a:lnTo>
                    <a:pt x="1449512" y="332429"/>
                  </a:lnTo>
                  <a:lnTo>
                    <a:pt x="1407238" y="309075"/>
                  </a:lnTo>
                  <a:lnTo>
                    <a:pt x="1368966" y="278492"/>
                  </a:lnTo>
                  <a:lnTo>
                    <a:pt x="1335361" y="240991"/>
                  </a:lnTo>
                  <a:lnTo>
                    <a:pt x="1307088" y="196886"/>
                  </a:lnTo>
                  <a:lnTo>
                    <a:pt x="1284811" y="146489"/>
                  </a:lnTo>
                  <a:lnTo>
                    <a:pt x="1267377" y="197476"/>
                  </a:lnTo>
                  <a:lnTo>
                    <a:pt x="1244256" y="243011"/>
                  </a:lnTo>
                  <a:lnTo>
                    <a:pt x="1215996" y="282834"/>
                  </a:lnTo>
                  <a:lnTo>
                    <a:pt x="1183141" y="316685"/>
                  </a:lnTo>
                  <a:lnTo>
                    <a:pt x="1146239" y="344302"/>
                  </a:lnTo>
                  <a:lnTo>
                    <a:pt x="1105836" y="365426"/>
                  </a:lnTo>
                  <a:lnTo>
                    <a:pt x="1062479" y="379796"/>
                  </a:lnTo>
                  <a:lnTo>
                    <a:pt x="1016713" y="387150"/>
                  </a:lnTo>
                  <a:lnTo>
                    <a:pt x="955339" y="389758"/>
                  </a:lnTo>
                  <a:lnTo>
                    <a:pt x="903004" y="386769"/>
                  </a:lnTo>
                  <a:lnTo>
                    <a:pt x="858123" y="377655"/>
                  </a:lnTo>
                  <a:lnTo>
                    <a:pt x="819109" y="361891"/>
                  </a:lnTo>
                  <a:lnTo>
                    <a:pt x="784378" y="338951"/>
                  </a:lnTo>
                  <a:lnTo>
                    <a:pt x="752343" y="308308"/>
                  </a:lnTo>
                  <a:lnTo>
                    <a:pt x="721418" y="269435"/>
                  </a:lnTo>
                  <a:lnTo>
                    <a:pt x="695778" y="228767"/>
                  </a:lnTo>
                  <a:lnTo>
                    <a:pt x="674954" y="186708"/>
                  </a:lnTo>
                  <a:lnTo>
                    <a:pt x="658582" y="145467"/>
                  </a:lnTo>
                  <a:lnTo>
                    <a:pt x="646298" y="107251"/>
                  </a:lnTo>
                  <a:lnTo>
                    <a:pt x="633833" y="145283"/>
                  </a:lnTo>
                  <a:lnTo>
                    <a:pt x="617481" y="186545"/>
                  </a:lnTo>
                  <a:lnTo>
                    <a:pt x="596759" y="228705"/>
                  </a:lnTo>
                  <a:lnTo>
                    <a:pt x="571179" y="269435"/>
                  </a:lnTo>
                  <a:lnTo>
                    <a:pt x="540277" y="308791"/>
                  </a:lnTo>
                  <a:lnTo>
                    <a:pt x="508295" y="340679"/>
                  </a:lnTo>
                  <a:lnTo>
                    <a:pt x="473624" y="365323"/>
                  </a:lnTo>
                  <a:lnTo>
                    <a:pt x="434656" y="382943"/>
                  </a:lnTo>
                  <a:lnTo>
                    <a:pt x="389782" y="393760"/>
                  </a:lnTo>
                  <a:lnTo>
                    <a:pt x="337394" y="397995"/>
                  </a:lnTo>
                  <a:lnTo>
                    <a:pt x="275884" y="395870"/>
                  </a:lnTo>
                  <a:lnTo>
                    <a:pt x="234425" y="389680"/>
                  </a:lnTo>
                  <a:lnTo>
                    <a:pt x="195068" y="377874"/>
                  </a:lnTo>
                  <a:lnTo>
                    <a:pt x="158181" y="360606"/>
                  </a:lnTo>
                  <a:lnTo>
                    <a:pt x="124131" y="338031"/>
                  </a:lnTo>
                  <a:lnTo>
                    <a:pt x="93287" y="310305"/>
                  </a:lnTo>
                  <a:lnTo>
                    <a:pt x="66016" y="277583"/>
                  </a:lnTo>
                  <a:lnTo>
                    <a:pt x="42685" y="240021"/>
                  </a:lnTo>
                  <a:lnTo>
                    <a:pt x="23664" y="197773"/>
                  </a:lnTo>
                  <a:lnTo>
                    <a:pt x="9319" y="150995"/>
                  </a:lnTo>
                  <a:lnTo>
                    <a:pt x="0" y="99575"/>
                  </a:lnTo>
                  <a:lnTo>
                    <a:pt x="0" y="43614"/>
                  </a:lnTo>
                  <a:lnTo>
                    <a:pt x="55275" y="31390"/>
                  </a:lnTo>
                  <a:lnTo>
                    <a:pt x="55660" y="64872"/>
                  </a:lnTo>
                  <a:lnTo>
                    <a:pt x="64180" y="141639"/>
                  </a:lnTo>
                  <a:lnTo>
                    <a:pt x="91884" y="226171"/>
                  </a:lnTo>
                  <a:lnTo>
                    <a:pt x="149822" y="282951"/>
                  </a:lnTo>
                  <a:lnTo>
                    <a:pt x="206536" y="305447"/>
                  </a:lnTo>
                  <a:lnTo>
                    <a:pt x="255085" y="322817"/>
                  </a:lnTo>
                  <a:lnTo>
                    <a:pt x="297252" y="334431"/>
                  </a:lnTo>
                  <a:lnTo>
                    <a:pt x="334819" y="339663"/>
                  </a:lnTo>
                  <a:lnTo>
                    <a:pt x="369567" y="337884"/>
                  </a:lnTo>
                  <a:lnTo>
                    <a:pt x="414452" y="330691"/>
                  </a:lnTo>
                  <a:lnTo>
                    <a:pt x="461199" y="317938"/>
                  </a:lnTo>
                  <a:lnTo>
                    <a:pt x="505194" y="292270"/>
                  </a:lnTo>
                  <a:lnTo>
                    <a:pt x="541823" y="246328"/>
                  </a:lnTo>
                  <a:lnTo>
                    <a:pt x="572644" y="179753"/>
                  </a:lnTo>
                  <a:lnTo>
                    <a:pt x="599619" y="109376"/>
                  </a:lnTo>
                  <a:lnTo>
                    <a:pt x="618743" y="53632"/>
                  </a:lnTo>
                  <a:lnTo>
                    <a:pt x="626008" y="30954"/>
                  </a:lnTo>
                  <a:lnTo>
                    <a:pt x="669180" y="30954"/>
                  </a:lnTo>
                  <a:lnTo>
                    <a:pt x="693572" y="109376"/>
                  </a:lnTo>
                  <a:lnTo>
                    <a:pt x="719084" y="179753"/>
                  </a:lnTo>
                  <a:lnTo>
                    <a:pt x="749048" y="246328"/>
                  </a:lnTo>
                  <a:lnTo>
                    <a:pt x="785434" y="288864"/>
                  </a:lnTo>
                  <a:lnTo>
                    <a:pt x="829348" y="307039"/>
                  </a:lnTo>
                  <a:lnTo>
                    <a:pt x="876176" y="312298"/>
                  </a:lnTo>
                  <a:lnTo>
                    <a:pt x="921304" y="316085"/>
                  </a:lnTo>
                  <a:lnTo>
                    <a:pt x="956218" y="317864"/>
                  </a:lnTo>
                  <a:lnTo>
                    <a:pt x="993805" y="312632"/>
                  </a:lnTo>
                  <a:lnTo>
                    <a:pt x="1035910" y="301018"/>
                  </a:lnTo>
                  <a:lnTo>
                    <a:pt x="1084376" y="283648"/>
                  </a:lnTo>
                  <a:lnTo>
                    <a:pt x="1141049" y="261152"/>
                  </a:lnTo>
                  <a:lnTo>
                    <a:pt x="1180609" y="234692"/>
                  </a:lnTo>
                  <a:lnTo>
                    <a:pt x="1210731" y="195674"/>
                  </a:lnTo>
                  <a:lnTo>
                    <a:pt x="1232627" y="150358"/>
                  </a:lnTo>
                  <a:lnTo>
                    <a:pt x="1247507" y="105006"/>
                  </a:lnTo>
                  <a:lnTo>
                    <a:pt x="1256583" y="65879"/>
                  </a:lnTo>
                  <a:lnTo>
                    <a:pt x="1261067" y="39238"/>
                  </a:lnTo>
                  <a:lnTo>
                    <a:pt x="1260244" y="29673"/>
                  </a:lnTo>
                  <a:lnTo>
                    <a:pt x="1259663" y="19946"/>
                  </a:lnTo>
                  <a:lnTo>
                    <a:pt x="1259245" y="10054"/>
                  </a:lnTo>
                  <a:lnTo>
                    <a:pt x="1258908" y="0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6724289"/>
              <a:ext cx="1351280" cy="3556000"/>
            </a:xfrm>
            <a:custGeom>
              <a:avLst/>
              <a:gdLst/>
              <a:ahLst/>
              <a:cxnLst/>
              <a:rect l="l" t="t" r="r" b="b"/>
              <a:pathLst>
                <a:path w="1351280" h="3556000">
                  <a:moveTo>
                    <a:pt x="675503" y="2717799"/>
                  </a:moveTo>
                  <a:lnTo>
                    <a:pt x="640339" y="2717799"/>
                  </a:lnTo>
                  <a:lnTo>
                    <a:pt x="658057" y="2679699"/>
                  </a:lnTo>
                  <a:lnTo>
                    <a:pt x="677158" y="2628899"/>
                  </a:lnTo>
                  <a:lnTo>
                    <a:pt x="697312" y="2565399"/>
                  </a:lnTo>
                  <a:lnTo>
                    <a:pt x="718186" y="2514599"/>
                  </a:lnTo>
                  <a:lnTo>
                    <a:pt x="739451" y="2451099"/>
                  </a:lnTo>
                  <a:lnTo>
                    <a:pt x="760774" y="2400299"/>
                  </a:lnTo>
                  <a:lnTo>
                    <a:pt x="781824" y="2336799"/>
                  </a:lnTo>
                  <a:lnTo>
                    <a:pt x="802270" y="2273299"/>
                  </a:lnTo>
                  <a:lnTo>
                    <a:pt x="821781" y="2222499"/>
                  </a:lnTo>
                  <a:lnTo>
                    <a:pt x="840026" y="2158999"/>
                  </a:lnTo>
                  <a:lnTo>
                    <a:pt x="856672" y="2108199"/>
                  </a:lnTo>
                  <a:lnTo>
                    <a:pt x="871390" y="2057399"/>
                  </a:lnTo>
                  <a:lnTo>
                    <a:pt x="883847" y="2019299"/>
                  </a:lnTo>
                  <a:lnTo>
                    <a:pt x="893713" y="1981199"/>
                  </a:lnTo>
                  <a:lnTo>
                    <a:pt x="900656" y="1955799"/>
                  </a:lnTo>
                  <a:lnTo>
                    <a:pt x="904345" y="1930399"/>
                  </a:lnTo>
                  <a:lnTo>
                    <a:pt x="904448" y="1917699"/>
                  </a:lnTo>
                  <a:lnTo>
                    <a:pt x="902081" y="1892299"/>
                  </a:lnTo>
                  <a:lnTo>
                    <a:pt x="900435" y="1866899"/>
                  </a:lnTo>
                  <a:lnTo>
                    <a:pt x="899438" y="1828799"/>
                  </a:lnTo>
                  <a:lnTo>
                    <a:pt x="899121" y="1790699"/>
                  </a:lnTo>
                  <a:lnTo>
                    <a:pt x="899095" y="1727199"/>
                  </a:lnTo>
                  <a:lnTo>
                    <a:pt x="899603" y="1676399"/>
                  </a:lnTo>
                  <a:lnTo>
                    <a:pt x="900465" y="1612899"/>
                  </a:lnTo>
                  <a:lnTo>
                    <a:pt x="901610" y="1549399"/>
                  </a:lnTo>
                  <a:lnTo>
                    <a:pt x="902962" y="1485899"/>
                  </a:lnTo>
                  <a:lnTo>
                    <a:pt x="904448" y="1409699"/>
                  </a:lnTo>
                  <a:lnTo>
                    <a:pt x="905826" y="1346199"/>
                  </a:lnTo>
                  <a:lnTo>
                    <a:pt x="907162" y="1282699"/>
                  </a:lnTo>
                  <a:lnTo>
                    <a:pt x="908338" y="1219199"/>
                  </a:lnTo>
                  <a:lnTo>
                    <a:pt x="909238" y="1155699"/>
                  </a:lnTo>
                  <a:lnTo>
                    <a:pt x="909642" y="1104899"/>
                  </a:lnTo>
                  <a:lnTo>
                    <a:pt x="909736" y="1054099"/>
                  </a:lnTo>
                  <a:lnTo>
                    <a:pt x="909099" y="1015999"/>
                  </a:lnTo>
                  <a:lnTo>
                    <a:pt x="907716" y="977899"/>
                  </a:lnTo>
                  <a:lnTo>
                    <a:pt x="905468" y="965199"/>
                  </a:lnTo>
                  <a:lnTo>
                    <a:pt x="900784" y="952499"/>
                  </a:lnTo>
                  <a:lnTo>
                    <a:pt x="898585" y="927099"/>
                  </a:lnTo>
                  <a:lnTo>
                    <a:pt x="898298" y="876299"/>
                  </a:lnTo>
                  <a:lnTo>
                    <a:pt x="900156" y="787399"/>
                  </a:lnTo>
                  <a:lnTo>
                    <a:pt x="900832" y="736599"/>
                  </a:lnTo>
                  <a:lnTo>
                    <a:pt x="900942" y="685799"/>
                  </a:lnTo>
                  <a:lnTo>
                    <a:pt x="900497" y="634999"/>
                  </a:lnTo>
                  <a:lnTo>
                    <a:pt x="898842" y="584199"/>
                  </a:lnTo>
                  <a:lnTo>
                    <a:pt x="895765" y="533399"/>
                  </a:lnTo>
                  <a:lnTo>
                    <a:pt x="890943" y="469899"/>
                  </a:lnTo>
                  <a:lnTo>
                    <a:pt x="884054" y="406399"/>
                  </a:lnTo>
                  <a:lnTo>
                    <a:pt x="876356" y="342899"/>
                  </a:lnTo>
                  <a:lnTo>
                    <a:pt x="869316" y="292099"/>
                  </a:lnTo>
                  <a:lnTo>
                    <a:pt x="862920" y="228599"/>
                  </a:lnTo>
                  <a:lnTo>
                    <a:pt x="857159" y="177799"/>
                  </a:lnTo>
                  <a:lnTo>
                    <a:pt x="852018" y="139699"/>
                  </a:lnTo>
                  <a:lnTo>
                    <a:pt x="847487" y="88899"/>
                  </a:lnTo>
                  <a:lnTo>
                    <a:pt x="843554" y="50799"/>
                  </a:lnTo>
                  <a:lnTo>
                    <a:pt x="840206" y="25399"/>
                  </a:lnTo>
                  <a:lnTo>
                    <a:pt x="841066" y="12699"/>
                  </a:lnTo>
                  <a:lnTo>
                    <a:pt x="844794" y="0"/>
                  </a:lnTo>
                  <a:lnTo>
                    <a:pt x="896131" y="0"/>
                  </a:lnTo>
                  <a:lnTo>
                    <a:pt x="905468" y="12699"/>
                  </a:lnTo>
                  <a:lnTo>
                    <a:pt x="916190" y="25399"/>
                  </a:lnTo>
                  <a:lnTo>
                    <a:pt x="871817" y="25399"/>
                  </a:lnTo>
                  <a:lnTo>
                    <a:pt x="875163" y="63499"/>
                  </a:lnTo>
                  <a:lnTo>
                    <a:pt x="879083" y="101599"/>
                  </a:lnTo>
                  <a:lnTo>
                    <a:pt x="883576" y="139699"/>
                  </a:lnTo>
                  <a:lnTo>
                    <a:pt x="888643" y="190499"/>
                  </a:lnTo>
                  <a:lnTo>
                    <a:pt x="894283" y="228599"/>
                  </a:lnTo>
                  <a:lnTo>
                    <a:pt x="900497" y="292099"/>
                  </a:lnTo>
                  <a:lnTo>
                    <a:pt x="907285" y="342899"/>
                  </a:lnTo>
                  <a:lnTo>
                    <a:pt x="914646" y="406399"/>
                  </a:lnTo>
                  <a:lnTo>
                    <a:pt x="921535" y="469899"/>
                  </a:lnTo>
                  <a:lnTo>
                    <a:pt x="926357" y="520699"/>
                  </a:lnTo>
                  <a:lnTo>
                    <a:pt x="929434" y="584199"/>
                  </a:lnTo>
                  <a:lnTo>
                    <a:pt x="931089" y="634999"/>
                  </a:lnTo>
                  <a:lnTo>
                    <a:pt x="931533" y="685799"/>
                  </a:lnTo>
                  <a:lnTo>
                    <a:pt x="931423" y="736599"/>
                  </a:lnTo>
                  <a:lnTo>
                    <a:pt x="930748" y="787399"/>
                  </a:lnTo>
                  <a:lnTo>
                    <a:pt x="929942" y="825499"/>
                  </a:lnTo>
                  <a:lnTo>
                    <a:pt x="929272" y="876299"/>
                  </a:lnTo>
                  <a:lnTo>
                    <a:pt x="929177" y="914399"/>
                  </a:lnTo>
                  <a:lnTo>
                    <a:pt x="930228" y="939799"/>
                  </a:lnTo>
                  <a:lnTo>
                    <a:pt x="933001" y="952499"/>
                  </a:lnTo>
                  <a:lnTo>
                    <a:pt x="935688" y="965199"/>
                  </a:lnTo>
                  <a:lnTo>
                    <a:pt x="937653" y="990599"/>
                  </a:lnTo>
                  <a:lnTo>
                    <a:pt x="938930" y="1015999"/>
                  </a:lnTo>
                  <a:lnTo>
                    <a:pt x="939553" y="1054099"/>
                  </a:lnTo>
                  <a:lnTo>
                    <a:pt x="939437" y="1117599"/>
                  </a:lnTo>
                  <a:lnTo>
                    <a:pt x="938968" y="1168399"/>
                  </a:lnTo>
                  <a:lnTo>
                    <a:pt x="937828" y="1231899"/>
                  </a:lnTo>
                  <a:lnTo>
                    <a:pt x="936168" y="1320799"/>
                  </a:lnTo>
                  <a:lnTo>
                    <a:pt x="934020" y="1409699"/>
                  </a:lnTo>
                  <a:lnTo>
                    <a:pt x="931565" y="1536699"/>
                  </a:lnTo>
                  <a:lnTo>
                    <a:pt x="930460" y="1600199"/>
                  </a:lnTo>
                  <a:lnTo>
                    <a:pt x="929550" y="1663699"/>
                  </a:lnTo>
                  <a:lnTo>
                    <a:pt x="928922" y="1727199"/>
                  </a:lnTo>
                  <a:lnTo>
                    <a:pt x="928726" y="1765299"/>
                  </a:lnTo>
                  <a:lnTo>
                    <a:pt x="928852" y="1816099"/>
                  </a:lnTo>
                  <a:lnTo>
                    <a:pt x="929583" y="1854199"/>
                  </a:lnTo>
                  <a:lnTo>
                    <a:pt x="930937" y="1892299"/>
                  </a:lnTo>
                  <a:lnTo>
                    <a:pt x="933001" y="1904999"/>
                  </a:lnTo>
                  <a:lnTo>
                    <a:pt x="933209" y="1930399"/>
                  </a:lnTo>
                  <a:lnTo>
                    <a:pt x="929156" y="1955799"/>
                  </a:lnTo>
                  <a:lnTo>
                    <a:pt x="921334" y="1993899"/>
                  </a:lnTo>
                  <a:lnTo>
                    <a:pt x="910234" y="2031999"/>
                  </a:lnTo>
                  <a:lnTo>
                    <a:pt x="896349" y="2082799"/>
                  </a:lnTo>
                  <a:lnTo>
                    <a:pt x="880169" y="2133599"/>
                  </a:lnTo>
                  <a:lnTo>
                    <a:pt x="862188" y="2197099"/>
                  </a:lnTo>
                  <a:lnTo>
                    <a:pt x="842897" y="2247899"/>
                  </a:lnTo>
                  <a:lnTo>
                    <a:pt x="822787" y="2311399"/>
                  </a:lnTo>
                  <a:lnTo>
                    <a:pt x="802352" y="2362199"/>
                  </a:lnTo>
                  <a:lnTo>
                    <a:pt x="782081" y="2425699"/>
                  </a:lnTo>
                  <a:lnTo>
                    <a:pt x="765694" y="2476499"/>
                  </a:lnTo>
                  <a:lnTo>
                    <a:pt x="749004" y="2514599"/>
                  </a:lnTo>
                  <a:lnTo>
                    <a:pt x="732207" y="2565399"/>
                  </a:lnTo>
                  <a:lnTo>
                    <a:pt x="715499" y="2603499"/>
                  </a:lnTo>
                  <a:lnTo>
                    <a:pt x="699076" y="2654299"/>
                  </a:lnTo>
                  <a:lnTo>
                    <a:pt x="683135" y="2692399"/>
                  </a:lnTo>
                  <a:lnTo>
                    <a:pt x="675503" y="2717799"/>
                  </a:lnTo>
                  <a:close/>
                </a:path>
                <a:path w="1351280" h="3556000">
                  <a:moveTo>
                    <a:pt x="895710" y="3555999"/>
                  </a:moveTo>
                  <a:lnTo>
                    <a:pt x="850228" y="3555999"/>
                  </a:lnTo>
                  <a:lnTo>
                    <a:pt x="888440" y="3517899"/>
                  </a:lnTo>
                  <a:lnTo>
                    <a:pt x="923345" y="3479799"/>
                  </a:lnTo>
                  <a:lnTo>
                    <a:pt x="952991" y="3441699"/>
                  </a:lnTo>
                  <a:lnTo>
                    <a:pt x="976542" y="3403599"/>
                  </a:lnTo>
                  <a:lnTo>
                    <a:pt x="993165" y="3365499"/>
                  </a:lnTo>
                  <a:lnTo>
                    <a:pt x="1006555" y="3327399"/>
                  </a:lnTo>
                  <a:lnTo>
                    <a:pt x="1020379" y="3289299"/>
                  </a:lnTo>
                  <a:lnTo>
                    <a:pt x="1034583" y="3238499"/>
                  </a:lnTo>
                  <a:lnTo>
                    <a:pt x="1049111" y="3187699"/>
                  </a:lnTo>
                  <a:lnTo>
                    <a:pt x="1063908" y="3136899"/>
                  </a:lnTo>
                  <a:lnTo>
                    <a:pt x="1078920" y="3086099"/>
                  </a:lnTo>
                  <a:lnTo>
                    <a:pt x="1094090" y="3035299"/>
                  </a:lnTo>
                  <a:lnTo>
                    <a:pt x="1109365" y="2971799"/>
                  </a:lnTo>
                  <a:lnTo>
                    <a:pt x="1140006" y="2870199"/>
                  </a:lnTo>
                  <a:lnTo>
                    <a:pt x="1156910" y="2806699"/>
                  </a:lnTo>
                  <a:lnTo>
                    <a:pt x="1173571" y="2743199"/>
                  </a:lnTo>
                  <a:lnTo>
                    <a:pt x="1189897" y="2679699"/>
                  </a:lnTo>
                  <a:lnTo>
                    <a:pt x="1205794" y="2628899"/>
                  </a:lnTo>
                  <a:lnTo>
                    <a:pt x="1221171" y="2578099"/>
                  </a:lnTo>
                  <a:lnTo>
                    <a:pt x="1235935" y="2527299"/>
                  </a:lnTo>
                  <a:lnTo>
                    <a:pt x="1249995" y="2476499"/>
                  </a:lnTo>
                  <a:lnTo>
                    <a:pt x="1263257" y="2438399"/>
                  </a:lnTo>
                  <a:lnTo>
                    <a:pt x="1286677" y="2374899"/>
                  </a:lnTo>
                  <a:lnTo>
                    <a:pt x="1296073" y="2336799"/>
                  </a:lnTo>
                  <a:lnTo>
                    <a:pt x="1303879" y="2298699"/>
                  </a:lnTo>
                  <a:lnTo>
                    <a:pt x="1310163" y="2247899"/>
                  </a:lnTo>
                  <a:lnTo>
                    <a:pt x="1314988" y="2197099"/>
                  </a:lnTo>
                  <a:lnTo>
                    <a:pt x="1318420" y="2146299"/>
                  </a:lnTo>
                  <a:lnTo>
                    <a:pt x="1320524" y="2095499"/>
                  </a:lnTo>
                  <a:lnTo>
                    <a:pt x="1321196" y="2044699"/>
                  </a:lnTo>
                  <a:lnTo>
                    <a:pt x="1321275" y="2019299"/>
                  </a:lnTo>
                  <a:lnTo>
                    <a:pt x="1321007" y="1981199"/>
                  </a:lnTo>
                  <a:lnTo>
                    <a:pt x="1319516" y="1917699"/>
                  </a:lnTo>
                  <a:lnTo>
                    <a:pt x="1316958" y="1866899"/>
                  </a:lnTo>
                  <a:lnTo>
                    <a:pt x="1313397" y="1803399"/>
                  </a:lnTo>
                  <a:lnTo>
                    <a:pt x="1308897" y="1752599"/>
                  </a:lnTo>
                  <a:lnTo>
                    <a:pt x="1303525" y="1701799"/>
                  </a:lnTo>
                  <a:lnTo>
                    <a:pt x="1297345" y="1650999"/>
                  </a:lnTo>
                  <a:lnTo>
                    <a:pt x="1290423" y="1600199"/>
                  </a:lnTo>
                  <a:lnTo>
                    <a:pt x="1282822" y="1562099"/>
                  </a:lnTo>
                  <a:lnTo>
                    <a:pt x="1274609" y="1523999"/>
                  </a:lnTo>
                  <a:lnTo>
                    <a:pt x="1264825" y="1473199"/>
                  </a:lnTo>
                  <a:lnTo>
                    <a:pt x="1257886" y="1422399"/>
                  </a:lnTo>
                  <a:lnTo>
                    <a:pt x="1253455" y="1371599"/>
                  </a:lnTo>
                  <a:lnTo>
                    <a:pt x="1251196" y="1320799"/>
                  </a:lnTo>
                  <a:lnTo>
                    <a:pt x="1250773" y="1257299"/>
                  </a:lnTo>
                  <a:lnTo>
                    <a:pt x="1251849" y="1206499"/>
                  </a:lnTo>
                  <a:lnTo>
                    <a:pt x="1254087" y="1155699"/>
                  </a:lnTo>
                  <a:lnTo>
                    <a:pt x="1257151" y="1092199"/>
                  </a:lnTo>
                  <a:lnTo>
                    <a:pt x="1260705" y="1041399"/>
                  </a:lnTo>
                  <a:lnTo>
                    <a:pt x="1264412" y="990599"/>
                  </a:lnTo>
                  <a:lnTo>
                    <a:pt x="1267997" y="952499"/>
                  </a:lnTo>
                  <a:lnTo>
                    <a:pt x="1270913" y="901699"/>
                  </a:lnTo>
                  <a:lnTo>
                    <a:pt x="1272872" y="863599"/>
                  </a:lnTo>
                  <a:lnTo>
                    <a:pt x="1273589" y="825499"/>
                  </a:lnTo>
                  <a:lnTo>
                    <a:pt x="1272238" y="812799"/>
                  </a:lnTo>
                  <a:lnTo>
                    <a:pt x="1268215" y="787399"/>
                  </a:lnTo>
                  <a:lnTo>
                    <a:pt x="1261570" y="774699"/>
                  </a:lnTo>
                  <a:lnTo>
                    <a:pt x="1252350" y="736599"/>
                  </a:lnTo>
                  <a:lnTo>
                    <a:pt x="1240604" y="711199"/>
                  </a:lnTo>
                  <a:lnTo>
                    <a:pt x="1226380" y="673099"/>
                  </a:lnTo>
                  <a:lnTo>
                    <a:pt x="1209726" y="634999"/>
                  </a:lnTo>
                  <a:lnTo>
                    <a:pt x="1190691" y="596899"/>
                  </a:lnTo>
                  <a:lnTo>
                    <a:pt x="1169322" y="558799"/>
                  </a:lnTo>
                  <a:lnTo>
                    <a:pt x="1145669" y="507999"/>
                  </a:lnTo>
                  <a:lnTo>
                    <a:pt x="1119779" y="457199"/>
                  </a:lnTo>
                  <a:lnTo>
                    <a:pt x="1091701" y="406399"/>
                  </a:lnTo>
                  <a:lnTo>
                    <a:pt x="1061482" y="342899"/>
                  </a:lnTo>
                  <a:lnTo>
                    <a:pt x="1029171" y="292099"/>
                  </a:lnTo>
                  <a:lnTo>
                    <a:pt x="994817" y="228599"/>
                  </a:lnTo>
                  <a:lnTo>
                    <a:pt x="958467" y="165099"/>
                  </a:lnTo>
                  <a:lnTo>
                    <a:pt x="920171" y="88899"/>
                  </a:lnTo>
                  <a:lnTo>
                    <a:pt x="879975" y="25399"/>
                  </a:lnTo>
                  <a:lnTo>
                    <a:pt x="916190" y="25399"/>
                  </a:lnTo>
                  <a:lnTo>
                    <a:pt x="926912" y="38099"/>
                  </a:lnTo>
                  <a:lnTo>
                    <a:pt x="950833" y="88899"/>
                  </a:lnTo>
                  <a:lnTo>
                    <a:pt x="976783" y="126999"/>
                  </a:lnTo>
                  <a:lnTo>
                    <a:pt x="1004313" y="177799"/>
                  </a:lnTo>
                  <a:lnTo>
                    <a:pt x="1032974" y="228599"/>
                  </a:lnTo>
                  <a:lnTo>
                    <a:pt x="1062317" y="279399"/>
                  </a:lnTo>
                  <a:lnTo>
                    <a:pt x="1091893" y="342899"/>
                  </a:lnTo>
                  <a:lnTo>
                    <a:pt x="1121253" y="393699"/>
                  </a:lnTo>
                  <a:lnTo>
                    <a:pt x="1149948" y="444499"/>
                  </a:lnTo>
                  <a:lnTo>
                    <a:pt x="1177528" y="495299"/>
                  </a:lnTo>
                  <a:lnTo>
                    <a:pt x="1203545" y="558799"/>
                  </a:lnTo>
                  <a:lnTo>
                    <a:pt x="1227551" y="609599"/>
                  </a:lnTo>
                  <a:lnTo>
                    <a:pt x="1249095" y="647699"/>
                  </a:lnTo>
                  <a:lnTo>
                    <a:pt x="1267728" y="698499"/>
                  </a:lnTo>
                  <a:lnTo>
                    <a:pt x="1283003" y="736599"/>
                  </a:lnTo>
                  <a:lnTo>
                    <a:pt x="1294469" y="774699"/>
                  </a:lnTo>
                  <a:lnTo>
                    <a:pt x="1301678" y="800099"/>
                  </a:lnTo>
                  <a:lnTo>
                    <a:pt x="1304181" y="825499"/>
                  </a:lnTo>
                  <a:lnTo>
                    <a:pt x="1303464" y="863599"/>
                  </a:lnTo>
                  <a:lnTo>
                    <a:pt x="1301504" y="901699"/>
                  </a:lnTo>
                  <a:lnTo>
                    <a:pt x="1298589" y="952499"/>
                  </a:lnTo>
                  <a:lnTo>
                    <a:pt x="1295004" y="1003299"/>
                  </a:lnTo>
                  <a:lnTo>
                    <a:pt x="1291296" y="1054099"/>
                  </a:lnTo>
                  <a:lnTo>
                    <a:pt x="1287735" y="1104899"/>
                  </a:lnTo>
                  <a:lnTo>
                    <a:pt x="1284651" y="1155699"/>
                  </a:lnTo>
                  <a:lnTo>
                    <a:pt x="1282375" y="1206499"/>
                  </a:lnTo>
                  <a:lnTo>
                    <a:pt x="1281237" y="1257299"/>
                  </a:lnTo>
                  <a:lnTo>
                    <a:pt x="1281568" y="1308099"/>
                  </a:lnTo>
                  <a:lnTo>
                    <a:pt x="1283697" y="1371599"/>
                  </a:lnTo>
                  <a:lnTo>
                    <a:pt x="1287955" y="1422399"/>
                  </a:lnTo>
                  <a:lnTo>
                    <a:pt x="1294673" y="1473199"/>
                  </a:lnTo>
                  <a:lnTo>
                    <a:pt x="1304181" y="1511299"/>
                  </a:lnTo>
                  <a:lnTo>
                    <a:pt x="1312546" y="1549399"/>
                  </a:lnTo>
                  <a:lnTo>
                    <a:pt x="1320260" y="1600199"/>
                  </a:lnTo>
                  <a:lnTo>
                    <a:pt x="1327262" y="1650999"/>
                  </a:lnTo>
                  <a:lnTo>
                    <a:pt x="1333486" y="1701799"/>
                  </a:lnTo>
                  <a:lnTo>
                    <a:pt x="1338869" y="1752599"/>
                  </a:lnTo>
                  <a:lnTo>
                    <a:pt x="1343346" y="1803399"/>
                  </a:lnTo>
                  <a:lnTo>
                    <a:pt x="1346854" y="1866899"/>
                  </a:lnTo>
                  <a:lnTo>
                    <a:pt x="1349329" y="1917699"/>
                  </a:lnTo>
                  <a:lnTo>
                    <a:pt x="1350706" y="1981199"/>
                  </a:lnTo>
                  <a:lnTo>
                    <a:pt x="1350922" y="2031999"/>
                  </a:lnTo>
                  <a:lnTo>
                    <a:pt x="1349913" y="2095499"/>
                  </a:lnTo>
                  <a:lnTo>
                    <a:pt x="1347614" y="2146299"/>
                  </a:lnTo>
                  <a:lnTo>
                    <a:pt x="1343962" y="2209799"/>
                  </a:lnTo>
                  <a:lnTo>
                    <a:pt x="1338892" y="2260599"/>
                  </a:lnTo>
                  <a:lnTo>
                    <a:pt x="1332342" y="2298699"/>
                  </a:lnTo>
                  <a:lnTo>
                    <a:pt x="1324246" y="2349499"/>
                  </a:lnTo>
                  <a:lnTo>
                    <a:pt x="1314540" y="2387599"/>
                  </a:lnTo>
                  <a:lnTo>
                    <a:pt x="1303161" y="2425699"/>
                  </a:lnTo>
                  <a:lnTo>
                    <a:pt x="1291128" y="2451099"/>
                  </a:lnTo>
                  <a:lnTo>
                    <a:pt x="1278196" y="2489199"/>
                  </a:lnTo>
                  <a:lnTo>
                    <a:pt x="1264450" y="2539999"/>
                  </a:lnTo>
                  <a:lnTo>
                    <a:pt x="1249973" y="2578099"/>
                  </a:lnTo>
                  <a:lnTo>
                    <a:pt x="1234851" y="2641599"/>
                  </a:lnTo>
                  <a:lnTo>
                    <a:pt x="1219166" y="2692399"/>
                  </a:lnTo>
                  <a:lnTo>
                    <a:pt x="1203003" y="2755899"/>
                  </a:lnTo>
                  <a:lnTo>
                    <a:pt x="1186445" y="2806699"/>
                  </a:lnTo>
                  <a:lnTo>
                    <a:pt x="1154260" y="2933699"/>
                  </a:lnTo>
                  <a:lnTo>
                    <a:pt x="1138936" y="2984499"/>
                  </a:lnTo>
                  <a:lnTo>
                    <a:pt x="1123662" y="3047999"/>
                  </a:lnTo>
                  <a:lnTo>
                    <a:pt x="1108492" y="3098799"/>
                  </a:lnTo>
                  <a:lnTo>
                    <a:pt x="1093480" y="3149599"/>
                  </a:lnTo>
                  <a:lnTo>
                    <a:pt x="1078683" y="3200399"/>
                  </a:lnTo>
                  <a:lnTo>
                    <a:pt x="1064155" y="3251199"/>
                  </a:lnTo>
                  <a:lnTo>
                    <a:pt x="1049951" y="3301999"/>
                  </a:lnTo>
                  <a:lnTo>
                    <a:pt x="1036127" y="3340099"/>
                  </a:lnTo>
                  <a:lnTo>
                    <a:pt x="1022737" y="3378199"/>
                  </a:lnTo>
                  <a:lnTo>
                    <a:pt x="1010857" y="3403599"/>
                  </a:lnTo>
                  <a:lnTo>
                    <a:pt x="994698" y="3428999"/>
                  </a:lnTo>
                  <a:lnTo>
                    <a:pt x="974277" y="3467099"/>
                  </a:lnTo>
                  <a:lnTo>
                    <a:pt x="949614" y="3492499"/>
                  </a:lnTo>
                  <a:lnTo>
                    <a:pt x="920726" y="3530599"/>
                  </a:lnTo>
                  <a:lnTo>
                    <a:pt x="895710" y="3555999"/>
                  </a:lnTo>
                  <a:close/>
                </a:path>
                <a:path w="1351280" h="3556000">
                  <a:moveTo>
                    <a:pt x="607214" y="2882899"/>
                  </a:moveTo>
                  <a:lnTo>
                    <a:pt x="578997" y="2882899"/>
                  </a:lnTo>
                  <a:lnTo>
                    <a:pt x="578136" y="2870199"/>
                  </a:lnTo>
                  <a:lnTo>
                    <a:pt x="581100" y="2857499"/>
                  </a:lnTo>
                  <a:lnTo>
                    <a:pt x="587314" y="2832099"/>
                  </a:lnTo>
                  <a:lnTo>
                    <a:pt x="597045" y="2806699"/>
                  </a:lnTo>
                  <a:lnTo>
                    <a:pt x="610464" y="2717799"/>
                  </a:lnTo>
                  <a:lnTo>
                    <a:pt x="614498" y="2666999"/>
                  </a:lnTo>
                  <a:lnTo>
                    <a:pt x="616977" y="2628899"/>
                  </a:lnTo>
                  <a:lnTo>
                    <a:pt x="618075" y="2578099"/>
                  </a:lnTo>
                  <a:lnTo>
                    <a:pt x="617965" y="2527299"/>
                  </a:lnTo>
                  <a:lnTo>
                    <a:pt x="616818" y="2476499"/>
                  </a:lnTo>
                  <a:lnTo>
                    <a:pt x="614809" y="2412999"/>
                  </a:lnTo>
                  <a:lnTo>
                    <a:pt x="612108" y="2362199"/>
                  </a:lnTo>
                  <a:lnTo>
                    <a:pt x="608890" y="2311399"/>
                  </a:lnTo>
                  <a:lnTo>
                    <a:pt x="605326" y="2247899"/>
                  </a:lnTo>
                  <a:lnTo>
                    <a:pt x="601590" y="2197099"/>
                  </a:lnTo>
                  <a:lnTo>
                    <a:pt x="598174" y="2146299"/>
                  </a:lnTo>
                  <a:lnTo>
                    <a:pt x="594990" y="2095499"/>
                  </a:lnTo>
                  <a:lnTo>
                    <a:pt x="592145" y="2044699"/>
                  </a:lnTo>
                  <a:lnTo>
                    <a:pt x="589746" y="1993899"/>
                  </a:lnTo>
                  <a:lnTo>
                    <a:pt x="587899" y="1943099"/>
                  </a:lnTo>
                  <a:lnTo>
                    <a:pt x="586713" y="1892299"/>
                  </a:lnTo>
                  <a:lnTo>
                    <a:pt x="586294" y="1854199"/>
                  </a:lnTo>
                  <a:lnTo>
                    <a:pt x="585259" y="1816099"/>
                  </a:lnTo>
                  <a:lnTo>
                    <a:pt x="582257" y="1765299"/>
                  </a:lnTo>
                  <a:lnTo>
                    <a:pt x="577444" y="1727199"/>
                  </a:lnTo>
                  <a:lnTo>
                    <a:pt x="570977" y="1676399"/>
                  </a:lnTo>
                  <a:lnTo>
                    <a:pt x="563012" y="1638299"/>
                  </a:lnTo>
                  <a:lnTo>
                    <a:pt x="553704" y="1587499"/>
                  </a:lnTo>
                  <a:lnTo>
                    <a:pt x="543210" y="1536699"/>
                  </a:lnTo>
                  <a:lnTo>
                    <a:pt x="531687" y="1485899"/>
                  </a:lnTo>
                  <a:lnTo>
                    <a:pt x="519289" y="1435099"/>
                  </a:lnTo>
                  <a:lnTo>
                    <a:pt x="506173" y="1384299"/>
                  </a:lnTo>
                  <a:lnTo>
                    <a:pt x="492495" y="1320799"/>
                  </a:lnTo>
                  <a:lnTo>
                    <a:pt x="478411" y="1269999"/>
                  </a:lnTo>
                  <a:lnTo>
                    <a:pt x="464078" y="1219199"/>
                  </a:lnTo>
                  <a:lnTo>
                    <a:pt x="449651" y="1168399"/>
                  </a:lnTo>
                  <a:lnTo>
                    <a:pt x="435086" y="1117599"/>
                  </a:lnTo>
                  <a:lnTo>
                    <a:pt x="420870" y="1054099"/>
                  </a:lnTo>
                  <a:lnTo>
                    <a:pt x="407168" y="1003299"/>
                  </a:lnTo>
                  <a:lnTo>
                    <a:pt x="394145" y="952499"/>
                  </a:lnTo>
                  <a:lnTo>
                    <a:pt x="381966" y="901699"/>
                  </a:lnTo>
                  <a:lnTo>
                    <a:pt x="370797" y="863599"/>
                  </a:lnTo>
                  <a:lnTo>
                    <a:pt x="360803" y="812799"/>
                  </a:lnTo>
                  <a:lnTo>
                    <a:pt x="352149" y="761999"/>
                  </a:lnTo>
                  <a:lnTo>
                    <a:pt x="344999" y="723899"/>
                  </a:lnTo>
                  <a:lnTo>
                    <a:pt x="339520" y="685799"/>
                  </a:lnTo>
                  <a:lnTo>
                    <a:pt x="330974" y="634999"/>
                  </a:lnTo>
                  <a:lnTo>
                    <a:pt x="316811" y="596899"/>
                  </a:lnTo>
                  <a:lnTo>
                    <a:pt x="297720" y="546099"/>
                  </a:lnTo>
                  <a:lnTo>
                    <a:pt x="274392" y="507999"/>
                  </a:lnTo>
                  <a:lnTo>
                    <a:pt x="247518" y="457199"/>
                  </a:lnTo>
                  <a:lnTo>
                    <a:pt x="217789" y="419099"/>
                  </a:lnTo>
                  <a:lnTo>
                    <a:pt x="185896" y="368299"/>
                  </a:lnTo>
                  <a:lnTo>
                    <a:pt x="152529" y="330199"/>
                  </a:lnTo>
                  <a:lnTo>
                    <a:pt x="84135" y="253999"/>
                  </a:lnTo>
                  <a:lnTo>
                    <a:pt x="50491" y="215899"/>
                  </a:lnTo>
                  <a:lnTo>
                    <a:pt x="18135" y="190499"/>
                  </a:lnTo>
                  <a:lnTo>
                    <a:pt x="0" y="165099"/>
                  </a:lnTo>
                  <a:lnTo>
                    <a:pt x="0" y="126999"/>
                  </a:lnTo>
                  <a:lnTo>
                    <a:pt x="9568" y="139699"/>
                  </a:lnTo>
                  <a:lnTo>
                    <a:pt x="40765" y="165099"/>
                  </a:lnTo>
                  <a:lnTo>
                    <a:pt x="73990" y="203199"/>
                  </a:lnTo>
                  <a:lnTo>
                    <a:pt x="108533" y="228599"/>
                  </a:lnTo>
                  <a:lnTo>
                    <a:pt x="143684" y="266699"/>
                  </a:lnTo>
                  <a:lnTo>
                    <a:pt x="178731" y="317499"/>
                  </a:lnTo>
                  <a:lnTo>
                    <a:pt x="212964" y="355599"/>
                  </a:lnTo>
                  <a:lnTo>
                    <a:pt x="245673" y="393699"/>
                  </a:lnTo>
                  <a:lnTo>
                    <a:pt x="276146" y="444499"/>
                  </a:lnTo>
                  <a:lnTo>
                    <a:pt x="303674" y="495299"/>
                  </a:lnTo>
                  <a:lnTo>
                    <a:pt x="327545" y="533399"/>
                  </a:lnTo>
                  <a:lnTo>
                    <a:pt x="347048" y="584199"/>
                  </a:lnTo>
                  <a:lnTo>
                    <a:pt x="361474" y="634999"/>
                  </a:lnTo>
                  <a:lnTo>
                    <a:pt x="370112" y="685799"/>
                  </a:lnTo>
                  <a:lnTo>
                    <a:pt x="375315" y="723899"/>
                  </a:lnTo>
                  <a:lnTo>
                    <a:pt x="382243" y="761999"/>
                  </a:lnTo>
                  <a:lnTo>
                    <a:pt x="390725" y="800099"/>
                  </a:lnTo>
                  <a:lnTo>
                    <a:pt x="400590" y="850899"/>
                  </a:lnTo>
                  <a:lnTo>
                    <a:pt x="411666" y="901699"/>
                  </a:lnTo>
                  <a:lnTo>
                    <a:pt x="423782" y="952499"/>
                  </a:lnTo>
                  <a:lnTo>
                    <a:pt x="436767" y="1003299"/>
                  </a:lnTo>
                  <a:lnTo>
                    <a:pt x="450450" y="1054099"/>
                  </a:lnTo>
                  <a:lnTo>
                    <a:pt x="464659" y="1104899"/>
                  </a:lnTo>
                  <a:lnTo>
                    <a:pt x="479223" y="1155699"/>
                  </a:lnTo>
                  <a:lnTo>
                    <a:pt x="493665" y="1206499"/>
                  </a:lnTo>
                  <a:lnTo>
                    <a:pt x="508040" y="1269999"/>
                  </a:lnTo>
                  <a:lnTo>
                    <a:pt x="522187" y="1320799"/>
                  </a:lnTo>
                  <a:lnTo>
                    <a:pt x="535947" y="1371599"/>
                  </a:lnTo>
                  <a:lnTo>
                    <a:pt x="549158" y="1422399"/>
                  </a:lnTo>
                  <a:lnTo>
                    <a:pt x="561660" y="1473199"/>
                  </a:lnTo>
                  <a:lnTo>
                    <a:pt x="573292" y="1523999"/>
                  </a:lnTo>
                  <a:lnTo>
                    <a:pt x="583895" y="1574799"/>
                  </a:lnTo>
                  <a:lnTo>
                    <a:pt x="593306" y="1625599"/>
                  </a:lnTo>
                  <a:lnTo>
                    <a:pt x="601367" y="1676399"/>
                  </a:lnTo>
                  <a:lnTo>
                    <a:pt x="607916" y="1727199"/>
                  </a:lnTo>
                  <a:lnTo>
                    <a:pt x="612792" y="1765299"/>
                  </a:lnTo>
                  <a:lnTo>
                    <a:pt x="615836" y="1816099"/>
                  </a:lnTo>
                  <a:lnTo>
                    <a:pt x="616886" y="1854199"/>
                  </a:lnTo>
                  <a:lnTo>
                    <a:pt x="617305" y="1892299"/>
                  </a:lnTo>
                  <a:lnTo>
                    <a:pt x="618491" y="1943099"/>
                  </a:lnTo>
                  <a:lnTo>
                    <a:pt x="620337" y="1993899"/>
                  </a:lnTo>
                  <a:lnTo>
                    <a:pt x="622736" y="2044699"/>
                  </a:lnTo>
                  <a:lnTo>
                    <a:pt x="625582" y="2095499"/>
                  </a:lnTo>
                  <a:lnTo>
                    <a:pt x="628766" y="2146299"/>
                  </a:lnTo>
                  <a:lnTo>
                    <a:pt x="632182" y="2197099"/>
                  </a:lnTo>
                  <a:lnTo>
                    <a:pt x="635497" y="2247899"/>
                  </a:lnTo>
                  <a:lnTo>
                    <a:pt x="638685" y="2298699"/>
                  </a:lnTo>
                  <a:lnTo>
                    <a:pt x="641614" y="2349499"/>
                  </a:lnTo>
                  <a:lnTo>
                    <a:pt x="644158" y="2400299"/>
                  </a:lnTo>
                  <a:lnTo>
                    <a:pt x="646187" y="2451099"/>
                  </a:lnTo>
                  <a:lnTo>
                    <a:pt x="647572" y="2501899"/>
                  </a:lnTo>
                  <a:lnTo>
                    <a:pt x="648185" y="2539999"/>
                  </a:lnTo>
                  <a:lnTo>
                    <a:pt x="647897" y="2590799"/>
                  </a:lnTo>
                  <a:lnTo>
                    <a:pt x="646579" y="2641599"/>
                  </a:lnTo>
                  <a:lnTo>
                    <a:pt x="644103" y="2679699"/>
                  </a:lnTo>
                  <a:lnTo>
                    <a:pt x="640339" y="2717799"/>
                  </a:lnTo>
                  <a:lnTo>
                    <a:pt x="675503" y="2717799"/>
                  </a:lnTo>
                  <a:lnTo>
                    <a:pt x="667872" y="2743199"/>
                  </a:lnTo>
                  <a:lnTo>
                    <a:pt x="635161" y="2819399"/>
                  </a:lnTo>
                  <a:lnTo>
                    <a:pt x="616503" y="2870199"/>
                  </a:lnTo>
                  <a:lnTo>
                    <a:pt x="607214" y="2882899"/>
                  </a:lnTo>
                  <a:close/>
                </a:path>
                <a:path w="1351280" h="3556000">
                  <a:moveTo>
                    <a:pt x="108354" y="2438399"/>
                  </a:moveTo>
                  <a:lnTo>
                    <a:pt x="77451" y="2438399"/>
                  </a:lnTo>
                  <a:lnTo>
                    <a:pt x="86372" y="2387599"/>
                  </a:lnTo>
                  <a:lnTo>
                    <a:pt x="96561" y="2336799"/>
                  </a:lnTo>
                  <a:lnTo>
                    <a:pt x="107628" y="2285999"/>
                  </a:lnTo>
                  <a:lnTo>
                    <a:pt x="119184" y="2222499"/>
                  </a:lnTo>
                  <a:lnTo>
                    <a:pt x="130839" y="2158999"/>
                  </a:lnTo>
                  <a:lnTo>
                    <a:pt x="142203" y="2095499"/>
                  </a:lnTo>
                  <a:lnTo>
                    <a:pt x="152888" y="2031999"/>
                  </a:lnTo>
                  <a:lnTo>
                    <a:pt x="162503" y="1981199"/>
                  </a:lnTo>
                  <a:lnTo>
                    <a:pt x="170660" y="1917699"/>
                  </a:lnTo>
                  <a:lnTo>
                    <a:pt x="176969" y="1879599"/>
                  </a:lnTo>
                  <a:lnTo>
                    <a:pt x="181039" y="1841499"/>
                  </a:lnTo>
                  <a:lnTo>
                    <a:pt x="182483" y="1803399"/>
                  </a:lnTo>
                  <a:lnTo>
                    <a:pt x="181656" y="1790699"/>
                  </a:lnTo>
                  <a:lnTo>
                    <a:pt x="179272" y="1765299"/>
                  </a:lnTo>
                  <a:lnTo>
                    <a:pt x="175472" y="1727199"/>
                  </a:lnTo>
                  <a:lnTo>
                    <a:pt x="170397" y="1689099"/>
                  </a:lnTo>
                  <a:lnTo>
                    <a:pt x="164189" y="1638299"/>
                  </a:lnTo>
                  <a:lnTo>
                    <a:pt x="156989" y="1587499"/>
                  </a:lnTo>
                  <a:lnTo>
                    <a:pt x="148940" y="1523999"/>
                  </a:lnTo>
                  <a:lnTo>
                    <a:pt x="140183" y="1460499"/>
                  </a:lnTo>
                  <a:lnTo>
                    <a:pt x="130859" y="1396999"/>
                  </a:lnTo>
                  <a:lnTo>
                    <a:pt x="121110" y="1333499"/>
                  </a:lnTo>
                  <a:lnTo>
                    <a:pt x="111078" y="1269999"/>
                  </a:lnTo>
                  <a:lnTo>
                    <a:pt x="100905" y="1206499"/>
                  </a:lnTo>
                  <a:lnTo>
                    <a:pt x="91239" y="1142999"/>
                  </a:lnTo>
                  <a:lnTo>
                    <a:pt x="81780" y="1079499"/>
                  </a:lnTo>
                  <a:lnTo>
                    <a:pt x="72634" y="1015999"/>
                  </a:lnTo>
                  <a:lnTo>
                    <a:pt x="63906" y="952499"/>
                  </a:lnTo>
                  <a:lnTo>
                    <a:pt x="55703" y="901699"/>
                  </a:lnTo>
                  <a:lnTo>
                    <a:pt x="48128" y="850899"/>
                  </a:lnTo>
                  <a:lnTo>
                    <a:pt x="41290" y="800099"/>
                  </a:lnTo>
                  <a:lnTo>
                    <a:pt x="35293" y="749299"/>
                  </a:lnTo>
                  <a:lnTo>
                    <a:pt x="30242" y="711199"/>
                  </a:lnTo>
                  <a:lnTo>
                    <a:pt x="26245" y="685799"/>
                  </a:lnTo>
                  <a:lnTo>
                    <a:pt x="23405" y="647699"/>
                  </a:lnTo>
                  <a:lnTo>
                    <a:pt x="18001" y="609599"/>
                  </a:lnTo>
                  <a:lnTo>
                    <a:pt x="9903" y="558799"/>
                  </a:lnTo>
                  <a:lnTo>
                    <a:pt x="0" y="507999"/>
                  </a:lnTo>
                  <a:lnTo>
                    <a:pt x="0" y="368299"/>
                  </a:lnTo>
                  <a:lnTo>
                    <a:pt x="5576" y="393699"/>
                  </a:lnTo>
                  <a:lnTo>
                    <a:pt x="18486" y="444499"/>
                  </a:lnTo>
                  <a:lnTo>
                    <a:pt x="30154" y="495299"/>
                  </a:lnTo>
                  <a:lnTo>
                    <a:pt x="40108" y="558799"/>
                  </a:lnTo>
                  <a:lnTo>
                    <a:pt x="47873" y="596899"/>
                  </a:lnTo>
                  <a:lnTo>
                    <a:pt x="52977" y="647699"/>
                  </a:lnTo>
                  <a:lnTo>
                    <a:pt x="55839" y="673099"/>
                  </a:lnTo>
                  <a:lnTo>
                    <a:pt x="59897" y="711199"/>
                  </a:lnTo>
                  <a:lnTo>
                    <a:pt x="65030" y="749299"/>
                  </a:lnTo>
                  <a:lnTo>
                    <a:pt x="71119" y="800099"/>
                  </a:lnTo>
                  <a:lnTo>
                    <a:pt x="78045" y="850899"/>
                  </a:lnTo>
                  <a:lnTo>
                    <a:pt x="85688" y="901699"/>
                  </a:lnTo>
                  <a:lnTo>
                    <a:pt x="93929" y="965199"/>
                  </a:lnTo>
                  <a:lnTo>
                    <a:pt x="102647" y="1015999"/>
                  </a:lnTo>
                  <a:lnTo>
                    <a:pt x="111724" y="1079499"/>
                  </a:lnTo>
                  <a:lnTo>
                    <a:pt x="121041" y="1142999"/>
                  </a:lnTo>
                  <a:lnTo>
                    <a:pt x="130476" y="1206499"/>
                  </a:lnTo>
                  <a:lnTo>
                    <a:pt x="151036" y="1333499"/>
                  </a:lnTo>
                  <a:lnTo>
                    <a:pt x="160861" y="1409699"/>
                  </a:lnTo>
                  <a:lnTo>
                    <a:pt x="170208" y="1473199"/>
                  </a:lnTo>
                  <a:lnTo>
                    <a:pt x="178946" y="1523999"/>
                  </a:lnTo>
                  <a:lnTo>
                    <a:pt x="186944" y="1587499"/>
                  </a:lnTo>
                  <a:lnTo>
                    <a:pt x="194071" y="1638299"/>
                  </a:lnTo>
                  <a:lnTo>
                    <a:pt x="200195" y="1689099"/>
                  </a:lnTo>
                  <a:lnTo>
                    <a:pt x="205187" y="1727199"/>
                  </a:lnTo>
                  <a:lnTo>
                    <a:pt x="208915" y="1765299"/>
                  </a:lnTo>
                  <a:lnTo>
                    <a:pt x="211248" y="1790699"/>
                  </a:lnTo>
                  <a:lnTo>
                    <a:pt x="212054" y="1816099"/>
                  </a:lnTo>
                  <a:lnTo>
                    <a:pt x="210903" y="1841499"/>
                  </a:lnTo>
                  <a:lnTo>
                    <a:pt x="207625" y="1866899"/>
                  </a:lnTo>
                  <a:lnTo>
                    <a:pt x="202480" y="1904999"/>
                  </a:lnTo>
                  <a:lnTo>
                    <a:pt x="195731" y="1955799"/>
                  </a:lnTo>
                  <a:lnTo>
                    <a:pt x="187640" y="2006599"/>
                  </a:lnTo>
                  <a:lnTo>
                    <a:pt x="178469" y="2057399"/>
                  </a:lnTo>
                  <a:lnTo>
                    <a:pt x="168479" y="2120899"/>
                  </a:lnTo>
                  <a:lnTo>
                    <a:pt x="157931" y="2171699"/>
                  </a:lnTo>
                  <a:lnTo>
                    <a:pt x="147089" y="2235199"/>
                  </a:lnTo>
                  <a:lnTo>
                    <a:pt x="136213" y="2285999"/>
                  </a:lnTo>
                  <a:lnTo>
                    <a:pt x="125566" y="2349499"/>
                  </a:lnTo>
                  <a:lnTo>
                    <a:pt x="115408" y="2400299"/>
                  </a:lnTo>
                  <a:lnTo>
                    <a:pt x="108354" y="2438399"/>
                  </a:lnTo>
                  <a:close/>
                </a:path>
                <a:path w="1351280" h="3556000">
                  <a:moveTo>
                    <a:pt x="106003" y="2451099"/>
                  </a:moveTo>
                  <a:lnTo>
                    <a:pt x="38701" y="2451099"/>
                  </a:lnTo>
                  <a:lnTo>
                    <a:pt x="20761" y="2374899"/>
                  </a:lnTo>
                  <a:lnTo>
                    <a:pt x="9894" y="2324099"/>
                  </a:lnTo>
                  <a:lnTo>
                    <a:pt x="0" y="2285999"/>
                  </a:lnTo>
                  <a:lnTo>
                    <a:pt x="0" y="2158999"/>
                  </a:lnTo>
                  <a:lnTo>
                    <a:pt x="971" y="2158999"/>
                  </a:lnTo>
                  <a:lnTo>
                    <a:pt x="17466" y="2222499"/>
                  </a:lnTo>
                  <a:lnTo>
                    <a:pt x="32591" y="2285999"/>
                  </a:lnTo>
                  <a:lnTo>
                    <a:pt x="46198" y="2349499"/>
                  </a:lnTo>
                  <a:lnTo>
                    <a:pt x="68273" y="2438399"/>
                  </a:lnTo>
                  <a:lnTo>
                    <a:pt x="108354" y="2438399"/>
                  </a:lnTo>
                  <a:lnTo>
                    <a:pt x="106003" y="2451099"/>
                  </a:lnTo>
                  <a:close/>
                </a:path>
                <a:path w="1351280" h="3556000">
                  <a:moveTo>
                    <a:pt x="95423" y="2463799"/>
                  </a:moveTo>
                  <a:lnTo>
                    <a:pt x="50683" y="2463799"/>
                  </a:lnTo>
                  <a:lnTo>
                    <a:pt x="42971" y="2451099"/>
                  </a:lnTo>
                  <a:lnTo>
                    <a:pt x="102482" y="2451099"/>
                  </a:lnTo>
                  <a:lnTo>
                    <a:pt x="95423" y="2463799"/>
                  </a:lnTo>
                  <a:close/>
                </a:path>
                <a:path w="1351280" h="3556000">
                  <a:moveTo>
                    <a:pt x="593432" y="2895599"/>
                  </a:moveTo>
                  <a:lnTo>
                    <a:pt x="584255" y="2882899"/>
                  </a:lnTo>
                  <a:lnTo>
                    <a:pt x="602609" y="2882899"/>
                  </a:lnTo>
                  <a:lnTo>
                    <a:pt x="593432" y="2895599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427300" y="2010463"/>
            <a:ext cx="613410" cy="646430"/>
          </a:xfrm>
          <a:custGeom>
            <a:avLst/>
            <a:gdLst/>
            <a:ahLst/>
            <a:cxnLst/>
            <a:rect l="l" t="t" r="r" b="b"/>
            <a:pathLst>
              <a:path w="613410" h="646430">
                <a:moveTo>
                  <a:pt x="311147" y="645958"/>
                </a:moveTo>
                <a:lnTo>
                  <a:pt x="248311" y="637006"/>
                </a:lnTo>
                <a:lnTo>
                  <a:pt x="175623" y="599730"/>
                </a:lnTo>
                <a:lnTo>
                  <a:pt x="134680" y="571208"/>
                </a:lnTo>
                <a:lnTo>
                  <a:pt x="95105" y="536793"/>
                </a:lnTo>
                <a:lnTo>
                  <a:pt x="60227" y="497006"/>
                </a:lnTo>
                <a:lnTo>
                  <a:pt x="33372" y="452369"/>
                </a:lnTo>
                <a:lnTo>
                  <a:pt x="17867" y="403405"/>
                </a:lnTo>
                <a:lnTo>
                  <a:pt x="11772" y="356502"/>
                </a:lnTo>
                <a:lnTo>
                  <a:pt x="7206" y="300949"/>
                </a:lnTo>
                <a:lnTo>
                  <a:pt x="3958" y="241250"/>
                </a:lnTo>
                <a:lnTo>
                  <a:pt x="1823" y="181905"/>
                </a:lnTo>
                <a:lnTo>
                  <a:pt x="590" y="127418"/>
                </a:lnTo>
                <a:lnTo>
                  <a:pt x="52" y="82290"/>
                </a:lnTo>
                <a:lnTo>
                  <a:pt x="0" y="51024"/>
                </a:lnTo>
                <a:lnTo>
                  <a:pt x="2632" y="38303"/>
                </a:lnTo>
                <a:lnTo>
                  <a:pt x="9784" y="27908"/>
                </a:lnTo>
                <a:lnTo>
                  <a:pt x="20340" y="20896"/>
                </a:lnTo>
                <a:lnTo>
                  <a:pt x="33182" y="18323"/>
                </a:lnTo>
                <a:lnTo>
                  <a:pt x="36302" y="18323"/>
                </a:lnTo>
                <a:lnTo>
                  <a:pt x="38004" y="18605"/>
                </a:lnTo>
                <a:lnTo>
                  <a:pt x="59624" y="24437"/>
                </a:lnTo>
                <a:lnTo>
                  <a:pt x="84622" y="34392"/>
                </a:lnTo>
                <a:lnTo>
                  <a:pt x="110630" y="46038"/>
                </a:lnTo>
                <a:lnTo>
                  <a:pt x="135282" y="56944"/>
                </a:lnTo>
                <a:lnTo>
                  <a:pt x="136417" y="57226"/>
                </a:lnTo>
                <a:lnTo>
                  <a:pt x="137835" y="57508"/>
                </a:lnTo>
                <a:lnTo>
                  <a:pt x="138969" y="58354"/>
                </a:lnTo>
                <a:lnTo>
                  <a:pt x="202498" y="100428"/>
                </a:lnTo>
                <a:lnTo>
                  <a:pt x="245696" y="134230"/>
                </a:lnTo>
                <a:lnTo>
                  <a:pt x="284746" y="175062"/>
                </a:lnTo>
                <a:lnTo>
                  <a:pt x="312185" y="224378"/>
                </a:lnTo>
                <a:lnTo>
                  <a:pt x="317645" y="242437"/>
                </a:lnTo>
                <a:lnTo>
                  <a:pt x="322799" y="239187"/>
                </a:lnTo>
                <a:lnTo>
                  <a:pt x="328670" y="228695"/>
                </a:lnTo>
                <a:lnTo>
                  <a:pt x="336190" y="209851"/>
                </a:lnTo>
                <a:lnTo>
                  <a:pt x="346290" y="181546"/>
                </a:lnTo>
                <a:lnTo>
                  <a:pt x="360399" y="142463"/>
                </a:lnTo>
                <a:lnTo>
                  <a:pt x="402126" y="78039"/>
                </a:lnTo>
                <a:lnTo>
                  <a:pt x="445270" y="39748"/>
                </a:lnTo>
                <a:lnTo>
                  <a:pt x="502773" y="8668"/>
                </a:lnTo>
                <a:lnTo>
                  <a:pt x="567507" y="0"/>
                </a:lnTo>
                <a:lnTo>
                  <a:pt x="578754" y="3193"/>
                </a:lnTo>
                <a:lnTo>
                  <a:pt x="600690" y="57226"/>
                </a:lnTo>
                <a:lnTo>
                  <a:pt x="610217" y="137256"/>
                </a:lnTo>
                <a:lnTo>
                  <a:pt x="612637" y="187043"/>
                </a:lnTo>
                <a:lnTo>
                  <a:pt x="613000" y="240777"/>
                </a:lnTo>
                <a:lnTo>
                  <a:pt x="610938" y="296532"/>
                </a:lnTo>
                <a:lnTo>
                  <a:pt x="606078" y="352380"/>
                </a:lnTo>
                <a:lnTo>
                  <a:pt x="592345" y="421210"/>
                </a:lnTo>
                <a:lnTo>
                  <a:pt x="570674" y="474276"/>
                </a:lnTo>
                <a:lnTo>
                  <a:pt x="543817" y="515366"/>
                </a:lnTo>
                <a:lnTo>
                  <a:pt x="514524" y="548270"/>
                </a:lnTo>
                <a:lnTo>
                  <a:pt x="485543" y="576776"/>
                </a:lnTo>
                <a:lnTo>
                  <a:pt x="450657" y="602461"/>
                </a:lnTo>
                <a:lnTo>
                  <a:pt x="405887" y="623464"/>
                </a:lnTo>
                <a:lnTo>
                  <a:pt x="357346" y="638418"/>
                </a:lnTo>
                <a:lnTo>
                  <a:pt x="311147" y="645958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94818" y="7296942"/>
            <a:ext cx="4893310" cy="3000375"/>
            <a:chOff x="13394818" y="7296942"/>
            <a:chExt cx="4893310" cy="3000375"/>
          </a:xfrm>
        </p:grpSpPr>
        <p:sp>
          <p:nvSpPr>
            <p:cNvPr id="3" name="object 3"/>
            <p:cNvSpPr/>
            <p:nvPr/>
          </p:nvSpPr>
          <p:spPr>
            <a:xfrm>
              <a:off x="13394818" y="7374811"/>
              <a:ext cx="4893310" cy="2922270"/>
            </a:xfrm>
            <a:custGeom>
              <a:avLst/>
              <a:gdLst/>
              <a:ahLst/>
              <a:cxnLst/>
              <a:rect l="l" t="t" r="r" b="b"/>
              <a:pathLst>
                <a:path w="4893309" h="2922270">
                  <a:moveTo>
                    <a:pt x="4891624" y="38250"/>
                  </a:moveTo>
                  <a:lnTo>
                    <a:pt x="4891617" y="80715"/>
                  </a:lnTo>
                  <a:lnTo>
                    <a:pt x="4875583" y="86615"/>
                  </a:lnTo>
                  <a:lnTo>
                    <a:pt x="4751474" y="61932"/>
                  </a:lnTo>
                  <a:lnTo>
                    <a:pt x="4684973" y="61498"/>
                  </a:lnTo>
                  <a:lnTo>
                    <a:pt x="4623906" y="49573"/>
                  </a:lnTo>
                  <a:lnTo>
                    <a:pt x="4558561" y="49626"/>
                  </a:lnTo>
                  <a:lnTo>
                    <a:pt x="4443588" y="42568"/>
                  </a:lnTo>
                  <a:lnTo>
                    <a:pt x="4401481" y="52402"/>
                  </a:lnTo>
                  <a:lnTo>
                    <a:pt x="4359926" y="62469"/>
                  </a:lnTo>
                  <a:lnTo>
                    <a:pt x="4323840" y="61058"/>
                  </a:lnTo>
                  <a:lnTo>
                    <a:pt x="4283356" y="71576"/>
                  </a:lnTo>
                  <a:lnTo>
                    <a:pt x="4243390" y="82312"/>
                  </a:lnTo>
                  <a:lnTo>
                    <a:pt x="4203930" y="93260"/>
                  </a:lnTo>
                  <a:lnTo>
                    <a:pt x="4160038" y="116123"/>
                  </a:lnTo>
                  <a:lnTo>
                    <a:pt x="4121557" y="127483"/>
                  </a:lnTo>
                  <a:lnTo>
                    <a:pt x="4078620" y="150747"/>
                  </a:lnTo>
                  <a:lnTo>
                    <a:pt x="4041070" y="162500"/>
                  </a:lnTo>
                  <a:lnTo>
                    <a:pt x="3999041" y="186146"/>
                  </a:lnTo>
                  <a:lnTo>
                    <a:pt x="3957449" y="209977"/>
                  </a:lnTo>
                  <a:lnTo>
                    <a:pt x="3916282" y="233986"/>
                  </a:lnTo>
                  <a:lnTo>
                    <a:pt x="3875529" y="258170"/>
                  </a:lnTo>
                  <a:lnTo>
                    <a:pt x="3835178" y="282523"/>
                  </a:lnTo>
                  <a:lnTo>
                    <a:pt x="3795218" y="307040"/>
                  </a:lnTo>
                  <a:lnTo>
                    <a:pt x="3750709" y="343422"/>
                  </a:lnTo>
                  <a:lnTo>
                    <a:pt x="3711494" y="368253"/>
                  </a:lnTo>
                  <a:lnTo>
                    <a:pt x="3672636" y="393234"/>
                  </a:lnTo>
                  <a:lnTo>
                    <a:pt x="3629194" y="430065"/>
                  </a:lnTo>
                  <a:lnTo>
                    <a:pt x="3591012" y="455330"/>
                  </a:lnTo>
                  <a:lnTo>
                    <a:pt x="3548223" y="492436"/>
                  </a:lnTo>
                  <a:lnTo>
                    <a:pt x="3510671" y="517967"/>
                  </a:lnTo>
                  <a:lnTo>
                    <a:pt x="3468490" y="555329"/>
                  </a:lnTo>
                  <a:lnTo>
                    <a:pt x="3426595" y="592811"/>
                  </a:lnTo>
                  <a:lnTo>
                    <a:pt x="3384974" y="630409"/>
                  </a:lnTo>
                  <a:lnTo>
                    <a:pt x="3348543" y="656412"/>
                  </a:lnTo>
                  <a:lnTo>
                    <a:pt x="3307437" y="694226"/>
                  </a:lnTo>
                  <a:lnTo>
                    <a:pt x="3266570" y="732141"/>
                  </a:lnTo>
                  <a:lnTo>
                    <a:pt x="3225932" y="770152"/>
                  </a:lnTo>
                  <a:lnTo>
                    <a:pt x="3185510" y="808254"/>
                  </a:lnTo>
                  <a:lnTo>
                    <a:pt x="3150220" y="834737"/>
                  </a:lnTo>
                  <a:lnTo>
                    <a:pt x="3110197" y="873007"/>
                  </a:lnTo>
                  <a:lnTo>
                    <a:pt x="3070355" y="911354"/>
                  </a:lnTo>
                  <a:lnTo>
                    <a:pt x="3030684" y="949772"/>
                  </a:lnTo>
                  <a:lnTo>
                    <a:pt x="2991171" y="988256"/>
                  </a:lnTo>
                  <a:lnTo>
                    <a:pt x="2911320" y="1064879"/>
                  </a:lnTo>
                  <a:lnTo>
                    <a:pt x="2870947" y="1103002"/>
                  </a:lnTo>
                  <a:lnTo>
                    <a:pt x="2835599" y="1129460"/>
                  </a:lnTo>
                  <a:lnTo>
                    <a:pt x="2795405" y="1167659"/>
                  </a:lnTo>
                  <a:lnTo>
                    <a:pt x="2675165" y="1282397"/>
                  </a:lnTo>
                  <a:lnTo>
                    <a:pt x="2640075" y="1308964"/>
                  </a:lnTo>
                  <a:lnTo>
                    <a:pt x="2600063" y="1347239"/>
                  </a:lnTo>
                  <a:lnTo>
                    <a:pt x="2564970" y="1373805"/>
                  </a:lnTo>
                  <a:lnTo>
                    <a:pt x="2524925" y="1412066"/>
                  </a:lnTo>
                  <a:lnTo>
                    <a:pt x="2489768" y="1438605"/>
                  </a:lnTo>
                  <a:lnTo>
                    <a:pt x="2449630" y="1476826"/>
                  </a:lnTo>
                  <a:lnTo>
                    <a:pt x="2414348" y="1503313"/>
                  </a:lnTo>
                  <a:lnTo>
                    <a:pt x="2365687" y="1537947"/>
                  </a:lnTo>
                  <a:lnTo>
                    <a:pt x="2316552" y="1572382"/>
                  </a:lnTo>
                  <a:lnTo>
                    <a:pt x="2266957" y="1606623"/>
                  </a:lnTo>
                  <a:lnTo>
                    <a:pt x="2221843" y="1628971"/>
                  </a:lnTo>
                  <a:lnTo>
                    <a:pt x="2171370" y="1662842"/>
                  </a:lnTo>
                  <a:lnTo>
                    <a:pt x="2125407" y="1684833"/>
                  </a:lnTo>
                  <a:lnTo>
                    <a:pt x="2079041" y="1706653"/>
                  </a:lnTo>
                  <a:lnTo>
                    <a:pt x="2032287" y="1728311"/>
                  </a:lnTo>
                  <a:lnTo>
                    <a:pt x="1990084" y="1738105"/>
                  </a:lnTo>
                  <a:lnTo>
                    <a:pt x="1942595" y="1759453"/>
                  </a:lnTo>
                  <a:lnTo>
                    <a:pt x="1856447" y="1778308"/>
                  </a:lnTo>
                  <a:lnTo>
                    <a:pt x="1724882" y="1805603"/>
                  </a:lnTo>
                  <a:lnTo>
                    <a:pt x="1590846" y="1831859"/>
                  </a:lnTo>
                  <a:lnTo>
                    <a:pt x="1508031" y="1852117"/>
                  </a:lnTo>
                  <a:lnTo>
                    <a:pt x="1471421" y="1850486"/>
                  </a:lnTo>
                  <a:lnTo>
                    <a:pt x="1263248" y="1900652"/>
                  </a:lnTo>
                  <a:lnTo>
                    <a:pt x="1216732" y="1922409"/>
                  </a:lnTo>
                  <a:lnTo>
                    <a:pt x="1175205" y="1932488"/>
                  </a:lnTo>
                  <a:lnTo>
                    <a:pt x="1128834" y="1954307"/>
                  </a:lnTo>
                  <a:lnTo>
                    <a:pt x="1087494" y="1964464"/>
                  </a:lnTo>
                  <a:lnTo>
                    <a:pt x="1041350" y="1986379"/>
                  </a:lnTo>
                  <a:lnTo>
                    <a:pt x="903865" y="2052520"/>
                  </a:lnTo>
                  <a:lnTo>
                    <a:pt x="853492" y="2086434"/>
                  </a:lnTo>
                  <a:lnTo>
                    <a:pt x="803345" y="2120442"/>
                  </a:lnTo>
                  <a:lnTo>
                    <a:pt x="753444" y="2154554"/>
                  </a:lnTo>
                  <a:lnTo>
                    <a:pt x="703809" y="2188778"/>
                  </a:lnTo>
                  <a:lnTo>
                    <a:pt x="649533" y="2234828"/>
                  </a:lnTo>
                  <a:lnTo>
                    <a:pt x="600491" y="2269302"/>
                  </a:lnTo>
                  <a:lnTo>
                    <a:pt x="567711" y="2296842"/>
                  </a:lnTo>
                  <a:lnTo>
                    <a:pt x="529957" y="2336067"/>
                  </a:lnTo>
                  <a:lnTo>
                    <a:pt x="497195" y="2363614"/>
                  </a:lnTo>
                  <a:lnTo>
                    <a:pt x="464607" y="2391235"/>
                  </a:lnTo>
                  <a:lnTo>
                    <a:pt x="427379" y="2430681"/>
                  </a:lnTo>
                  <a:lnTo>
                    <a:pt x="395476" y="2458590"/>
                  </a:lnTo>
                  <a:lnTo>
                    <a:pt x="359154" y="2498418"/>
                  </a:lnTo>
                  <a:lnTo>
                    <a:pt x="323451" y="2538506"/>
                  </a:lnTo>
                  <a:lnTo>
                    <a:pt x="288478" y="2578902"/>
                  </a:lnTo>
                  <a:lnTo>
                    <a:pt x="259274" y="2607947"/>
                  </a:lnTo>
                  <a:lnTo>
                    <a:pt x="226094" y="2649098"/>
                  </a:lnTo>
                  <a:lnTo>
                    <a:pt x="193979" y="2690696"/>
                  </a:lnTo>
                  <a:lnTo>
                    <a:pt x="163037" y="2732789"/>
                  </a:lnTo>
                  <a:lnTo>
                    <a:pt x="133380" y="2775423"/>
                  </a:lnTo>
                  <a:lnTo>
                    <a:pt x="100193" y="2830349"/>
                  </a:lnTo>
                  <a:lnTo>
                    <a:pt x="73439" y="2874205"/>
                  </a:lnTo>
                  <a:lnTo>
                    <a:pt x="51933" y="2912312"/>
                  </a:lnTo>
                  <a:lnTo>
                    <a:pt x="0" y="2912188"/>
                  </a:lnTo>
                  <a:lnTo>
                    <a:pt x="6393" y="2901003"/>
                  </a:lnTo>
                  <a:lnTo>
                    <a:pt x="30241" y="2856022"/>
                  </a:lnTo>
                  <a:lnTo>
                    <a:pt x="50526" y="2823222"/>
                  </a:lnTo>
                  <a:lnTo>
                    <a:pt x="77144" y="2779310"/>
                  </a:lnTo>
                  <a:lnTo>
                    <a:pt x="105252" y="2736024"/>
                  </a:lnTo>
                  <a:lnTo>
                    <a:pt x="134935" y="2693402"/>
                  </a:lnTo>
                  <a:lnTo>
                    <a:pt x="166278" y="2651478"/>
                  </a:lnTo>
                  <a:lnTo>
                    <a:pt x="199364" y="2610288"/>
                  </a:lnTo>
                  <a:lnTo>
                    <a:pt x="234279" y="2569867"/>
                  </a:lnTo>
                  <a:lnTo>
                    <a:pt x="276033" y="2518547"/>
                  </a:lnTo>
                  <a:lnTo>
                    <a:pt x="314857" y="2479772"/>
                  </a:lnTo>
                  <a:lnTo>
                    <a:pt x="360689" y="2430168"/>
                  </a:lnTo>
                  <a:lnTo>
                    <a:pt x="408688" y="2381476"/>
                  </a:lnTo>
                  <a:lnTo>
                    <a:pt x="458936" y="2333731"/>
                  </a:lnTo>
                  <a:lnTo>
                    <a:pt x="511519" y="2286968"/>
                  </a:lnTo>
                  <a:lnTo>
                    <a:pt x="566521" y="2241224"/>
                  </a:lnTo>
                  <a:lnTo>
                    <a:pt x="619925" y="2194807"/>
                  </a:lnTo>
                  <a:lnTo>
                    <a:pt x="668670" y="2160208"/>
                  </a:lnTo>
                  <a:lnTo>
                    <a:pt x="722592" y="2114009"/>
                  </a:lnTo>
                  <a:lnTo>
                    <a:pt x="766894" y="2091320"/>
                  </a:lnTo>
                  <a:lnTo>
                    <a:pt x="816341" y="2057016"/>
                  </a:lnTo>
                  <a:lnTo>
                    <a:pt x="865989" y="2022798"/>
                  </a:lnTo>
                  <a:lnTo>
                    <a:pt x="1001197" y="1955698"/>
                  </a:lnTo>
                  <a:lnTo>
                    <a:pt x="1092042" y="1911262"/>
                  </a:lnTo>
                  <a:lnTo>
                    <a:pt x="1132699" y="1900817"/>
                  </a:lnTo>
                  <a:lnTo>
                    <a:pt x="1178370" y="1878703"/>
                  </a:lnTo>
                  <a:lnTo>
                    <a:pt x="1464612" y="1806282"/>
                  </a:lnTo>
                  <a:lnTo>
                    <a:pt x="1500528" y="1807621"/>
                  </a:lnTo>
                  <a:lnTo>
                    <a:pt x="1582011" y="1786803"/>
                  </a:lnTo>
                  <a:lnTo>
                    <a:pt x="1626039" y="1777777"/>
                  </a:lnTo>
                  <a:lnTo>
                    <a:pt x="1664939" y="1780372"/>
                  </a:lnTo>
                  <a:lnTo>
                    <a:pt x="1795021" y="1752452"/>
                  </a:lnTo>
                  <a:lnTo>
                    <a:pt x="1837849" y="1742921"/>
                  </a:lnTo>
                  <a:lnTo>
                    <a:pt x="1885303" y="1721558"/>
                  </a:lnTo>
                  <a:lnTo>
                    <a:pt x="1969376" y="1701830"/>
                  </a:lnTo>
                  <a:lnTo>
                    <a:pt x="2015810" y="1680037"/>
                  </a:lnTo>
                  <a:lnTo>
                    <a:pt x="2056936" y="1669790"/>
                  </a:lnTo>
                  <a:lnTo>
                    <a:pt x="2102590" y="1647669"/>
                  </a:lnTo>
                  <a:lnTo>
                    <a:pt x="2147823" y="1625372"/>
                  </a:lnTo>
                  <a:lnTo>
                    <a:pt x="2192616" y="1602889"/>
                  </a:lnTo>
                  <a:lnTo>
                    <a:pt x="2241875" y="1568507"/>
                  </a:lnTo>
                  <a:lnTo>
                    <a:pt x="2290655" y="1533922"/>
                  </a:lnTo>
                  <a:lnTo>
                    <a:pt x="2334007" y="1510833"/>
                  </a:lnTo>
                  <a:lnTo>
                    <a:pt x="2386694" y="1464114"/>
                  </a:lnTo>
                  <a:lnTo>
                    <a:pt x="2457110" y="1411079"/>
                  </a:lnTo>
                  <a:lnTo>
                    <a:pt x="2497107" y="1372798"/>
                  </a:lnTo>
                  <a:lnTo>
                    <a:pt x="2567077" y="1319575"/>
                  </a:lnTo>
                  <a:lnTo>
                    <a:pt x="2646816" y="1242905"/>
                  </a:lnTo>
                  <a:lnTo>
                    <a:pt x="2681780" y="1216285"/>
                  </a:lnTo>
                  <a:lnTo>
                    <a:pt x="2761710" y="1139696"/>
                  </a:lnTo>
                  <a:lnTo>
                    <a:pt x="2801792" y="1101451"/>
                  </a:lnTo>
                  <a:lnTo>
                    <a:pt x="2841981" y="1063250"/>
                  </a:lnTo>
                  <a:lnTo>
                    <a:pt x="2882297" y="1025104"/>
                  </a:lnTo>
                  <a:lnTo>
                    <a:pt x="2922762" y="987019"/>
                  </a:lnTo>
                  <a:lnTo>
                    <a:pt x="2962438" y="948603"/>
                  </a:lnTo>
                  <a:lnTo>
                    <a:pt x="2997330" y="921953"/>
                  </a:lnTo>
                  <a:lnTo>
                    <a:pt x="3037306" y="883663"/>
                  </a:lnTo>
                  <a:lnTo>
                    <a:pt x="3077451" y="845444"/>
                  </a:lnTo>
                  <a:lnTo>
                    <a:pt x="3117780" y="807303"/>
                  </a:lnTo>
                  <a:lnTo>
                    <a:pt x="3158304" y="769244"/>
                  </a:lnTo>
                  <a:lnTo>
                    <a:pt x="3199038" y="731273"/>
                  </a:lnTo>
                  <a:lnTo>
                    <a:pt x="3239994" y="693395"/>
                  </a:lnTo>
                  <a:lnTo>
                    <a:pt x="3281185" y="655617"/>
                  </a:lnTo>
                  <a:lnTo>
                    <a:pt x="3317698" y="629649"/>
                  </a:lnTo>
                  <a:lnTo>
                    <a:pt x="3359400" y="592085"/>
                  </a:lnTo>
                  <a:lnTo>
                    <a:pt x="3401377" y="554638"/>
                  </a:lnTo>
                  <a:lnTo>
                    <a:pt x="3443642" y="517311"/>
                  </a:lnTo>
                  <a:lnTo>
                    <a:pt x="3486208" y="480112"/>
                  </a:lnTo>
                  <a:lnTo>
                    <a:pt x="3524161" y="454750"/>
                  </a:lnTo>
                  <a:lnTo>
                    <a:pt x="3567369" y="417820"/>
                  </a:lnTo>
                  <a:lnTo>
                    <a:pt x="3605991" y="392739"/>
                  </a:lnTo>
                  <a:lnTo>
                    <a:pt x="3649893" y="356102"/>
                  </a:lnTo>
                  <a:lnTo>
                    <a:pt x="3689236" y="331325"/>
                  </a:lnTo>
                  <a:lnTo>
                    <a:pt x="3733886" y="295002"/>
                  </a:lnTo>
                  <a:lnTo>
                    <a:pt x="3774002" y="270551"/>
                  </a:lnTo>
                  <a:lnTo>
                    <a:pt x="3814524" y="246270"/>
                  </a:lnTo>
                  <a:lnTo>
                    <a:pt x="3860393" y="210461"/>
                  </a:lnTo>
                  <a:lnTo>
                    <a:pt x="3901768" y="186539"/>
                  </a:lnTo>
                  <a:lnTo>
                    <a:pt x="3943589" y="162805"/>
                  </a:lnTo>
                  <a:lnTo>
                    <a:pt x="3985869" y="139264"/>
                  </a:lnTo>
                  <a:lnTo>
                    <a:pt x="4023694" y="127627"/>
                  </a:lnTo>
                  <a:lnTo>
                    <a:pt x="4066931" y="104489"/>
                  </a:lnTo>
                  <a:lnTo>
                    <a:pt x="4110667" y="81561"/>
                  </a:lnTo>
                  <a:lnTo>
                    <a:pt x="4149988" y="70554"/>
                  </a:lnTo>
                  <a:lnTo>
                    <a:pt x="4189833" y="59768"/>
                  </a:lnTo>
                  <a:lnTo>
                    <a:pt x="4235144" y="37503"/>
                  </a:lnTo>
                  <a:lnTo>
                    <a:pt x="4276078" y="27175"/>
                  </a:lnTo>
                  <a:lnTo>
                    <a:pt x="4317577" y="17085"/>
                  </a:lnTo>
                  <a:lnTo>
                    <a:pt x="4359654" y="7237"/>
                  </a:lnTo>
                  <a:lnTo>
                    <a:pt x="4397394" y="9344"/>
                  </a:lnTo>
                  <a:lnTo>
                    <a:pt x="4440665" y="0"/>
                  </a:lnTo>
                  <a:lnTo>
                    <a:pt x="4559450" y="8662"/>
                  </a:lnTo>
                  <a:lnTo>
                    <a:pt x="4702334" y="13689"/>
                  </a:lnTo>
                  <a:lnTo>
                    <a:pt x="4769802" y="28310"/>
                  </a:lnTo>
                  <a:lnTo>
                    <a:pt x="4842586" y="31388"/>
                  </a:lnTo>
                  <a:lnTo>
                    <a:pt x="4891624" y="38250"/>
                  </a:lnTo>
                  <a:close/>
                </a:path>
                <a:path w="4893309" h="2922270">
                  <a:moveTo>
                    <a:pt x="48348" y="2918663"/>
                  </a:moveTo>
                  <a:lnTo>
                    <a:pt x="48115" y="2918662"/>
                  </a:lnTo>
                  <a:lnTo>
                    <a:pt x="48348" y="2918663"/>
                  </a:lnTo>
                  <a:close/>
                </a:path>
                <a:path w="4893309" h="2922270">
                  <a:moveTo>
                    <a:pt x="783880" y="2914064"/>
                  </a:moveTo>
                  <a:lnTo>
                    <a:pt x="776151" y="2921971"/>
                  </a:lnTo>
                  <a:lnTo>
                    <a:pt x="48348" y="2918663"/>
                  </a:lnTo>
                  <a:lnTo>
                    <a:pt x="51933" y="2912312"/>
                  </a:lnTo>
                  <a:lnTo>
                    <a:pt x="783880" y="2914064"/>
                  </a:lnTo>
                  <a:close/>
                </a:path>
                <a:path w="4893309" h="2922270">
                  <a:moveTo>
                    <a:pt x="903387" y="2912385"/>
                  </a:moveTo>
                  <a:lnTo>
                    <a:pt x="899110" y="2914339"/>
                  </a:lnTo>
                  <a:lnTo>
                    <a:pt x="783880" y="2914064"/>
                  </a:lnTo>
                  <a:lnTo>
                    <a:pt x="785693" y="2912209"/>
                  </a:lnTo>
                  <a:lnTo>
                    <a:pt x="831919" y="2890329"/>
                  </a:lnTo>
                  <a:lnTo>
                    <a:pt x="884109" y="2912297"/>
                  </a:lnTo>
                  <a:lnTo>
                    <a:pt x="903387" y="2912385"/>
                  </a:lnTo>
                  <a:close/>
                </a:path>
                <a:path w="4893309" h="2922270">
                  <a:moveTo>
                    <a:pt x="899110" y="2914339"/>
                  </a:moveTo>
                  <a:lnTo>
                    <a:pt x="894244" y="2916563"/>
                  </a:lnTo>
                  <a:lnTo>
                    <a:pt x="888902" y="2914315"/>
                  </a:lnTo>
                  <a:lnTo>
                    <a:pt x="899110" y="2914339"/>
                  </a:lnTo>
                  <a:close/>
                </a:path>
                <a:path w="4893309" h="2922270">
                  <a:moveTo>
                    <a:pt x="4823217" y="574405"/>
                  </a:moveTo>
                  <a:lnTo>
                    <a:pt x="4881100" y="598770"/>
                  </a:lnTo>
                  <a:lnTo>
                    <a:pt x="4823118" y="615701"/>
                  </a:lnTo>
                  <a:lnTo>
                    <a:pt x="4759702" y="644124"/>
                  </a:lnTo>
                  <a:lnTo>
                    <a:pt x="4700792" y="660665"/>
                  </a:lnTo>
                  <a:lnTo>
                    <a:pt x="4507644" y="744714"/>
                  </a:lnTo>
                  <a:lnTo>
                    <a:pt x="4438081" y="784329"/>
                  </a:lnTo>
                  <a:lnTo>
                    <a:pt x="4373465" y="812247"/>
                  </a:lnTo>
                  <a:lnTo>
                    <a:pt x="4234790" y="891667"/>
                  </a:lnTo>
                  <a:lnTo>
                    <a:pt x="4160907" y="943243"/>
                  </a:lnTo>
                  <a:lnTo>
                    <a:pt x="4092323" y="983271"/>
                  </a:lnTo>
                  <a:lnTo>
                    <a:pt x="4019272" y="1035197"/>
                  </a:lnTo>
                  <a:lnTo>
                    <a:pt x="3946768" y="1087353"/>
                  </a:lnTo>
                  <a:lnTo>
                    <a:pt x="3899984" y="1122777"/>
                  </a:lnTo>
                  <a:lnTo>
                    <a:pt x="3853869" y="1158483"/>
                  </a:lnTo>
                  <a:lnTo>
                    <a:pt x="3808401" y="1194461"/>
                  </a:lnTo>
                  <a:lnTo>
                    <a:pt x="3763556" y="1230702"/>
                  </a:lnTo>
                  <a:lnTo>
                    <a:pt x="3719312" y="1267195"/>
                  </a:lnTo>
                  <a:lnTo>
                    <a:pt x="3675645" y="1303931"/>
                  </a:lnTo>
                  <a:lnTo>
                    <a:pt x="3637459" y="1329195"/>
                  </a:lnTo>
                  <a:lnTo>
                    <a:pt x="3594876" y="1366388"/>
                  </a:lnTo>
                  <a:lnTo>
                    <a:pt x="3552802" y="1403795"/>
                  </a:lnTo>
                  <a:lnTo>
                    <a:pt x="3516140" y="1429700"/>
                  </a:lnTo>
                  <a:lnTo>
                    <a:pt x="3475013" y="1467505"/>
                  </a:lnTo>
                  <a:lnTo>
                    <a:pt x="3439251" y="1493790"/>
                  </a:lnTo>
                  <a:lnTo>
                    <a:pt x="3398978" y="1531955"/>
                  </a:lnTo>
                  <a:lnTo>
                    <a:pt x="3364024" y="1558580"/>
                  </a:lnTo>
                  <a:lnTo>
                    <a:pt x="3329440" y="1585360"/>
                  </a:lnTo>
                  <a:lnTo>
                    <a:pt x="3290275" y="1623991"/>
                  </a:lnTo>
                  <a:lnTo>
                    <a:pt x="3256361" y="1651053"/>
                  </a:lnTo>
                  <a:lnTo>
                    <a:pt x="3189409" y="1705547"/>
                  </a:lnTo>
                  <a:lnTo>
                    <a:pt x="3146594" y="1742642"/>
                  </a:lnTo>
                  <a:lnTo>
                    <a:pt x="3104112" y="1779876"/>
                  </a:lnTo>
                  <a:lnTo>
                    <a:pt x="3061912" y="1817230"/>
                  </a:lnTo>
                  <a:lnTo>
                    <a:pt x="3024873" y="1842977"/>
                  </a:lnTo>
                  <a:lnTo>
                    <a:pt x="2983090" y="1880506"/>
                  </a:lnTo>
                  <a:lnTo>
                    <a:pt x="2941441" y="1918092"/>
                  </a:lnTo>
                  <a:lnTo>
                    <a:pt x="2904804" y="1944008"/>
                  </a:lnTo>
                  <a:lnTo>
                    <a:pt x="2863274" y="1981644"/>
                  </a:lnTo>
                  <a:lnTo>
                    <a:pt x="2826657" y="2007569"/>
                  </a:lnTo>
                  <a:lnTo>
                    <a:pt x="2785048" y="2045171"/>
                  </a:lnTo>
                  <a:lnTo>
                    <a:pt x="2748252" y="2071020"/>
                  </a:lnTo>
                  <a:lnTo>
                    <a:pt x="2711293" y="2096801"/>
                  </a:lnTo>
                  <a:lnTo>
                    <a:pt x="2669193" y="2134197"/>
                  </a:lnTo>
                  <a:lnTo>
                    <a:pt x="2631757" y="2159776"/>
                  </a:lnTo>
                  <a:lnTo>
                    <a:pt x="2594008" y="2185225"/>
                  </a:lnTo>
                  <a:lnTo>
                    <a:pt x="2555898" y="2210521"/>
                  </a:lnTo>
                  <a:lnTo>
                    <a:pt x="2517375" y="2235643"/>
                  </a:lnTo>
                  <a:lnTo>
                    <a:pt x="2478391" y="2260571"/>
                  </a:lnTo>
                  <a:lnTo>
                    <a:pt x="2438896" y="2285284"/>
                  </a:lnTo>
                  <a:lnTo>
                    <a:pt x="2398841" y="2309761"/>
                  </a:lnTo>
                  <a:lnTo>
                    <a:pt x="2358174" y="2333981"/>
                  </a:lnTo>
                  <a:lnTo>
                    <a:pt x="2316848" y="2357924"/>
                  </a:lnTo>
                  <a:lnTo>
                    <a:pt x="2274813" y="2381568"/>
                  </a:lnTo>
                  <a:lnTo>
                    <a:pt x="2232018" y="2404892"/>
                  </a:lnTo>
                  <a:lnTo>
                    <a:pt x="2193341" y="2416170"/>
                  </a:lnTo>
                  <a:lnTo>
                    <a:pt x="2148879" y="2438792"/>
                  </a:lnTo>
                  <a:lnTo>
                    <a:pt x="2103509" y="2461032"/>
                  </a:lnTo>
                  <a:lnTo>
                    <a:pt x="2057181" y="2482869"/>
                  </a:lnTo>
                  <a:lnTo>
                    <a:pt x="2014773" y="2492577"/>
                  </a:lnTo>
                  <a:lnTo>
                    <a:pt x="1966381" y="2513545"/>
                  </a:lnTo>
                  <a:lnTo>
                    <a:pt x="1916882" y="2534047"/>
                  </a:lnTo>
                  <a:lnTo>
                    <a:pt x="1866227" y="2554062"/>
                  </a:lnTo>
                  <a:lnTo>
                    <a:pt x="1819293" y="2561865"/>
                  </a:lnTo>
                  <a:lnTo>
                    <a:pt x="1766177" y="2580845"/>
                  </a:lnTo>
                  <a:lnTo>
                    <a:pt x="1721404" y="2589557"/>
                  </a:lnTo>
                  <a:lnTo>
                    <a:pt x="1671551" y="2609910"/>
                  </a:lnTo>
                  <a:lnTo>
                    <a:pt x="1626511" y="2618510"/>
                  </a:lnTo>
                  <a:lnTo>
                    <a:pt x="1576467" y="2638783"/>
                  </a:lnTo>
                  <a:lnTo>
                    <a:pt x="1531313" y="2647334"/>
                  </a:lnTo>
                  <a:lnTo>
                    <a:pt x="1331373" y="2728524"/>
                  </a:lnTo>
                  <a:lnTo>
                    <a:pt x="1182899" y="2790040"/>
                  </a:lnTo>
                  <a:lnTo>
                    <a:pt x="1085196" y="2831590"/>
                  </a:lnTo>
                  <a:lnTo>
                    <a:pt x="1036844" y="2852575"/>
                  </a:lnTo>
                  <a:lnTo>
                    <a:pt x="988876" y="2873721"/>
                  </a:lnTo>
                  <a:lnTo>
                    <a:pt x="941329" y="2895045"/>
                  </a:lnTo>
                  <a:lnTo>
                    <a:pt x="903387" y="2912385"/>
                  </a:lnTo>
                  <a:lnTo>
                    <a:pt x="884109" y="2912297"/>
                  </a:lnTo>
                  <a:lnTo>
                    <a:pt x="831919" y="2890329"/>
                  </a:lnTo>
                  <a:lnTo>
                    <a:pt x="878688" y="2868678"/>
                  </a:lnTo>
                  <a:lnTo>
                    <a:pt x="925965" y="2847240"/>
                  </a:lnTo>
                  <a:lnTo>
                    <a:pt x="973710" y="2826000"/>
                  </a:lnTo>
                  <a:lnTo>
                    <a:pt x="1021886" y="2804941"/>
                  </a:lnTo>
                  <a:lnTo>
                    <a:pt x="1070457" y="2784048"/>
                  </a:lnTo>
                  <a:lnTo>
                    <a:pt x="1168628" y="2742696"/>
                  </a:lnTo>
                  <a:lnTo>
                    <a:pt x="1317899" y="2681515"/>
                  </a:lnTo>
                  <a:lnTo>
                    <a:pt x="1368042" y="2661284"/>
                  </a:lnTo>
                  <a:lnTo>
                    <a:pt x="1413389" y="2652813"/>
                  </a:lnTo>
                  <a:lnTo>
                    <a:pt x="1564619" y="2592457"/>
                  </a:lnTo>
                  <a:lnTo>
                    <a:pt x="1610112" y="2584048"/>
                  </a:lnTo>
                  <a:lnTo>
                    <a:pt x="1660475" y="2563910"/>
                  </a:lnTo>
                  <a:lnTo>
                    <a:pt x="1705816" y="2555437"/>
                  </a:lnTo>
                  <a:lnTo>
                    <a:pt x="1755952" y="2535203"/>
                  </a:lnTo>
                  <a:lnTo>
                    <a:pt x="1804544" y="2528098"/>
                  </a:lnTo>
                  <a:lnTo>
                    <a:pt x="1856769" y="2508744"/>
                  </a:lnTo>
                  <a:lnTo>
                    <a:pt x="1907753" y="2488867"/>
                  </a:lnTo>
                  <a:lnTo>
                    <a:pt x="1957548" y="2468489"/>
                  </a:lnTo>
                  <a:lnTo>
                    <a:pt x="2001281" y="2459339"/>
                  </a:lnTo>
                  <a:lnTo>
                    <a:pt x="2048858" y="2438028"/>
                  </a:lnTo>
                  <a:lnTo>
                    <a:pt x="2095405" y="2416283"/>
                  </a:lnTo>
                  <a:lnTo>
                    <a:pt x="2140975" y="2394128"/>
                  </a:lnTo>
                  <a:lnTo>
                    <a:pt x="2180695" y="2383288"/>
                  </a:lnTo>
                  <a:lnTo>
                    <a:pt x="2224470" y="2360377"/>
                  </a:lnTo>
                  <a:lnTo>
                    <a:pt x="2267426" y="2337121"/>
                  </a:lnTo>
                  <a:lnTo>
                    <a:pt x="2309618" y="2313543"/>
                  </a:lnTo>
                  <a:lnTo>
                    <a:pt x="2351097" y="2289664"/>
                  </a:lnTo>
                  <a:lnTo>
                    <a:pt x="2391916" y="2265509"/>
                  </a:lnTo>
                  <a:lnTo>
                    <a:pt x="2432128" y="2241098"/>
                  </a:lnTo>
                  <a:lnTo>
                    <a:pt x="2471787" y="2216453"/>
                  </a:lnTo>
                  <a:lnTo>
                    <a:pt x="2510945" y="2191598"/>
                  </a:lnTo>
                  <a:lnTo>
                    <a:pt x="2554581" y="2154849"/>
                  </a:lnTo>
                  <a:lnTo>
                    <a:pt x="2592895" y="2129639"/>
                  </a:lnTo>
                  <a:lnTo>
                    <a:pt x="2630867" y="2104285"/>
                  </a:lnTo>
                  <a:lnTo>
                    <a:pt x="2668550" y="2078809"/>
                  </a:lnTo>
                  <a:lnTo>
                    <a:pt x="2710923" y="2041528"/>
                  </a:lnTo>
                  <a:lnTo>
                    <a:pt x="2748185" y="2015875"/>
                  </a:lnTo>
                  <a:lnTo>
                    <a:pt x="2790244" y="1978462"/>
                  </a:lnTo>
                  <a:lnTo>
                    <a:pt x="2827297" y="1952721"/>
                  </a:lnTo>
                  <a:lnTo>
                    <a:pt x="2869253" y="1915264"/>
                  </a:lnTo>
                  <a:lnTo>
                    <a:pt x="2906309" y="1889525"/>
                  </a:lnTo>
                  <a:lnTo>
                    <a:pt x="2948373" y="1852114"/>
                  </a:lnTo>
                  <a:lnTo>
                    <a:pt x="2990571" y="1814759"/>
                  </a:lnTo>
                  <a:lnTo>
                    <a:pt x="3028028" y="1789188"/>
                  </a:lnTo>
                  <a:lnTo>
                    <a:pt x="3070651" y="1752013"/>
                  </a:lnTo>
                  <a:lnTo>
                    <a:pt x="3113567" y="1714960"/>
                  </a:lnTo>
                  <a:lnTo>
                    <a:pt x="3156828" y="1678053"/>
                  </a:lnTo>
                  <a:lnTo>
                    <a:pt x="3228708" y="1611855"/>
                  </a:lnTo>
                  <a:lnTo>
                    <a:pt x="3262627" y="1584794"/>
                  </a:lnTo>
                  <a:lnTo>
                    <a:pt x="3296872" y="1557872"/>
                  </a:lnTo>
                  <a:lnTo>
                    <a:pt x="3331468" y="1531096"/>
                  </a:lnTo>
                  <a:lnTo>
                    <a:pt x="3371367" y="1492774"/>
                  </a:lnTo>
                  <a:lnTo>
                    <a:pt x="3406739" y="1466326"/>
                  </a:lnTo>
                  <a:lnTo>
                    <a:pt x="3447462" y="1428350"/>
                  </a:lnTo>
                  <a:lnTo>
                    <a:pt x="3483706" y="1402269"/>
                  </a:lnTo>
                  <a:lnTo>
                    <a:pt x="3525351" y="1364681"/>
                  </a:lnTo>
                  <a:lnTo>
                    <a:pt x="3562565" y="1339008"/>
                  </a:lnTo>
                  <a:lnTo>
                    <a:pt x="3605227" y="1301849"/>
                  </a:lnTo>
                  <a:lnTo>
                    <a:pt x="3648435" y="1264919"/>
                  </a:lnTo>
                  <a:lnTo>
                    <a:pt x="3692213" y="1228230"/>
                  </a:lnTo>
                  <a:lnTo>
                    <a:pt x="3731659" y="1203496"/>
                  </a:lnTo>
                  <a:lnTo>
                    <a:pt x="3776649" y="1167317"/>
                  </a:lnTo>
                  <a:lnTo>
                    <a:pt x="3822283" y="1131408"/>
                  </a:lnTo>
                  <a:lnTo>
                    <a:pt x="3868584" y="1095781"/>
                  </a:lnTo>
                  <a:lnTo>
                    <a:pt x="3915576" y="1060444"/>
                  </a:lnTo>
                  <a:lnTo>
                    <a:pt x="3971924" y="1015267"/>
                  </a:lnTo>
                  <a:lnTo>
                    <a:pt x="4023634" y="981916"/>
                  </a:lnTo>
                  <a:lnTo>
                    <a:pt x="4080520" y="936965"/>
                  </a:lnTo>
                  <a:lnTo>
                    <a:pt x="4185019" y="870717"/>
                  </a:lnTo>
                  <a:lnTo>
                    <a:pt x="4232551" y="849387"/>
                  </a:lnTo>
                  <a:lnTo>
                    <a:pt x="4337687" y="783408"/>
                  </a:lnTo>
                  <a:lnTo>
                    <a:pt x="4385355" y="762136"/>
                  </a:lnTo>
                  <a:lnTo>
                    <a:pt x="4437914" y="729142"/>
                  </a:lnTo>
                  <a:lnTo>
                    <a:pt x="4580187" y="665016"/>
                  </a:lnTo>
                  <a:lnTo>
                    <a:pt x="4627269" y="643496"/>
                  </a:lnTo>
                  <a:lnTo>
                    <a:pt x="4669184" y="633581"/>
                  </a:lnTo>
                  <a:lnTo>
                    <a:pt x="4715746" y="611843"/>
                  </a:lnTo>
                  <a:lnTo>
                    <a:pt x="4761988" y="589970"/>
                  </a:lnTo>
                  <a:lnTo>
                    <a:pt x="4823217" y="574405"/>
                  </a:lnTo>
                  <a:close/>
                </a:path>
                <a:path w="4893309" h="2922270">
                  <a:moveTo>
                    <a:pt x="1817405" y="2916536"/>
                  </a:moveTo>
                  <a:lnTo>
                    <a:pt x="899110" y="2914339"/>
                  </a:lnTo>
                  <a:lnTo>
                    <a:pt x="903387" y="2912385"/>
                  </a:lnTo>
                  <a:lnTo>
                    <a:pt x="1817405" y="2916536"/>
                  </a:lnTo>
                  <a:close/>
                </a:path>
                <a:path w="4893309" h="2922270">
                  <a:moveTo>
                    <a:pt x="3006516" y="2919381"/>
                  </a:moveTo>
                  <a:lnTo>
                    <a:pt x="3002015" y="2921917"/>
                  </a:lnTo>
                  <a:lnTo>
                    <a:pt x="1817405" y="2916536"/>
                  </a:lnTo>
                  <a:lnTo>
                    <a:pt x="3006516" y="2919381"/>
                  </a:lnTo>
                  <a:close/>
                </a:path>
                <a:path w="4893309" h="2922270">
                  <a:moveTo>
                    <a:pt x="4891543" y="548955"/>
                  </a:moveTo>
                  <a:lnTo>
                    <a:pt x="4891348" y="1774320"/>
                  </a:lnTo>
                  <a:lnTo>
                    <a:pt x="4873323" y="1780512"/>
                  </a:lnTo>
                  <a:lnTo>
                    <a:pt x="4810823" y="1781762"/>
                  </a:lnTo>
                  <a:lnTo>
                    <a:pt x="4746376" y="1795973"/>
                  </a:lnTo>
                  <a:lnTo>
                    <a:pt x="4689712" y="1799679"/>
                  </a:lnTo>
                  <a:lnTo>
                    <a:pt x="4630849" y="1816240"/>
                  </a:lnTo>
                  <a:lnTo>
                    <a:pt x="4579516" y="1822191"/>
                  </a:lnTo>
                  <a:lnTo>
                    <a:pt x="4525733" y="1840889"/>
                  </a:lnTo>
                  <a:lnTo>
                    <a:pt x="4474299" y="1860577"/>
                  </a:lnTo>
                  <a:lnTo>
                    <a:pt x="4430017" y="1869496"/>
                  </a:lnTo>
                  <a:lnTo>
                    <a:pt x="4382906" y="1891003"/>
                  </a:lnTo>
                  <a:lnTo>
                    <a:pt x="4337767" y="1913341"/>
                  </a:lnTo>
                  <a:lnTo>
                    <a:pt x="4294473" y="1936455"/>
                  </a:lnTo>
                  <a:lnTo>
                    <a:pt x="4252899" y="1960293"/>
                  </a:lnTo>
                  <a:lnTo>
                    <a:pt x="4212919" y="1984802"/>
                  </a:lnTo>
                  <a:lnTo>
                    <a:pt x="4174406" y="2009928"/>
                  </a:lnTo>
                  <a:lnTo>
                    <a:pt x="4137234" y="2035619"/>
                  </a:lnTo>
                  <a:lnTo>
                    <a:pt x="4101276" y="2061821"/>
                  </a:lnTo>
                  <a:lnTo>
                    <a:pt x="4066408" y="2088482"/>
                  </a:lnTo>
                  <a:lnTo>
                    <a:pt x="4032503" y="2115548"/>
                  </a:lnTo>
                  <a:lnTo>
                    <a:pt x="3999434" y="2142966"/>
                  </a:lnTo>
                  <a:lnTo>
                    <a:pt x="3967075" y="2170683"/>
                  </a:lnTo>
                  <a:lnTo>
                    <a:pt x="3935301" y="2198646"/>
                  </a:lnTo>
                  <a:lnTo>
                    <a:pt x="3899057" y="2238507"/>
                  </a:lnTo>
                  <a:lnTo>
                    <a:pt x="3868073" y="2266802"/>
                  </a:lnTo>
                  <a:lnTo>
                    <a:pt x="3837295" y="2295184"/>
                  </a:lnTo>
                  <a:lnTo>
                    <a:pt x="3801669" y="2335305"/>
                  </a:lnTo>
                  <a:lnTo>
                    <a:pt x="3770924" y="2363702"/>
                  </a:lnTo>
                  <a:lnTo>
                    <a:pt x="3741953" y="2392845"/>
                  </a:lnTo>
                  <a:lnTo>
                    <a:pt x="3712726" y="2421880"/>
                  </a:lnTo>
                  <a:lnTo>
                    <a:pt x="3683158" y="2450772"/>
                  </a:lnTo>
                  <a:lnTo>
                    <a:pt x="3653164" y="2479484"/>
                  </a:lnTo>
                  <a:lnTo>
                    <a:pt x="3622657" y="2507980"/>
                  </a:lnTo>
                  <a:lnTo>
                    <a:pt x="3586626" y="2547931"/>
                  </a:lnTo>
                  <a:lnTo>
                    <a:pt x="3554839" y="2575888"/>
                  </a:lnTo>
                  <a:lnTo>
                    <a:pt x="3522283" y="2603522"/>
                  </a:lnTo>
                  <a:lnTo>
                    <a:pt x="3488873" y="2630797"/>
                  </a:lnTo>
                  <a:lnTo>
                    <a:pt x="3449596" y="2669381"/>
                  </a:lnTo>
                  <a:lnTo>
                    <a:pt x="3414221" y="2695829"/>
                  </a:lnTo>
                  <a:lnTo>
                    <a:pt x="3372809" y="2733514"/>
                  </a:lnTo>
                  <a:lnTo>
                    <a:pt x="3335127" y="2758990"/>
                  </a:lnTo>
                  <a:lnTo>
                    <a:pt x="3296164" y="2783927"/>
                  </a:lnTo>
                  <a:lnTo>
                    <a:pt x="3250907" y="2819994"/>
                  </a:lnTo>
                  <a:lnTo>
                    <a:pt x="3209124" y="2843744"/>
                  </a:lnTo>
                  <a:lnTo>
                    <a:pt x="3160875" y="2878552"/>
                  </a:lnTo>
                  <a:lnTo>
                    <a:pt x="3111004" y="2912676"/>
                  </a:lnTo>
                  <a:lnTo>
                    <a:pt x="3094698" y="2919592"/>
                  </a:lnTo>
                  <a:lnTo>
                    <a:pt x="3006516" y="2919381"/>
                  </a:lnTo>
                  <a:lnTo>
                    <a:pt x="3044012" y="2898257"/>
                  </a:lnTo>
                  <a:lnTo>
                    <a:pt x="3096316" y="2865156"/>
                  </a:lnTo>
                  <a:lnTo>
                    <a:pt x="3146818" y="2831297"/>
                  </a:lnTo>
                  <a:lnTo>
                    <a:pt x="3190684" y="2808423"/>
                  </a:lnTo>
                  <a:lnTo>
                    <a:pt x="3237862" y="2773165"/>
                  </a:lnTo>
                  <a:lnTo>
                    <a:pt x="3283519" y="2737266"/>
                  </a:lnTo>
                  <a:lnTo>
                    <a:pt x="3322821" y="2712472"/>
                  </a:lnTo>
                  <a:lnTo>
                    <a:pt x="3365717" y="2675411"/>
                  </a:lnTo>
                  <a:lnTo>
                    <a:pt x="3402446" y="2649534"/>
                  </a:lnTo>
                  <a:lnTo>
                    <a:pt x="3442956" y="2611469"/>
                  </a:lnTo>
                  <a:lnTo>
                    <a:pt x="3477486" y="2584666"/>
                  </a:lnTo>
                  <a:lnTo>
                    <a:pt x="3515985" y="2545754"/>
                  </a:lnTo>
                  <a:lnTo>
                    <a:pt x="3548692" y="2518184"/>
                  </a:lnTo>
                  <a:lnTo>
                    <a:pt x="3580629" y="2490289"/>
                  </a:lnTo>
                  <a:lnTo>
                    <a:pt x="3616815" y="2450404"/>
                  </a:lnTo>
                  <a:lnTo>
                    <a:pt x="3647490" y="2421979"/>
                  </a:lnTo>
                  <a:lnTo>
                    <a:pt x="3677676" y="2393347"/>
                  </a:lnTo>
                  <a:lnTo>
                    <a:pt x="3707466" y="2364549"/>
                  </a:lnTo>
                  <a:lnTo>
                    <a:pt x="3736953" y="2335623"/>
                  </a:lnTo>
                  <a:lnTo>
                    <a:pt x="3772345" y="2295404"/>
                  </a:lnTo>
                  <a:lnTo>
                    <a:pt x="3802766" y="2266871"/>
                  </a:lnTo>
                  <a:lnTo>
                    <a:pt x="3833259" y="2238369"/>
                  </a:lnTo>
                  <a:lnTo>
                    <a:pt x="3868867" y="2198240"/>
                  </a:lnTo>
                  <a:lnTo>
                    <a:pt x="3899852" y="2169945"/>
                  </a:lnTo>
                  <a:lnTo>
                    <a:pt x="3931257" y="2141826"/>
                  </a:lnTo>
                  <a:lnTo>
                    <a:pt x="3963198" y="2113934"/>
                  </a:lnTo>
                  <a:lnTo>
                    <a:pt x="3995791" y="2086315"/>
                  </a:lnTo>
                  <a:lnTo>
                    <a:pt x="4029152" y="2059020"/>
                  </a:lnTo>
                  <a:lnTo>
                    <a:pt x="4063398" y="2032098"/>
                  </a:lnTo>
                  <a:lnTo>
                    <a:pt x="4098644" y="2005596"/>
                  </a:lnTo>
                  <a:lnTo>
                    <a:pt x="4135006" y="1979564"/>
                  </a:lnTo>
                  <a:lnTo>
                    <a:pt x="4172600" y="1954051"/>
                  </a:lnTo>
                  <a:lnTo>
                    <a:pt x="4211543" y="1929105"/>
                  </a:lnTo>
                  <a:lnTo>
                    <a:pt x="4251950" y="1904776"/>
                  </a:lnTo>
                  <a:lnTo>
                    <a:pt x="4293938" y="1881112"/>
                  </a:lnTo>
                  <a:lnTo>
                    <a:pt x="4332695" y="1869868"/>
                  </a:lnTo>
                  <a:lnTo>
                    <a:pt x="4378191" y="1847681"/>
                  </a:lnTo>
                  <a:lnTo>
                    <a:pt x="4425616" y="1826306"/>
                  </a:lnTo>
                  <a:lnTo>
                    <a:pt x="4475085" y="1805791"/>
                  </a:lnTo>
                  <a:lnTo>
                    <a:pt x="4521788" y="1797891"/>
                  </a:lnTo>
                  <a:lnTo>
                    <a:pt x="4575695" y="1779244"/>
                  </a:lnTo>
                  <a:lnTo>
                    <a:pt x="4627067" y="1773310"/>
                  </a:lnTo>
                  <a:lnTo>
                    <a:pt x="4685874" y="1756726"/>
                  </a:lnTo>
                  <a:lnTo>
                    <a:pt x="4747307" y="1741247"/>
                  </a:lnTo>
                  <a:lnTo>
                    <a:pt x="4806553" y="1738627"/>
                  </a:lnTo>
                  <a:lnTo>
                    <a:pt x="4868656" y="1737210"/>
                  </a:lnTo>
                  <a:lnTo>
                    <a:pt x="4889660" y="1732272"/>
                  </a:lnTo>
                  <a:lnTo>
                    <a:pt x="4889083" y="602130"/>
                  </a:lnTo>
                  <a:lnTo>
                    <a:pt x="4823217" y="574405"/>
                  </a:lnTo>
                  <a:lnTo>
                    <a:pt x="4843493" y="569161"/>
                  </a:lnTo>
                  <a:lnTo>
                    <a:pt x="4883603" y="558486"/>
                  </a:lnTo>
                  <a:lnTo>
                    <a:pt x="4891543" y="548955"/>
                  </a:lnTo>
                  <a:close/>
                </a:path>
                <a:path w="4893309" h="2922270">
                  <a:moveTo>
                    <a:pt x="4893049" y="80188"/>
                  </a:moveTo>
                  <a:lnTo>
                    <a:pt x="4892102" y="548284"/>
                  </a:lnTo>
                  <a:lnTo>
                    <a:pt x="4891543" y="548955"/>
                  </a:lnTo>
                  <a:lnTo>
                    <a:pt x="4891617" y="80715"/>
                  </a:lnTo>
                  <a:lnTo>
                    <a:pt x="4893049" y="80188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19542" y="7296942"/>
              <a:ext cx="2000250" cy="2127885"/>
            </a:xfrm>
            <a:custGeom>
              <a:avLst/>
              <a:gdLst/>
              <a:ahLst/>
              <a:cxnLst/>
              <a:rect l="l" t="t" r="r" b="b"/>
              <a:pathLst>
                <a:path w="2000250" h="2127884">
                  <a:moveTo>
                    <a:pt x="969782" y="2127671"/>
                  </a:moveTo>
                  <a:lnTo>
                    <a:pt x="928500" y="2126364"/>
                  </a:lnTo>
                  <a:lnTo>
                    <a:pt x="869289" y="2116172"/>
                  </a:lnTo>
                  <a:lnTo>
                    <a:pt x="813810" y="2097647"/>
                  </a:lnTo>
                  <a:lnTo>
                    <a:pt x="746650" y="2069042"/>
                  </a:lnTo>
                  <a:lnTo>
                    <a:pt x="709578" y="2051101"/>
                  </a:lnTo>
                  <a:lnTo>
                    <a:pt x="670652" y="2030808"/>
                  </a:lnTo>
                  <a:lnTo>
                    <a:pt x="630228" y="2008220"/>
                  </a:lnTo>
                  <a:lnTo>
                    <a:pt x="588661" y="1983393"/>
                  </a:lnTo>
                  <a:lnTo>
                    <a:pt x="546307" y="1956385"/>
                  </a:lnTo>
                  <a:lnTo>
                    <a:pt x="503522" y="1927250"/>
                  </a:lnTo>
                  <a:lnTo>
                    <a:pt x="460660" y="1896045"/>
                  </a:lnTo>
                  <a:lnTo>
                    <a:pt x="418078" y="1862826"/>
                  </a:lnTo>
                  <a:lnTo>
                    <a:pt x="376131" y="1827650"/>
                  </a:lnTo>
                  <a:lnTo>
                    <a:pt x="335175" y="1790573"/>
                  </a:lnTo>
                  <a:lnTo>
                    <a:pt x="295565" y="1751652"/>
                  </a:lnTo>
                  <a:lnTo>
                    <a:pt x="257657" y="1710942"/>
                  </a:lnTo>
                  <a:lnTo>
                    <a:pt x="221806" y="1668499"/>
                  </a:lnTo>
                  <a:lnTo>
                    <a:pt x="188368" y="1624381"/>
                  </a:lnTo>
                  <a:lnTo>
                    <a:pt x="157699" y="1578643"/>
                  </a:lnTo>
                  <a:lnTo>
                    <a:pt x="130153" y="1531341"/>
                  </a:lnTo>
                  <a:lnTo>
                    <a:pt x="106088" y="1482532"/>
                  </a:lnTo>
                  <a:lnTo>
                    <a:pt x="85857" y="1432273"/>
                  </a:lnTo>
                  <a:lnTo>
                    <a:pt x="69817" y="1380618"/>
                  </a:lnTo>
                  <a:lnTo>
                    <a:pt x="58323" y="1327626"/>
                  </a:lnTo>
                  <a:lnTo>
                    <a:pt x="51705" y="1284562"/>
                  </a:lnTo>
                  <a:lnTo>
                    <a:pt x="45592" y="1237907"/>
                  </a:lnTo>
                  <a:lnTo>
                    <a:pt x="39966" y="1188080"/>
                  </a:lnTo>
                  <a:lnTo>
                    <a:pt x="34806" y="1135498"/>
                  </a:lnTo>
                  <a:lnTo>
                    <a:pt x="30095" y="1080578"/>
                  </a:lnTo>
                  <a:lnTo>
                    <a:pt x="25812" y="1023738"/>
                  </a:lnTo>
                  <a:lnTo>
                    <a:pt x="21939" y="965396"/>
                  </a:lnTo>
                  <a:lnTo>
                    <a:pt x="18457" y="905969"/>
                  </a:lnTo>
                  <a:lnTo>
                    <a:pt x="15346" y="845875"/>
                  </a:lnTo>
                  <a:lnTo>
                    <a:pt x="12586" y="785531"/>
                  </a:lnTo>
                  <a:lnTo>
                    <a:pt x="10160" y="725355"/>
                  </a:lnTo>
                  <a:lnTo>
                    <a:pt x="8048" y="665764"/>
                  </a:lnTo>
                  <a:lnTo>
                    <a:pt x="6231" y="607177"/>
                  </a:lnTo>
                  <a:lnTo>
                    <a:pt x="4689" y="550010"/>
                  </a:lnTo>
                  <a:lnTo>
                    <a:pt x="3403" y="494680"/>
                  </a:lnTo>
                  <a:lnTo>
                    <a:pt x="1524" y="391207"/>
                  </a:lnTo>
                  <a:lnTo>
                    <a:pt x="441" y="300097"/>
                  </a:lnTo>
                  <a:lnTo>
                    <a:pt x="0" y="224690"/>
                  </a:lnTo>
                  <a:lnTo>
                    <a:pt x="47" y="168328"/>
                  </a:lnTo>
                  <a:lnTo>
                    <a:pt x="8633" y="126477"/>
                  </a:lnTo>
                  <a:lnTo>
                    <a:pt x="31960" y="92278"/>
                  </a:lnTo>
                  <a:lnTo>
                    <a:pt x="66388" y="69208"/>
                  </a:lnTo>
                  <a:lnTo>
                    <a:pt x="108274" y="60745"/>
                  </a:lnTo>
                  <a:lnTo>
                    <a:pt x="118449" y="60745"/>
                  </a:lnTo>
                  <a:lnTo>
                    <a:pt x="162496" y="70509"/>
                  </a:lnTo>
                  <a:lnTo>
                    <a:pt x="205670" y="84893"/>
                  </a:lnTo>
                  <a:lnTo>
                    <a:pt x="252079" y="103334"/>
                  </a:lnTo>
                  <a:lnTo>
                    <a:pt x="300285" y="124338"/>
                  </a:lnTo>
                  <a:lnTo>
                    <a:pt x="396324" y="168065"/>
                  </a:lnTo>
                  <a:lnTo>
                    <a:pt x="441278" y="187804"/>
                  </a:lnTo>
                  <a:lnTo>
                    <a:pt x="444978" y="188731"/>
                  </a:lnTo>
                  <a:lnTo>
                    <a:pt x="449603" y="189659"/>
                  </a:lnTo>
                  <a:lnTo>
                    <a:pt x="453303" y="192441"/>
                  </a:lnTo>
                  <a:lnTo>
                    <a:pt x="473822" y="206832"/>
                  </a:lnTo>
                  <a:lnTo>
                    <a:pt x="501369" y="224876"/>
                  </a:lnTo>
                  <a:lnTo>
                    <a:pt x="573280" y="271376"/>
                  </a:lnTo>
                  <a:lnTo>
                    <a:pt x="615512" y="299563"/>
                  </a:lnTo>
                  <a:lnTo>
                    <a:pt x="660506" y="330861"/>
                  </a:lnTo>
                  <a:lnTo>
                    <a:pt x="707195" y="365135"/>
                  </a:lnTo>
                  <a:lnTo>
                    <a:pt x="754514" y="402248"/>
                  </a:lnTo>
                  <a:lnTo>
                    <a:pt x="801396" y="442067"/>
                  </a:lnTo>
                  <a:lnTo>
                    <a:pt x="846775" y="484455"/>
                  </a:lnTo>
                  <a:lnTo>
                    <a:pt x="889585" y="529278"/>
                  </a:lnTo>
                  <a:lnTo>
                    <a:pt x="928759" y="576401"/>
                  </a:lnTo>
                  <a:lnTo>
                    <a:pt x="957590" y="616993"/>
                  </a:lnTo>
                  <a:lnTo>
                    <a:pt x="982913" y="659633"/>
                  </a:lnTo>
                  <a:lnTo>
                    <a:pt x="1004551" y="704142"/>
                  </a:lnTo>
                  <a:lnTo>
                    <a:pt x="1022326" y="750344"/>
                  </a:lnTo>
                  <a:lnTo>
                    <a:pt x="1036060" y="798058"/>
                  </a:lnTo>
                  <a:lnTo>
                    <a:pt x="1049417" y="791292"/>
                  </a:lnTo>
                  <a:lnTo>
                    <a:pt x="1081016" y="731550"/>
                  </a:lnTo>
                  <a:lnTo>
                    <a:pt x="1102365" y="674835"/>
                  </a:lnTo>
                  <a:lnTo>
                    <a:pt x="1129486" y="597732"/>
                  </a:lnTo>
                  <a:lnTo>
                    <a:pt x="1145695" y="551093"/>
                  </a:lnTo>
                  <a:lnTo>
                    <a:pt x="1160723" y="508496"/>
                  </a:lnTo>
                  <a:lnTo>
                    <a:pt x="1175506" y="469151"/>
                  </a:lnTo>
                  <a:lnTo>
                    <a:pt x="1190982" y="432270"/>
                  </a:lnTo>
                  <a:lnTo>
                    <a:pt x="1208091" y="397063"/>
                  </a:lnTo>
                  <a:lnTo>
                    <a:pt x="1227769" y="362742"/>
                  </a:lnTo>
                  <a:lnTo>
                    <a:pt x="1250954" y="328517"/>
                  </a:lnTo>
                  <a:lnTo>
                    <a:pt x="1278584" y="293601"/>
                  </a:lnTo>
                  <a:lnTo>
                    <a:pt x="1311598" y="257202"/>
                  </a:lnTo>
                  <a:lnTo>
                    <a:pt x="1350932" y="218534"/>
                  </a:lnTo>
                  <a:lnTo>
                    <a:pt x="1397525" y="176806"/>
                  </a:lnTo>
                  <a:lnTo>
                    <a:pt x="1452315" y="131230"/>
                  </a:lnTo>
                  <a:lnTo>
                    <a:pt x="1490959" y="102564"/>
                  </a:lnTo>
                  <a:lnTo>
                    <a:pt x="1531513" y="77217"/>
                  </a:lnTo>
                  <a:lnTo>
                    <a:pt x="1573766" y="55283"/>
                  </a:lnTo>
                  <a:lnTo>
                    <a:pt x="1617503" y="36853"/>
                  </a:lnTo>
                  <a:lnTo>
                    <a:pt x="1662511" y="22018"/>
                  </a:lnTo>
                  <a:lnTo>
                    <a:pt x="1708578" y="10869"/>
                  </a:lnTo>
                  <a:lnTo>
                    <a:pt x="1755489" y="3499"/>
                  </a:lnTo>
                  <a:lnTo>
                    <a:pt x="1803033" y="0"/>
                  </a:lnTo>
                  <a:lnTo>
                    <a:pt x="1850995" y="461"/>
                  </a:lnTo>
                  <a:lnTo>
                    <a:pt x="1905608" y="26801"/>
                  </a:lnTo>
                  <a:lnTo>
                    <a:pt x="1925921" y="61561"/>
                  </a:lnTo>
                  <a:lnTo>
                    <a:pt x="1943348" y="114573"/>
                  </a:lnTo>
                  <a:lnTo>
                    <a:pt x="1959221" y="188731"/>
                  </a:lnTo>
                  <a:lnTo>
                    <a:pt x="1970824" y="260451"/>
                  </a:lnTo>
                  <a:lnTo>
                    <a:pt x="1976070" y="300598"/>
                  </a:lnTo>
                  <a:lnTo>
                    <a:pt x="1980893" y="343337"/>
                  </a:lnTo>
                  <a:lnTo>
                    <a:pt x="1985257" y="388469"/>
                  </a:lnTo>
                  <a:lnTo>
                    <a:pt x="1989123" y="435793"/>
                  </a:lnTo>
                  <a:lnTo>
                    <a:pt x="1992454" y="485111"/>
                  </a:lnTo>
                  <a:lnTo>
                    <a:pt x="1995211" y="536223"/>
                  </a:lnTo>
                  <a:lnTo>
                    <a:pt x="1997356" y="588928"/>
                  </a:lnTo>
                  <a:lnTo>
                    <a:pt x="1998852" y="643029"/>
                  </a:lnTo>
                  <a:lnTo>
                    <a:pt x="1999659" y="698324"/>
                  </a:lnTo>
                  <a:lnTo>
                    <a:pt x="1999741" y="754615"/>
                  </a:lnTo>
                  <a:lnTo>
                    <a:pt x="1999059" y="811702"/>
                  </a:lnTo>
                  <a:lnTo>
                    <a:pt x="1997575" y="869385"/>
                  </a:lnTo>
                  <a:lnTo>
                    <a:pt x="1995252" y="927465"/>
                  </a:lnTo>
                  <a:lnTo>
                    <a:pt x="1992050" y="985742"/>
                  </a:lnTo>
                  <a:lnTo>
                    <a:pt x="1987932" y="1044016"/>
                  </a:lnTo>
                  <a:lnTo>
                    <a:pt x="1982860" y="1102089"/>
                  </a:lnTo>
                  <a:lnTo>
                    <a:pt x="1976797" y="1159759"/>
                  </a:lnTo>
                  <a:lnTo>
                    <a:pt x="1967467" y="1228580"/>
                  </a:lnTo>
                  <a:lnTo>
                    <a:pt x="1955641" y="1292705"/>
                  </a:lnTo>
                  <a:lnTo>
                    <a:pt x="1941509" y="1352400"/>
                  </a:lnTo>
                  <a:lnTo>
                    <a:pt x="1925265" y="1407934"/>
                  </a:lnTo>
                  <a:lnTo>
                    <a:pt x="1907100" y="1459572"/>
                  </a:lnTo>
                  <a:lnTo>
                    <a:pt x="1887208" y="1507583"/>
                  </a:lnTo>
                  <a:lnTo>
                    <a:pt x="1865779" y="1552233"/>
                  </a:lnTo>
                  <a:lnTo>
                    <a:pt x="1843006" y="1593790"/>
                  </a:lnTo>
                  <a:lnTo>
                    <a:pt x="1819082" y="1632521"/>
                  </a:lnTo>
                  <a:lnTo>
                    <a:pt x="1794199" y="1668693"/>
                  </a:lnTo>
                  <a:lnTo>
                    <a:pt x="1768549" y="1702573"/>
                  </a:lnTo>
                  <a:lnTo>
                    <a:pt x="1742323" y="1734428"/>
                  </a:lnTo>
                  <a:lnTo>
                    <a:pt x="1715716" y="1764525"/>
                  </a:lnTo>
                  <a:lnTo>
                    <a:pt x="1688918" y="1793132"/>
                  </a:lnTo>
                  <a:lnTo>
                    <a:pt x="1662121" y="1820516"/>
                  </a:lnTo>
                  <a:lnTo>
                    <a:pt x="1583667" y="1898000"/>
                  </a:lnTo>
                  <a:lnTo>
                    <a:pt x="1550551" y="1927601"/>
                  </a:lnTo>
                  <a:lnTo>
                    <a:pt x="1512377" y="1955824"/>
                  </a:lnTo>
                  <a:lnTo>
                    <a:pt x="1469883" y="1982501"/>
                  </a:lnTo>
                  <a:lnTo>
                    <a:pt x="1423807" y="2007467"/>
                  </a:lnTo>
                  <a:lnTo>
                    <a:pt x="1374888" y="2030555"/>
                  </a:lnTo>
                  <a:lnTo>
                    <a:pt x="1323864" y="2051599"/>
                  </a:lnTo>
                  <a:lnTo>
                    <a:pt x="1271474" y="2070432"/>
                  </a:lnTo>
                  <a:lnTo>
                    <a:pt x="1218455" y="2086887"/>
                  </a:lnTo>
                  <a:lnTo>
                    <a:pt x="1165547" y="2100798"/>
                  </a:lnTo>
                  <a:lnTo>
                    <a:pt x="1113487" y="2111998"/>
                  </a:lnTo>
                  <a:lnTo>
                    <a:pt x="1063014" y="2120322"/>
                  </a:lnTo>
                  <a:lnTo>
                    <a:pt x="1014866" y="2125601"/>
                  </a:lnTo>
                  <a:lnTo>
                    <a:pt x="969782" y="2127671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35255" y="7966681"/>
              <a:ext cx="819150" cy="809625"/>
            </a:xfrm>
            <a:custGeom>
              <a:avLst/>
              <a:gdLst/>
              <a:ahLst/>
              <a:cxnLst/>
              <a:rect l="l" t="t" r="r" b="b"/>
              <a:pathLst>
                <a:path w="819150" h="809625">
                  <a:moveTo>
                    <a:pt x="386319" y="809003"/>
                  </a:moveTo>
                  <a:lnTo>
                    <a:pt x="322453" y="795024"/>
                  </a:lnTo>
                  <a:lnTo>
                    <a:pt x="331966" y="755923"/>
                  </a:lnTo>
                  <a:lnTo>
                    <a:pt x="354820" y="660176"/>
                  </a:lnTo>
                  <a:lnTo>
                    <a:pt x="382490" y="540119"/>
                  </a:lnTo>
                  <a:lnTo>
                    <a:pt x="406451" y="428090"/>
                  </a:lnTo>
                  <a:lnTo>
                    <a:pt x="347041" y="450767"/>
                  </a:lnTo>
                  <a:lnTo>
                    <a:pt x="288682" y="473804"/>
                  </a:lnTo>
                  <a:lnTo>
                    <a:pt x="233639" y="496278"/>
                  </a:lnTo>
                  <a:lnTo>
                    <a:pt x="184180" y="517267"/>
                  </a:lnTo>
                  <a:lnTo>
                    <a:pt x="142568" y="535848"/>
                  </a:lnTo>
                  <a:lnTo>
                    <a:pt x="69831" y="571554"/>
                  </a:lnTo>
                  <a:lnTo>
                    <a:pt x="44081" y="583163"/>
                  </a:lnTo>
                  <a:lnTo>
                    <a:pt x="30826" y="588350"/>
                  </a:lnTo>
                  <a:lnTo>
                    <a:pt x="27073" y="589541"/>
                  </a:lnTo>
                  <a:lnTo>
                    <a:pt x="0" y="532579"/>
                  </a:lnTo>
                  <a:lnTo>
                    <a:pt x="45561" y="514297"/>
                  </a:lnTo>
                  <a:lnTo>
                    <a:pt x="154154" y="470200"/>
                  </a:lnTo>
                  <a:lnTo>
                    <a:pt x="283638" y="416405"/>
                  </a:lnTo>
                  <a:lnTo>
                    <a:pt x="391872" y="369031"/>
                  </a:lnTo>
                  <a:lnTo>
                    <a:pt x="341293" y="334832"/>
                  </a:lnTo>
                  <a:lnTo>
                    <a:pt x="291407" y="301856"/>
                  </a:lnTo>
                  <a:lnTo>
                    <a:pt x="244009" y="271269"/>
                  </a:lnTo>
                  <a:lnTo>
                    <a:pt x="200892" y="244234"/>
                  </a:lnTo>
                  <a:lnTo>
                    <a:pt x="163849" y="221917"/>
                  </a:lnTo>
                  <a:lnTo>
                    <a:pt x="93683" y="183019"/>
                  </a:lnTo>
                  <a:lnTo>
                    <a:pt x="69159" y="168353"/>
                  </a:lnTo>
                  <a:lnTo>
                    <a:pt x="57260" y="160370"/>
                  </a:lnTo>
                  <a:lnTo>
                    <a:pt x="54147" y="157956"/>
                  </a:lnTo>
                  <a:lnTo>
                    <a:pt x="89898" y="106236"/>
                  </a:lnTo>
                  <a:lnTo>
                    <a:pt x="125947" y="129939"/>
                  </a:lnTo>
                  <a:lnTo>
                    <a:pt x="214028" y="187354"/>
                  </a:lnTo>
                  <a:lnTo>
                    <a:pt x="324042" y="257940"/>
                  </a:lnTo>
                  <a:lnTo>
                    <a:pt x="425888" y="321154"/>
                  </a:lnTo>
                  <a:lnTo>
                    <a:pt x="437234" y="267387"/>
                  </a:lnTo>
                  <a:lnTo>
                    <a:pt x="448970" y="217583"/>
                  </a:lnTo>
                  <a:lnTo>
                    <a:pt x="461227" y="169155"/>
                  </a:lnTo>
                  <a:lnTo>
                    <a:pt x="488463" y="64426"/>
                  </a:lnTo>
                  <a:lnTo>
                    <a:pt x="497650" y="27389"/>
                  </a:lnTo>
                  <a:lnTo>
                    <a:pt x="502542" y="6536"/>
                  </a:lnTo>
                  <a:lnTo>
                    <a:pt x="503985" y="0"/>
                  </a:lnTo>
                  <a:lnTo>
                    <a:pt x="592495" y="19220"/>
                  </a:lnTo>
                  <a:lnTo>
                    <a:pt x="583628" y="47149"/>
                  </a:lnTo>
                  <a:lnTo>
                    <a:pt x="561126" y="118685"/>
                  </a:lnTo>
                  <a:lnTo>
                    <a:pt x="531140" y="215448"/>
                  </a:lnTo>
                  <a:lnTo>
                    <a:pt x="499820" y="319058"/>
                  </a:lnTo>
                  <a:lnTo>
                    <a:pt x="540967" y="301836"/>
                  </a:lnTo>
                  <a:lnTo>
                    <a:pt x="580910" y="285859"/>
                  </a:lnTo>
                  <a:lnTo>
                    <a:pt x="620919" y="270406"/>
                  </a:lnTo>
                  <a:lnTo>
                    <a:pt x="662261" y="254757"/>
                  </a:lnTo>
                  <a:lnTo>
                    <a:pt x="717472" y="233380"/>
                  </a:lnTo>
                  <a:lnTo>
                    <a:pt x="754329" y="218719"/>
                  </a:lnTo>
                  <a:lnTo>
                    <a:pt x="774916" y="210282"/>
                  </a:lnTo>
                  <a:lnTo>
                    <a:pt x="781316" y="207580"/>
                  </a:lnTo>
                  <a:lnTo>
                    <a:pt x="819149" y="286558"/>
                  </a:lnTo>
                  <a:lnTo>
                    <a:pt x="792987" y="295141"/>
                  </a:lnTo>
                  <a:lnTo>
                    <a:pt x="725433" y="317485"/>
                  </a:lnTo>
                  <a:lnTo>
                    <a:pt x="632888" y="348478"/>
                  </a:lnTo>
                  <a:lnTo>
                    <a:pt x="531753" y="383009"/>
                  </a:lnTo>
                  <a:lnTo>
                    <a:pt x="576463" y="410737"/>
                  </a:lnTo>
                  <a:lnTo>
                    <a:pt x="618180" y="437875"/>
                  </a:lnTo>
                  <a:lnTo>
                    <a:pt x="658855" y="465275"/>
                  </a:lnTo>
                  <a:lnTo>
                    <a:pt x="700442" y="493788"/>
                  </a:lnTo>
                  <a:lnTo>
                    <a:pt x="749708" y="526840"/>
                  </a:lnTo>
                  <a:lnTo>
                    <a:pt x="782965" y="548785"/>
                  </a:lnTo>
                  <a:lnTo>
                    <a:pt x="801773" y="560967"/>
                  </a:lnTo>
                  <a:lnTo>
                    <a:pt x="807695" y="564729"/>
                  </a:lnTo>
                  <a:lnTo>
                    <a:pt x="758407" y="636369"/>
                  </a:lnTo>
                  <a:lnTo>
                    <a:pt x="670895" y="570757"/>
                  </a:lnTo>
                  <a:lnTo>
                    <a:pt x="585764" y="507516"/>
                  </a:lnTo>
                  <a:lnTo>
                    <a:pt x="494613" y="440670"/>
                  </a:lnTo>
                  <a:lnTo>
                    <a:pt x="470664" y="423547"/>
                  </a:lnTo>
                  <a:lnTo>
                    <a:pt x="455333" y="482198"/>
                  </a:lnTo>
                  <a:lnTo>
                    <a:pt x="440929" y="540267"/>
                  </a:lnTo>
                  <a:lnTo>
                    <a:pt x="427971" y="595482"/>
                  </a:lnTo>
                  <a:lnTo>
                    <a:pt x="416979" y="645571"/>
                  </a:lnTo>
                  <a:lnTo>
                    <a:pt x="408475" y="688264"/>
                  </a:lnTo>
                  <a:lnTo>
                    <a:pt x="396276" y="765216"/>
                  </a:lnTo>
                  <a:lnTo>
                    <a:pt x="391005" y="792010"/>
                  </a:lnTo>
                  <a:lnTo>
                    <a:pt x="387555" y="805371"/>
                  </a:lnTo>
                  <a:lnTo>
                    <a:pt x="386319" y="809003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0121" y="2799388"/>
            <a:ext cx="5148580" cy="3644265"/>
          </a:xfrm>
          <a:prstGeom prst="rect"/>
        </p:spPr>
        <p:txBody>
          <a:bodyPr wrap="square" lIns="0" tIns="353695" rIns="0" bIns="0" rtlCol="0" vert="horz">
            <a:spAutoFit/>
          </a:bodyPr>
          <a:lstStyle/>
          <a:p>
            <a:pPr marL="501015" marR="5080" indent="-488950">
              <a:lnSpc>
                <a:spcPts val="12890"/>
              </a:lnSpc>
              <a:spcBef>
                <a:spcPts val="2785"/>
              </a:spcBef>
            </a:pPr>
            <a:r>
              <a:rPr dirty="0" sz="13000" spc="-425">
                <a:solidFill>
                  <a:srgbClr val="FEF1EB"/>
                </a:solidFill>
                <a:latin typeface="SimSun"/>
                <a:cs typeface="SimSun"/>
              </a:rPr>
              <a:t>T</a:t>
            </a:r>
            <a:r>
              <a:rPr dirty="0" sz="13000" spc="-200">
                <a:solidFill>
                  <a:srgbClr val="FEF1EB"/>
                </a:solidFill>
                <a:latin typeface="SimSun"/>
                <a:cs typeface="SimSun"/>
              </a:rPr>
              <a:t>E</a:t>
            </a:r>
            <a:r>
              <a:rPr dirty="0" sz="13000" spc="51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13000" spc="-3350">
                <a:solidFill>
                  <a:srgbClr val="FEF1EB"/>
                </a:solidFill>
                <a:latin typeface="SimSun"/>
                <a:cs typeface="SimSun"/>
              </a:rPr>
              <a:t>I</a:t>
            </a:r>
            <a:r>
              <a:rPr dirty="0" sz="13000" spc="3595">
                <a:solidFill>
                  <a:srgbClr val="FEF1EB"/>
                </a:solidFill>
                <a:latin typeface="SimSun"/>
                <a:cs typeface="SimSun"/>
              </a:rPr>
              <a:t>M</a:t>
            </a:r>
            <a:r>
              <a:rPr dirty="0" sz="13000" spc="1170">
                <a:solidFill>
                  <a:srgbClr val="FEF1EB"/>
                </a:solidFill>
                <a:latin typeface="SimSun"/>
                <a:cs typeface="SimSun"/>
              </a:rPr>
              <a:t>A  </a:t>
            </a:r>
            <a:r>
              <a:rPr dirty="0" sz="13000" spc="20">
                <a:solidFill>
                  <a:srgbClr val="FEF1EB"/>
                </a:solidFill>
                <a:latin typeface="SimSun"/>
                <a:cs typeface="SimSun"/>
              </a:rPr>
              <a:t>KASIH</a:t>
            </a:r>
            <a:endParaRPr sz="130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255850"/>
            <a:ext cx="2888615" cy="4031615"/>
            <a:chOff x="0" y="6255850"/>
            <a:chExt cx="2888615" cy="4031615"/>
          </a:xfrm>
        </p:grpSpPr>
        <p:sp>
          <p:nvSpPr>
            <p:cNvPr id="8" name="object 8"/>
            <p:cNvSpPr/>
            <p:nvPr/>
          </p:nvSpPr>
          <p:spPr>
            <a:xfrm>
              <a:off x="668931" y="7127440"/>
              <a:ext cx="2219325" cy="342265"/>
            </a:xfrm>
            <a:custGeom>
              <a:avLst/>
              <a:gdLst/>
              <a:ahLst/>
              <a:cxnLst/>
              <a:rect l="l" t="t" r="r" b="b"/>
              <a:pathLst>
                <a:path w="2219325" h="342265">
                  <a:moveTo>
                    <a:pt x="1089730" y="0"/>
                  </a:moveTo>
                  <a:lnTo>
                    <a:pt x="1141143" y="0"/>
                  </a:lnTo>
                  <a:lnTo>
                    <a:pt x="1145084" y="28871"/>
                  </a:lnTo>
                  <a:lnTo>
                    <a:pt x="1160376" y="95060"/>
                  </a:lnTo>
                  <a:lnTo>
                    <a:pt x="1192224" y="167932"/>
                  </a:lnTo>
                  <a:lnTo>
                    <a:pt x="1245832" y="216852"/>
                  </a:lnTo>
                  <a:lnTo>
                    <a:pt x="1302880" y="240382"/>
                  </a:lnTo>
                  <a:lnTo>
                    <a:pt x="1345957" y="256808"/>
                  </a:lnTo>
                  <a:lnTo>
                    <a:pt x="1381629" y="265073"/>
                  </a:lnTo>
                  <a:lnTo>
                    <a:pt x="1416463" y="264124"/>
                  </a:lnTo>
                  <a:lnTo>
                    <a:pt x="1455250" y="257933"/>
                  </a:lnTo>
                  <a:lnTo>
                    <a:pt x="1495678" y="246959"/>
                  </a:lnTo>
                  <a:lnTo>
                    <a:pt x="1533661" y="224871"/>
                  </a:lnTo>
                  <a:lnTo>
                    <a:pt x="1565113" y="185337"/>
                  </a:lnTo>
                  <a:lnTo>
                    <a:pt x="1586867" y="141095"/>
                  </a:lnTo>
                  <a:lnTo>
                    <a:pt x="1608097" y="92809"/>
                  </a:lnTo>
                  <a:lnTo>
                    <a:pt x="1626463" y="48110"/>
                  </a:lnTo>
                  <a:lnTo>
                    <a:pt x="1639625" y="14631"/>
                  </a:lnTo>
                  <a:lnTo>
                    <a:pt x="1639625" y="9754"/>
                  </a:lnTo>
                  <a:lnTo>
                    <a:pt x="1639252" y="4877"/>
                  </a:lnTo>
                  <a:lnTo>
                    <a:pt x="1639252" y="0"/>
                  </a:lnTo>
                  <a:lnTo>
                    <a:pt x="1672037" y="0"/>
                  </a:lnTo>
                  <a:lnTo>
                    <a:pt x="1676031" y="28871"/>
                  </a:lnTo>
                  <a:lnTo>
                    <a:pt x="1691410" y="95060"/>
                  </a:lnTo>
                  <a:lnTo>
                    <a:pt x="1723276" y="167932"/>
                  </a:lnTo>
                  <a:lnTo>
                    <a:pt x="1776726" y="216852"/>
                  </a:lnTo>
                  <a:lnTo>
                    <a:pt x="1836475" y="240382"/>
                  </a:lnTo>
                  <a:lnTo>
                    <a:pt x="1885885" y="256808"/>
                  </a:lnTo>
                  <a:lnTo>
                    <a:pt x="1928031" y="265073"/>
                  </a:lnTo>
                  <a:lnTo>
                    <a:pt x="1965985" y="264124"/>
                  </a:lnTo>
                  <a:lnTo>
                    <a:pt x="2004987" y="257933"/>
                  </a:lnTo>
                  <a:lnTo>
                    <a:pt x="2045526" y="246959"/>
                  </a:lnTo>
                  <a:lnTo>
                    <a:pt x="2083550" y="224871"/>
                  </a:lnTo>
                  <a:lnTo>
                    <a:pt x="2115008" y="185337"/>
                  </a:lnTo>
                  <a:lnTo>
                    <a:pt x="2142554" y="128046"/>
                  </a:lnTo>
                  <a:lnTo>
                    <a:pt x="2168284" y="67484"/>
                  </a:lnTo>
                  <a:lnTo>
                    <a:pt x="2187308" y="19515"/>
                  </a:lnTo>
                  <a:lnTo>
                    <a:pt x="2194736" y="0"/>
                  </a:lnTo>
                  <a:lnTo>
                    <a:pt x="2219324" y="0"/>
                  </a:lnTo>
                  <a:lnTo>
                    <a:pt x="2202652" y="70111"/>
                  </a:lnTo>
                  <a:lnTo>
                    <a:pt x="2178145" y="136593"/>
                  </a:lnTo>
                  <a:lnTo>
                    <a:pt x="2139597" y="205221"/>
                  </a:lnTo>
                  <a:lnTo>
                    <a:pt x="2108561" y="243546"/>
                  </a:lnTo>
                  <a:lnTo>
                    <a:pt x="2075848" y="272336"/>
                  </a:lnTo>
                  <a:lnTo>
                    <a:pt x="2039286" y="292309"/>
                  </a:lnTo>
                  <a:lnTo>
                    <a:pt x="1996700" y="304184"/>
                  </a:lnTo>
                  <a:lnTo>
                    <a:pt x="1945919" y="308681"/>
                  </a:lnTo>
                  <a:lnTo>
                    <a:pt x="1884768" y="306519"/>
                  </a:lnTo>
                  <a:lnTo>
                    <a:pt x="1837980" y="298289"/>
                  </a:lnTo>
                  <a:lnTo>
                    <a:pt x="1794261" y="281567"/>
                  </a:lnTo>
                  <a:lnTo>
                    <a:pt x="1754401" y="256726"/>
                  </a:lnTo>
                  <a:lnTo>
                    <a:pt x="1719187" y="224142"/>
                  </a:lnTo>
                  <a:lnTo>
                    <a:pt x="1689408" y="184187"/>
                  </a:lnTo>
                  <a:lnTo>
                    <a:pt x="1665854" y="137236"/>
                  </a:lnTo>
                  <a:lnTo>
                    <a:pt x="1649311" y="83664"/>
                  </a:lnTo>
                  <a:lnTo>
                    <a:pt x="1638589" y="113209"/>
                  </a:lnTo>
                  <a:lnTo>
                    <a:pt x="1609180" y="175254"/>
                  </a:lnTo>
                  <a:lnTo>
                    <a:pt x="1558909" y="243546"/>
                  </a:lnTo>
                  <a:lnTo>
                    <a:pt x="1526160" y="272336"/>
                  </a:lnTo>
                  <a:lnTo>
                    <a:pt x="1489624" y="292309"/>
                  </a:lnTo>
                  <a:lnTo>
                    <a:pt x="1447095" y="304184"/>
                  </a:lnTo>
                  <a:lnTo>
                    <a:pt x="1396371" y="308681"/>
                  </a:lnTo>
                  <a:lnTo>
                    <a:pt x="1335245" y="306519"/>
                  </a:lnTo>
                  <a:lnTo>
                    <a:pt x="1286840" y="297867"/>
                  </a:lnTo>
                  <a:lnTo>
                    <a:pt x="1241706" y="280076"/>
                  </a:lnTo>
                  <a:lnTo>
                    <a:pt x="1200752" y="253572"/>
                  </a:lnTo>
                  <a:lnTo>
                    <a:pt x="1164890" y="218783"/>
                  </a:lnTo>
                  <a:lnTo>
                    <a:pt x="1135030" y="176136"/>
                  </a:lnTo>
                  <a:lnTo>
                    <a:pt x="1112083" y="126059"/>
                  </a:lnTo>
                  <a:lnTo>
                    <a:pt x="1094478" y="175825"/>
                  </a:lnTo>
                  <a:lnTo>
                    <a:pt x="1070550" y="219422"/>
                  </a:lnTo>
                  <a:lnTo>
                    <a:pt x="1041005" y="256515"/>
                  </a:lnTo>
                  <a:lnTo>
                    <a:pt x="1006546" y="286770"/>
                  </a:lnTo>
                  <a:lnTo>
                    <a:pt x="967878" y="309852"/>
                  </a:lnTo>
                  <a:lnTo>
                    <a:pt x="925703" y="325425"/>
                  </a:lnTo>
                  <a:lnTo>
                    <a:pt x="880725" y="333156"/>
                  </a:lnTo>
                  <a:lnTo>
                    <a:pt x="819729" y="335319"/>
                  </a:lnTo>
                  <a:lnTo>
                    <a:pt x="769041" y="330822"/>
                  </a:lnTo>
                  <a:lnTo>
                    <a:pt x="726486" y="318946"/>
                  </a:lnTo>
                  <a:lnTo>
                    <a:pt x="689893" y="298974"/>
                  </a:lnTo>
                  <a:lnTo>
                    <a:pt x="657087" y="270184"/>
                  </a:lnTo>
                  <a:lnTo>
                    <a:pt x="625896" y="231859"/>
                  </a:lnTo>
                  <a:lnTo>
                    <a:pt x="603770" y="196862"/>
                  </a:lnTo>
                  <a:lnTo>
                    <a:pt x="585799" y="160669"/>
                  </a:lnTo>
                  <a:lnTo>
                    <a:pt x="571671" y="125180"/>
                  </a:lnTo>
                  <a:lnTo>
                    <a:pt x="561071" y="92293"/>
                  </a:lnTo>
                  <a:lnTo>
                    <a:pt x="550313" y="125021"/>
                  </a:lnTo>
                  <a:lnTo>
                    <a:pt x="536203" y="160528"/>
                  </a:lnTo>
                  <a:lnTo>
                    <a:pt x="518320" y="196809"/>
                  </a:lnTo>
                  <a:lnTo>
                    <a:pt x="496246" y="231859"/>
                  </a:lnTo>
                  <a:lnTo>
                    <a:pt x="465081" y="270740"/>
                  </a:lnTo>
                  <a:lnTo>
                    <a:pt x="432332" y="300919"/>
                  </a:lnTo>
                  <a:lnTo>
                    <a:pt x="395795" y="322698"/>
                  </a:lnTo>
                  <a:lnTo>
                    <a:pt x="353267" y="336380"/>
                  </a:lnTo>
                  <a:lnTo>
                    <a:pt x="302542" y="342266"/>
                  </a:lnTo>
                  <a:lnTo>
                    <a:pt x="241417" y="340660"/>
                  </a:lnTo>
                  <a:lnTo>
                    <a:pt x="197924" y="333489"/>
                  </a:lnTo>
                  <a:lnTo>
                    <a:pt x="157246" y="319141"/>
                  </a:lnTo>
                  <a:lnTo>
                    <a:pt x="119963" y="297862"/>
                  </a:lnTo>
                  <a:lnTo>
                    <a:pt x="86654" y="269894"/>
                  </a:lnTo>
                  <a:lnTo>
                    <a:pt x="57898" y="235482"/>
                  </a:lnTo>
                  <a:lnTo>
                    <a:pt x="34275" y="194869"/>
                  </a:lnTo>
                  <a:lnTo>
                    <a:pt x="16364" y="148300"/>
                  </a:lnTo>
                  <a:lnTo>
                    <a:pt x="4746" y="96018"/>
                  </a:lnTo>
                  <a:lnTo>
                    <a:pt x="0" y="38268"/>
                  </a:lnTo>
                  <a:lnTo>
                    <a:pt x="51040" y="27012"/>
                  </a:lnTo>
                  <a:lnTo>
                    <a:pt x="51372" y="55825"/>
                  </a:lnTo>
                  <a:lnTo>
                    <a:pt x="58724" y="121885"/>
                  </a:lnTo>
                  <a:lnTo>
                    <a:pt x="82632" y="194628"/>
                  </a:lnTo>
                  <a:lnTo>
                    <a:pt x="132630" y="243489"/>
                  </a:lnTo>
                  <a:lnTo>
                    <a:pt x="192647" y="267020"/>
                  </a:lnTo>
                  <a:lnTo>
                    <a:pt x="242255" y="283445"/>
                  </a:lnTo>
                  <a:lnTo>
                    <a:pt x="284459" y="291711"/>
                  </a:lnTo>
                  <a:lnTo>
                    <a:pt x="322262" y="290761"/>
                  </a:lnTo>
                  <a:lnTo>
                    <a:pt x="360996" y="284571"/>
                  </a:lnTo>
                  <a:lnTo>
                    <a:pt x="401337" y="273597"/>
                  </a:lnTo>
                  <a:lnTo>
                    <a:pt x="439303" y="251508"/>
                  </a:lnTo>
                  <a:lnTo>
                    <a:pt x="470912" y="211974"/>
                  </a:lnTo>
                  <a:lnTo>
                    <a:pt x="497509" y="154684"/>
                  </a:lnTo>
                  <a:lnTo>
                    <a:pt x="520788" y="94122"/>
                  </a:lnTo>
                  <a:lnTo>
                    <a:pt x="537292" y="46152"/>
                  </a:lnTo>
                  <a:lnTo>
                    <a:pt x="543561" y="26637"/>
                  </a:lnTo>
                  <a:lnTo>
                    <a:pt x="580817" y="26637"/>
                  </a:lnTo>
                  <a:lnTo>
                    <a:pt x="601866" y="94122"/>
                  </a:lnTo>
                  <a:lnTo>
                    <a:pt x="623882" y="154684"/>
                  </a:lnTo>
                  <a:lnTo>
                    <a:pt x="649740" y="211974"/>
                  </a:lnTo>
                  <a:lnTo>
                    <a:pt x="681140" y="248577"/>
                  </a:lnTo>
                  <a:lnTo>
                    <a:pt x="719036" y="264218"/>
                  </a:lnTo>
                  <a:lnTo>
                    <a:pt x="759446" y="268743"/>
                  </a:lnTo>
                  <a:lnTo>
                    <a:pt x="798390" y="272002"/>
                  </a:lnTo>
                  <a:lnTo>
                    <a:pt x="836350" y="272952"/>
                  </a:lnTo>
                  <a:lnTo>
                    <a:pt x="878537" y="264687"/>
                  </a:lnTo>
                  <a:lnTo>
                    <a:pt x="928058" y="248261"/>
                  </a:lnTo>
                  <a:lnTo>
                    <a:pt x="988022" y="224730"/>
                  </a:lnTo>
                  <a:lnTo>
                    <a:pt x="1027978" y="195938"/>
                  </a:lnTo>
                  <a:lnTo>
                    <a:pt x="1056507" y="153135"/>
                  </a:lnTo>
                  <a:lnTo>
                    <a:pt x="1075415" y="105631"/>
                  </a:lnTo>
                  <a:lnTo>
                    <a:pt x="1086508" y="62738"/>
                  </a:lnTo>
                  <a:lnTo>
                    <a:pt x="1091593" y="33765"/>
                  </a:lnTo>
                  <a:lnTo>
                    <a:pt x="1090883" y="25535"/>
                  </a:lnTo>
                  <a:lnTo>
                    <a:pt x="1090382" y="17164"/>
                  </a:lnTo>
                  <a:lnTo>
                    <a:pt x="1090021" y="8652"/>
                  </a:lnTo>
                  <a:lnTo>
                    <a:pt x="1089730" y="0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6255850"/>
              <a:ext cx="1795780" cy="4031615"/>
            </a:xfrm>
            <a:custGeom>
              <a:avLst/>
              <a:gdLst/>
              <a:ahLst/>
              <a:cxnLst/>
              <a:rect l="l" t="t" r="r" b="b"/>
              <a:pathLst>
                <a:path w="1795780" h="4031615">
                  <a:moveTo>
                    <a:pt x="0" y="4031149"/>
                  </a:moveTo>
                  <a:lnTo>
                    <a:pt x="1795438" y="4031149"/>
                  </a:lnTo>
                  <a:lnTo>
                    <a:pt x="1753230" y="3519804"/>
                  </a:lnTo>
                  <a:lnTo>
                    <a:pt x="1704126" y="2883206"/>
                  </a:lnTo>
                  <a:lnTo>
                    <a:pt x="1670943" y="2363631"/>
                  </a:lnTo>
                  <a:lnTo>
                    <a:pt x="1667505" y="2298999"/>
                  </a:lnTo>
                  <a:lnTo>
                    <a:pt x="1663355" y="2235013"/>
                  </a:lnTo>
                  <a:lnTo>
                    <a:pt x="1658546" y="2171746"/>
                  </a:lnTo>
                  <a:lnTo>
                    <a:pt x="1653131" y="2109267"/>
                  </a:lnTo>
                  <a:lnTo>
                    <a:pt x="1647165" y="2047649"/>
                  </a:lnTo>
                  <a:lnTo>
                    <a:pt x="1640701" y="1986963"/>
                  </a:lnTo>
                  <a:lnTo>
                    <a:pt x="1633792" y="1927281"/>
                  </a:lnTo>
                  <a:lnTo>
                    <a:pt x="1626493" y="1868675"/>
                  </a:lnTo>
                  <a:lnTo>
                    <a:pt x="1618856" y="1811215"/>
                  </a:lnTo>
                  <a:lnTo>
                    <a:pt x="1610935" y="1754973"/>
                  </a:lnTo>
                  <a:lnTo>
                    <a:pt x="1602784" y="1700021"/>
                  </a:lnTo>
                  <a:lnTo>
                    <a:pt x="1594456" y="1646429"/>
                  </a:lnTo>
                  <a:lnTo>
                    <a:pt x="1586005" y="1594271"/>
                  </a:lnTo>
                  <a:lnTo>
                    <a:pt x="1577485" y="1543616"/>
                  </a:lnTo>
                  <a:lnTo>
                    <a:pt x="1568948" y="1494537"/>
                  </a:lnTo>
                  <a:lnTo>
                    <a:pt x="1560449" y="1447105"/>
                  </a:lnTo>
                  <a:lnTo>
                    <a:pt x="1552042" y="1401392"/>
                  </a:lnTo>
                  <a:lnTo>
                    <a:pt x="1543779" y="1357468"/>
                  </a:lnTo>
                  <a:lnTo>
                    <a:pt x="1535715" y="1315406"/>
                  </a:lnTo>
                  <a:lnTo>
                    <a:pt x="1527902" y="1275277"/>
                  </a:lnTo>
                  <a:lnTo>
                    <a:pt x="1520395" y="1237152"/>
                  </a:lnTo>
                  <a:lnTo>
                    <a:pt x="1506511" y="1167202"/>
                  </a:lnTo>
                  <a:lnTo>
                    <a:pt x="1500242" y="1135519"/>
                  </a:lnTo>
                  <a:lnTo>
                    <a:pt x="1485439" y="1086492"/>
                  </a:lnTo>
                  <a:lnTo>
                    <a:pt x="1459147" y="1029145"/>
                  </a:lnTo>
                  <a:lnTo>
                    <a:pt x="1422283" y="964772"/>
                  </a:lnTo>
                  <a:lnTo>
                    <a:pt x="1400174" y="930355"/>
                  </a:lnTo>
                  <a:lnTo>
                    <a:pt x="1375765" y="894667"/>
                  </a:lnTo>
                  <a:lnTo>
                    <a:pt x="1349172" y="857870"/>
                  </a:lnTo>
                  <a:lnTo>
                    <a:pt x="1320508" y="820125"/>
                  </a:lnTo>
                  <a:lnTo>
                    <a:pt x="1289890" y="781594"/>
                  </a:lnTo>
                  <a:lnTo>
                    <a:pt x="1257430" y="742439"/>
                  </a:lnTo>
                  <a:lnTo>
                    <a:pt x="1223244" y="702821"/>
                  </a:lnTo>
                  <a:lnTo>
                    <a:pt x="1187447" y="662902"/>
                  </a:lnTo>
                  <a:lnTo>
                    <a:pt x="1150152" y="622845"/>
                  </a:lnTo>
                  <a:lnTo>
                    <a:pt x="1111476" y="582811"/>
                  </a:lnTo>
                  <a:lnTo>
                    <a:pt x="1071531" y="542961"/>
                  </a:lnTo>
                  <a:lnTo>
                    <a:pt x="1030433" y="503457"/>
                  </a:lnTo>
                  <a:lnTo>
                    <a:pt x="988296" y="464461"/>
                  </a:lnTo>
                  <a:lnTo>
                    <a:pt x="945235" y="426136"/>
                  </a:lnTo>
                  <a:lnTo>
                    <a:pt x="901364" y="388641"/>
                  </a:lnTo>
                  <a:lnTo>
                    <a:pt x="856799" y="352141"/>
                  </a:lnTo>
                  <a:lnTo>
                    <a:pt x="811653" y="316795"/>
                  </a:lnTo>
                  <a:lnTo>
                    <a:pt x="766042" y="282766"/>
                  </a:lnTo>
                  <a:lnTo>
                    <a:pt x="720079" y="250216"/>
                  </a:lnTo>
                  <a:lnTo>
                    <a:pt x="673879" y="219306"/>
                  </a:lnTo>
                  <a:lnTo>
                    <a:pt x="627558" y="190198"/>
                  </a:lnTo>
                  <a:lnTo>
                    <a:pt x="581229" y="163054"/>
                  </a:lnTo>
                  <a:lnTo>
                    <a:pt x="535007" y="138036"/>
                  </a:lnTo>
                  <a:lnTo>
                    <a:pt x="489007" y="115305"/>
                  </a:lnTo>
                  <a:lnTo>
                    <a:pt x="443343" y="95023"/>
                  </a:lnTo>
                  <a:lnTo>
                    <a:pt x="398130" y="77352"/>
                  </a:lnTo>
                  <a:lnTo>
                    <a:pt x="353483" y="62454"/>
                  </a:lnTo>
                  <a:lnTo>
                    <a:pt x="56275" y="0"/>
                  </a:lnTo>
                  <a:lnTo>
                    <a:pt x="0" y="2188"/>
                  </a:lnTo>
                  <a:lnTo>
                    <a:pt x="0" y="4031149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1878" y="8508965"/>
              <a:ext cx="949325" cy="1010285"/>
            </a:xfrm>
            <a:custGeom>
              <a:avLst/>
              <a:gdLst/>
              <a:ahLst/>
              <a:cxnLst/>
              <a:rect l="l" t="t" r="r" b="b"/>
              <a:pathLst>
                <a:path w="949325" h="1010284">
                  <a:moveTo>
                    <a:pt x="309763" y="370047"/>
                  </a:moveTo>
                  <a:lnTo>
                    <a:pt x="220144" y="350401"/>
                  </a:lnTo>
                  <a:lnTo>
                    <a:pt x="174823" y="335487"/>
                  </a:lnTo>
                  <a:lnTo>
                    <a:pt x="138979" y="319397"/>
                  </a:lnTo>
                  <a:lnTo>
                    <a:pt x="92388" y="276127"/>
                  </a:lnTo>
                  <a:lnTo>
                    <a:pt x="73692" y="205475"/>
                  </a:lnTo>
                  <a:lnTo>
                    <a:pt x="72718" y="155156"/>
                  </a:lnTo>
                  <a:lnTo>
                    <a:pt x="76214" y="92324"/>
                  </a:lnTo>
                  <a:lnTo>
                    <a:pt x="84048" y="77898"/>
                  </a:lnTo>
                  <a:lnTo>
                    <a:pt x="113735" y="46162"/>
                  </a:lnTo>
                  <a:lnTo>
                    <a:pt x="174552" y="14425"/>
                  </a:lnTo>
                  <a:lnTo>
                    <a:pt x="275778" y="0"/>
                  </a:lnTo>
                  <a:lnTo>
                    <a:pt x="306984" y="5283"/>
                  </a:lnTo>
                  <a:lnTo>
                    <a:pt x="357122" y="42851"/>
                  </a:lnTo>
                  <a:lnTo>
                    <a:pt x="390282" y="105971"/>
                  </a:lnTo>
                  <a:lnTo>
                    <a:pt x="400267" y="143195"/>
                  </a:lnTo>
                  <a:lnTo>
                    <a:pt x="405732" y="182105"/>
                  </a:lnTo>
                  <a:lnTo>
                    <a:pt x="406587" y="221135"/>
                  </a:lnTo>
                  <a:lnTo>
                    <a:pt x="402740" y="258716"/>
                  </a:lnTo>
                  <a:lnTo>
                    <a:pt x="380572" y="323265"/>
                  </a:lnTo>
                  <a:lnTo>
                    <a:pt x="338496" y="363215"/>
                  </a:lnTo>
                  <a:lnTo>
                    <a:pt x="309763" y="370047"/>
                  </a:lnTo>
                  <a:close/>
                </a:path>
                <a:path w="949325" h="1010284">
                  <a:moveTo>
                    <a:pt x="728749" y="873650"/>
                  </a:moveTo>
                  <a:lnTo>
                    <a:pt x="676306" y="851083"/>
                  </a:lnTo>
                  <a:lnTo>
                    <a:pt x="629634" y="772323"/>
                  </a:lnTo>
                  <a:lnTo>
                    <a:pt x="609683" y="729018"/>
                  </a:lnTo>
                  <a:lnTo>
                    <a:pt x="597055" y="691779"/>
                  </a:lnTo>
                  <a:lnTo>
                    <a:pt x="592567" y="658736"/>
                  </a:lnTo>
                  <a:lnTo>
                    <a:pt x="597031" y="628020"/>
                  </a:lnTo>
                  <a:lnTo>
                    <a:pt x="636076" y="566089"/>
                  </a:lnTo>
                  <a:lnTo>
                    <a:pt x="672286" y="531137"/>
                  </a:lnTo>
                  <a:lnTo>
                    <a:pt x="720708" y="491033"/>
                  </a:lnTo>
                  <a:lnTo>
                    <a:pt x="736656" y="486935"/>
                  </a:lnTo>
                  <a:lnTo>
                    <a:pt x="780209" y="487050"/>
                  </a:lnTo>
                  <a:lnTo>
                    <a:pt x="844924" y="509990"/>
                  </a:lnTo>
                  <a:lnTo>
                    <a:pt x="924361" y="574369"/>
                  </a:lnTo>
                  <a:lnTo>
                    <a:pt x="941706" y="600838"/>
                  </a:lnTo>
                  <a:lnTo>
                    <a:pt x="949319" y="630795"/>
                  </a:lnTo>
                  <a:lnTo>
                    <a:pt x="948282" y="663112"/>
                  </a:lnTo>
                  <a:lnTo>
                    <a:pt x="924603" y="730301"/>
                  </a:lnTo>
                  <a:lnTo>
                    <a:pt x="904130" y="762913"/>
                  </a:lnTo>
                  <a:lnTo>
                    <a:pt x="879347" y="793364"/>
                  </a:lnTo>
                  <a:lnTo>
                    <a:pt x="851338" y="820524"/>
                  </a:lnTo>
                  <a:lnTo>
                    <a:pt x="789985" y="860450"/>
                  </a:lnTo>
                  <a:lnTo>
                    <a:pt x="728749" y="873650"/>
                  </a:lnTo>
                  <a:close/>
                </a:path>
                <a:path w="949325" h="1010284">
                  <a:moveTo>
                    <a:pt x="101322" y="1010274"/>
                  </a:moveTo>
                  <a:lnTo>
                    <a:pt x="51490" y="996944"/>
                  </a:lnTo>
                  <a:lnTo>
                    <a:pt x="16422" y="925398"/>
                  </a:lnTo>
                  <a:lnTo>
                    <a:pt x="4852" y="877346"/>
                  </a:lnTo>
                  <a:lnTo>
                    <a:pt x="0" y="830069"/>
                  </a:lnTo>
                  <a:lnTo>
                    <a:pt x="2074" y="784707"/>
                  </a:lnTo>
                  <a:lnTo>
                    <a:pt x="11284" y="742406"/>
                  </a:lnTo>
                  <a:lnTo>
                    <a:pt x="27838" y="704307"/>
                  </a:lnTo>
                  <a:lnTo>
                    <a:pt x="51945" y="671554"/>
                  </a:lnTo>
                  <a:lnTo>
                    <a:pt x="83813" y="645291"/>
                  </a:lnTo>
                  <a:lnTo>
                    <a:pt x="123652" y="626659"/>
                  </a:lnTo>
                  <a:lnTo>
                    <a:pt x="170014" y="613308"/>
                  </a:lnTo>
                  <a:lnTo>
                    <a:pt x="200509" y="609990"/>
                  </a:lnTo>
                  <a:lnTo>
                    <a:pt x="220503" y="616133"/>
                  </a:lnTo>
                  <a:lnTo>
                    <a:pt x="235361" y="631166"/>
                  </a:lnTo>
                  <a:lnTo>
                    <a:pt x="250448" y="654517"/>
                  </a:lnTo>
                  <a:lnTo>
                    <a:pt x="271128" y="685614"/>
                  </a:lnTo>
                  <a:lnTo>
                    <a:pt x="302768" y="723885"/>
                  </a:lnTo>
                  <a:lnTo>
                    <a:pt x="316539" y="747491"/>
                  </a:lnTo>
                  <a:lnTo>
                    <a:pt x="319841" y="775720"/>
                  </a:lnTo>
                  <a:lnTo>
                    <a:pt x="314027" y="807194"/>
                  </a:lnTo>
                  <a:lnTo>
                    <a:pt x="280448" y="874357"/>
                  </a:lnTo>
                  <a:lnTo>
                    <a:pt x="255384" y="907288"/>
                  </a:lnTo>
                  <a:lnTo>
                    <a:pt x="226603" y="937947"/>
                  </a:lnTo>
                  <a:lnTo>
                    <a:pt x="195456" y="964954"/>
                  </a:lnTo>
                  <a:lnTo>
                    <a:pt x="163294" y="986930"/>
                  </a:lnTo>
                  <a:lnTo>
                    <a:pt x="131466" y="1002496"/>
                  </a:lnTo>
                  <a:lnTo>
                    <a:pt x="101322" y="1010274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53" y="0"/>
            <a:ext cx="4396623" cy="27940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362475" y="0"/>
            <a:ext cx="4925695" cy="1796414"/>
            <a:chOff x="13362475" y="0"/>
            <a:chExt cx="4925695" cy="1796414"/>
          </a:xfrm>
        </p:grpSpPr>
        <p:sp>
          <p:nvSpPr>
            <p:cNvPr id="13" name="object 13"/>
            <p:cNvSpPr/>
            <p:nvPr/>
          </p:nvSpPr>
          <p:spPr>
            <a:xfrm>
              <a:off x="13362475" y="0"/>
              <a:ext cx="4925695" cy="1796414"/>
            </a:xfrm>
            <a:custGeom>
              <a:avLst/>
              <a:gdLst/>
              <a:ahLst/>
              <a:cxnLst/>
              <a:rect l="l" t="t" r="r" b="b"/>
              <a:pathLst>
                <a:path w="4925694" h="1796414">
                  <a:moveTo>
                    <a:pt x="0" y="0"/>
                  </a:moveTo>
                  <a:lnTo>
                    <a:pt x="4925521" y="0"/>
                  </a:lnTo>
                  <a:lnTo>
                    <a:pt x="4925521" y="1796261"/>
                  </a:lnTo>
                  <a:lnTo>
                    <a:pt x="4540168" y="1688543"/>
                  </a:lnTo>
                  <a:lnTo>
                    <a:pt x="4493267" y="1657895"/>
                  </a:lnTo>
                  <a:lnTo>
                    <a:pt x="4447218" y="1629561"/>
                  </a:lnTo>
                  <a:lnTo>
                    <a:pt x="4401977" y="1603461"/>
                  </a:lnTo>
                  <a:lnTo>
                    <a:pt x="4357501" y="1579517"/>
                  </a:lnTo>
                  <a:lnTo>
                    <a:pt x="4313748" y="1557650"/>
                  </a:lnTo>
                  <a:lnTo>
                    <a:pt x="4270675" y="1537781"/>
                  </a:lnTo>
                  <a:lnTo>
                    <a:pt x="4228240" y="1519833"/>
                  </a:lnTo>
                  <a:lnTo>
                    <a:pt x="4186399" y="1503726"/>
                  </a:lnTo>
                  <a:lnTo>
                    <a:pt x="4145112" y="1489381"/>
                  </a:lnTo>
                  <a:lnTo>
                    <a:pt x="4104334" y="1476721"/>
                  </a:lnTo>
                  <a:lnTo>
                    <a:pt x="4064023" y="1465666"/>
                  </a:lnTo>
                  <a:lnTo>
                    <a:pt x="4024136" y="1456137"/>
                  </a:lnTo>
                  <a:lnTo>
                    <a:pt x="3984632" y="1448057"/>
                  </a:lnTo>
                  <a:lnTo>
                    <a:pt x="3945467" y="1441347"/>
                  </a:lnTo>
                  <a:lnTo>
                    <a:pt x="3906598" y="1435927"/>
                  </a:lnTo>
                  <a:lnTo>
                    <a:pt x="3867984" y="1431720"/>
                  </a:lnTo>
                  <a:lnTo>
                    <a:pt x="3829581" y="1428646"/>
                  </a:lnTo>
                  <a:lnTo>
                    <a:pt x="3791346" y="1426627"/>
                  </a:lnTo>
                  <a:lnTo>
                    <a:pt x="3753238" y="1425585"/>
                  </a:lnTo>
                  <a:lnTo>
                    <a:pt x="3715214" y="1425440"/>
                  </a:lnTo>
                  <a:lnTo>
                    <a:pt x="3677230" y="1426115"/>
                  </a:lnTo>
                  <a:lnTo>
                    <a:pt x="3639245" y="1427530"/>
                  </a:lnTo>
                  <a:lnTo>
                    <a:pt x="3601215" y="1429607"/>
                  </a:lnTo>
                  <a:lnTo>
                    <a:pt x="2736097" y="1487726"/>
                  </a:lnTo>
                  <a:lnTo>
                    <a:pt x="2716874" y="1486865"/>
                  </a:lnTo>
                  <a:lnTo>
                    <a:pt x="2667086" y="1483610"/>
                  </a:lnTo>
                  <a:lnTo>
                    <a:pt x="2616274" y="1479209"/>
                  </a:lnTo>
                  <a:lnTo>
                    <a:pt x="2564394" y="1473582"/>
                  </a:lnTo>
                  <a:lnTo>
                    <a:pt x="2511405" y="1466651"/>
                  </a:lnTo>
                  <a:lnTo>
                    <a:pt x="2457263" y="1458338"/>
                  </a:lnTo>
                  <a:lnTo>
                    <a:pt x="2401926" y="1448564"/>
                  </a:lnTo>
                  <a:lnTo>
                    <a:pt x="2345351" y="1437251"/>
                  </a:lnTo>
                  <a:lnTo>
                    <a:pt x="2286524" y="1423993"/>
                  </a:lnTo>
                  <a:lnTo>
                    <a:pt x="2229100" y="1409460"/>
                  </a:lnTo>
                  <a:lnTo>
                    <a:pt x="2173041" y="1393701"/>
                  </a:lnTo>
                  <a:lnTo>
                    <a:pt x="2118306" y="1376765"/>
                  </a:lnTo>
                  <a:lnTo>
                    <a:pt x="2064856" y="1358702"/>
                  </a:lnTo>
                  <a:lnTo>
                    <a:pt x="2012651" y="1339560"/>
                  </a:lnTo>
                  <a:lnTo>
                    <a:pt x="1961651" y="1319390"/>
                  </a:lnTo>
                  <a:lnTo>
                    <a:pt x="1911817" y="1298239"/>
                  </a:lnTo>
                  <a:lnTo>
                    <a:pt x="1863110" y="1276157"/>
                  </a:lnTo>
                  <a:lnTo>
                    <a:pt x="1815488" y="1253194"/>
                  </a:lnTo>
                  <a:lnTo>
                    <a:pt x="1768913" y="1229398"/>
                  </a:lnTo>
                  <a:lnTo>
                    <a:pt x="1723346" y="1204819"/>
                  </a:lnTo>
                  <a:lnTo>
                    <a:pt x="1678745" y="1179505"/>
                  </a:lnTo>
                  <a:lnTo>
                    <a:pt x="1635072" y="1153507"/>
                  </a:lnTo>
                  <a:lnTo>
                    <a:pt x="1592287" y="1126873"/>
                  </a:lnTo>
                  <a:lnTo>
                    <a:pt x="1550350" y="1099652"/>
                  </a:lnTo>
                  <a:lnTo>
                    <a:pt x="1509222" y="1071894"/>
                  </a:lnTo>
                  <a:lnTo>
                    <a:pt x="1468862" y="1043647"/>
                  </a:lnTo>
                  <a:lnTo>
                    <a:pt x="1429232" y="1014961"/>
                  </a:lnTo>
                  <a:lnTo>
                    <a:pt x="1390291" y="985885"/>
                  </a:lnTo>
                  <a:lnTo>
                    <a:pt x="1352000" y="956468"/>
                  </a:lnTo>
                  <a:lnTo>
                    <a:pt x="1314319" y="926760"/>
                  </a:lnTo>
                  <a:lnTo>
                    <a:pt x="1277208" y="896809"/>
                  </a:lnTo>
                  <a:lnTo>
                    <a:pt x="1240628" y="866665"/>
                  </a:lnTo>
                  <a:lnTo>
                    <a:pt x="1204538" y="836376"/>
                  </a:lnTo>
                  <a:lnTo>
                    <a:pt x="1168901" y="805993"/>
                  </a:lnTo>
                  <a:lnTo>
                    <a:pt x="1133674" y="775564"/>
                  </a:lnTo>
                  <a:lnTo>
                    <a:pt x="895280" y="565407"/>
                  </a:lnTo>
                  <a:lnTo>
                    <a:pt x="861917" y="536381"/>
                  </a:lnTo>
                  <a:lnTo>
                    <a:pt x="828609" y="507752"/>
                  </a:lnTo>
                  <a:lnTo>
                    <a:pt x="795315" y="479569"/>
                  </a:lnTo>
                  <a:lnTo>
                    <a:pt x="761996" y="451881"/>
                  </a:lnTo>
                  <a:lnTo>
                    <a:pt x="728613" y="424737"/>
                  </a:lnTo>
                  <a:lnTo>
                    <a:pt x="695125" y="398187"/>
                  </a:lnTo>
                  <a:lnTo>
                    <a:pt x="661493" y="372279"/>
                  </a:lnTo>
                  <a:lnTo>
                    <a:pt x="627677" y="347063"/>
                  </a:lnTo>
                  <a:lnTo>
                    <a:pt x="593638" y="322588"/>
                  </a:lnTo>
                  <a:lnTo>
                    <a:pt x="559335" y="298902"/>
                  </a:lnTo>
                  <a:lnTo>
                    <a:pt x="524730" y="276056"/>
                  </a:lnTo>
                  <a:lnTo>
                    <a:pt x="489782" y="254099"/>
                  </a:lnTo>
                  <a:lnTo>
                    <a:pt x="454452" y="233079"/>
                  </a:lnTo>
                  <a:lnTo>
                    <a:pt x="418700" y="213045"/>
                  </a:lnTo>
                  <a:lnTo>
                    <a:pt x="382486" y="194048"/>
                  </a:lnTo>
                  <a:lnTo>
                    <a:pt x="0" y="0"/>
                  </a:lnTo>
                  <a:close/>
                </a:path>
                <a:path w="4925694" h="1796414">
                  <a:moveTo>
                    <a:pt x="2736097" y="1487726"/>
                  </a:moveTo>
                  <a:lnTo>
                    <a:pt x="3601215" y="1429607"/>
                  </a:lnTo>
                  <a:lnTo>
                    <a:pt x="3563099" y="1432267"/>
                  </a:lnTo>
                  <a:lnTo>
                    <a:pt x="3524852" y="1435432"/>
                  </a:lnTo>
                  <a:lnTo>
                    <a:pt x="3486434" y="1439023"/>
                  </a:lnTo>
                  <a:lnTo>
                    <a:pt x="3167775" y="1473649"/>
                  </a:lnTo>
                  <a:lnTo>
                    <a:pt x="3083405" y="1481062"/>
                  </a:lnTo>
                  <a:lnTo>
                    <a:pt x="3040279" y="1484149"/>
                  </a:lnTo>
                  <a:lnTo>
                    <a:pt x="2996470" y="1486719"/>
                  </a:lnTo>
                  <a:lnTo>
                    <a:pt x="2951935" y="1488692"/>
                  </a:lnTo>
                  <a:lnTo>
                    <a:pt x="2906631" y="1489991"/>
                  </a:lnTo>
                  <a:lnTo>
                    <a:pt x="2860516" y="1490536"/>
                  </a:lnTo>
                  <a:lnTo>
                    <a:pt x="2813546" y="1490249"/>
                  </a:lnTo>
                  <a:lnTo>
                    <a:pt x="2765680" y="1489052"/>
                  </a:lnTo>
                  <a:lnTo>
                    <a:pt x="2736097" y="1487726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510174" y="0"/>
              <a:ext cx="4778375" cy="725805"/>
            </a:xfrm>
            <a:custGeom>
              <a:avLst/>
              <a:gdLst/>
              <a:ahLst/>
              <a:cxnLst/>
              <a:rect l="l" t="t" r="r" b="b"/>
              <a:pathLst>
                <a:path w="4778375" h="725805">
                  <a:moveTo>
                    <a:pt x="0" y="0"/>
                  </a:moveTo>
                  <a:lnTo>
                    <a:pt x="307024" y="0"/>
                  </a:lnTo>
                  <a:lnTo>
                    <a:pt x="377600" y="15254"/>
                  </a:lnTo>
                  <a:lnTo>
                    <a:pt x="566132" y="58346"/>
                  </a:lnTo>
                  <a:lnTo>
                    <a:pt x="694970" y="89889"/>
                  </a:lnTo>
                  <a:lnTo>
                    <a:pt x="825007" y="123671"/>
                  </a:lnTo>
                  <a:lnTo>
                    <a:pt x="955112" y="159683"/>
                  </a:lnTo>
                  <a:lnTo>
                    <a:pt x="1019836" y="178522"/>
                  </a:lnTo>
                  <a:lnTo>
                    <a:pt x="1084152" y="197914"/>
                  </a:lnTo>
                  <a:lnTo>
                    <a:pt x="1147919" y="217858"/>
                  </a:lnTo>
                  <a:lnTo>
                    <a:pt x="1210995" y="238353"/>
                  </a:lnTo>
                  <a:lnTo>
                    <a:pt x="1273239" y="259397"/>
                  </a:lnTo>
                  <a:lnTo>
                    <a:pt x="1334509" y="280990"/>
                  </a:lnTo>
                  <a:lnTo>
                    <a:pt x="1394664" y="303130"/>
                  </a:lnTo>
                  <a:lnTo>
                    <a:pt x="1453563" y="325815"/>
                  </a:lnTo>
                  <a:lnTo>
                    <a:pt x="1511063" y="349045"/>
                  </a:lnTo>
                  <a:lnTo>
                    <a:pt x="1567074" y="372839"/>
                  </a:lnTo>
                  <a:lnTo>
                    <a:pt x="1616535" y="393916"/>
                  </a:lnTo>
                  <a:lnTo>
                    <a:pt x="1665568" y="413623"/>
                  </a:lnTo>
                  <a:lnTo>
                    <a:pt x="1714171" y="431985"/>
                  </a:lnTo>
                  <a:lnTo>
                    <a:pt x="1762390" y="449045"/>
                  </a:lnTo>
                  <a:lnTo>
                    <a:pt x="1810272" y="464847"/>
                  </a:lnTo>
                  <a:lnTo>
                    <a:pt x="1857865" y="479434"/>
                  </a:lnTo>
                  <a:lnTo>
                    <a:pt x="1905216" y="492850"/>
                  </a:lnTo>
                  <a:lnTo>
                    <a:pt x="1952372" y="505139"/>
                  </a:lnTo>
                  <a:lnTo>
                    <a:pt x="1999381" y="516345"/>
                  </a:lnTo>
                  <a:lnTo>
                    <a:pt x="2046288" y="526512"/>
                  </a:lnTo>
                  <a:lnTo>
                    <a:pt x="2093142" y="535684"/>
                  </a:lnTo>
                  <a:lnTo>
                    <a:pt x="2139990" y="543904"/>
                  </a:lnTo>
                  <a:lnTo>
                    <a:pt x="2186879" y="551215"/>
                  </a:lnTo>
                  <a:lnTo>
                    <a:pt x="2233856" y="557663"/>
                  </a:lnTo>
                  <a:lnTo>
                    <a:pt x="2280967" y="563291"/>
                  </a:lnTo>
                  <a:lnTo>
                    <a:pt x="2328262" y="568142"/>
                  </a:lnTo>
                  <a:lnTo>
                    <a:pt x="2375785" y="572260"/>
                  </a:lnTo>
                  <a:lnTo>
                    <a:pt x="2423586" y="575690"/>
                  </a:lnTo>
                  <a:lnTo>
                    <a:pt x="2471710" y="578475"/>
                  </a:lnTo>
                  <a:lnTo>
                    <a:pt x="2520205" y="580658"/>
                  </a:lnTo>
                  <a:lnTo>
                    <a:pt x="2569118" y="582284"/>
                  </a:lnTo>
                  <a:lnTo>
                    <a:pt x="2618497" y="583396"/>
                  </a:lnTo>
                  <a:lnTo>
                    <a:pt x="2718839" y="584255"/>
                  </a:lnTo>
                  <a:lnTo>
                    <a:pt x="2874021" y="582787"/>
                  </a:lnTo>
                  <a:lnTo>
                    <a:pt x="3325836" y="571040"/>
                  </a:lnTo>
                  <a:lnTo>
                    <a:pt x="3663461" y="566049"/>
                  </a:lnTo>
                  <a:lnTo>
                    <a:pt x="3873690" y="567057"/>
                  </a:lnTo>
                  <a:lnTo>
                    <a:pt x="4097924" y="572212"/>
                  </a:lnTo>
                  <a:lnTo>
                    <a:pt x="4165776" y="575065"/>
                  </a:lnTo>
                  <a:lnTo>
                    <a:pt x="4232102" y="579122"/>
                  </a:lnTo>
                  <a:lnTo>
                    <a:pt x="4296903" y="584327"/>
                  </a:lnTo>
                  <a:lnTo>
                    <a:pt x="4360181" y="590624"/>
                  </a:lnTo>
                  <a:lnTo>
                    <a:pt x="4421940" y="597956"/>
                  </a:lnTo>
                  <a:lnTo>
                    <a:pt x="4482182" y="606267"/>
                  </a:lnTo>
                  <a:lnTo>
                    <a:pt x="4540909" y="615500"/>
                  </a:lnTo>
                  <a:lnTo>
                    <a:pt x="4598124" y="625598"/>
                  </a:lnTo>
                  <a:lnTo>
                    <a:pt x="4653828" y="636506"/>
                  </a:lnTo>
                  <a:lnTo>
                    <a:pt x="4708025" y="648167"/>
                  </a:lnTo>
                  <a:lnTo>
                    <a:pt x="4760717" y="660524"/>
                  </a:lnTo>
                  <a:lnTo>
                    <a:pt x="4777822" y="725669"/>
                  </a:lnTo>
                  <a:lnTo>
                    <a:pt x="4763972" y="722057"/>
                  </a:lnTo>
                  <a:lnTo>
                    <a:pt x="4711129" y="709334"/>
                  </a:lnTo>
                  <a:lnTo>
                    <a:pt x="4656694" y="697318"/>
                  </a:lnTo>
                  <a:lnTo>
                    <a:pt x="4600663" y="686070"/>
                  </a:lnTo>
                  <a:lnTo>
                    <a:pt x="4543033" y="675650"/>
                  </a:lnTo>
                  <a:lnTo>
                    <a:pt x="4483800" y="666121"/>
                  </a:lnTo>
                  <a:lnTo>
                    <a:pt x="4422961" y="657544"/>
                  </a:lnTo>
                  <a:lnTo>
                    <a:pt x="4360513" y="649980"/>
                  </a:lnTo>
                  <a:lnTo>
                    <a:pt x="4296452" y="643489"/>
                  </a:lnTo>
                  <a:lnTo>
                    <a:pt x="4230775" y="638135"/>
                  </a:lnTo>
                  <a:lnTo>
                    <a:pt x="4163479" y="633977"/>
                  </a:lnTo>
                  <a:lnTo>
                    <a:pt x="4094560" y="631077"/>
                  </a:lnTo>
                  <a:lnTo>
                    <a:pt x="3925724" y="626831"/>
                  </a:lnTo>
                  <a:lnTo>
                    <a:pt x="3713044" y="625176"/>
                  </a:lnTo>
                  <a:lnTo>
                    <a:pt x="3418336" y="628766"/>
                  </a:lnTo>
                  <a:lnTo>
                    <a:pt x="2828279" y="643183"/>
                  </a:lnTo>
                  <a:lnTo>
                    <a:pt x="2677362" y="643807"/>
                  </a:lnTo>
                  <a:lnTo>
                    <a:pt x="2579502" y="642350"/>
                  </a:lnTo>
                  <a:lnTo>
                    <a:pt x="2531264" y="640935"/>
                  </a:lnTo>
                  <a:lnTo>
                    <a:pt x="2483429" y="639007"/>
                  </a:lnTo>
                  <a:lnTo>
                    <a:pt x="2435952" y="636524"/>
                  </a:lnTo>
                  <a:lnTo>
                    <a:pt x="2388789" y="633445"/>
                  </a:lnTo>
                  <a:lnTo>
                    <a:pt x="2341895" y="629728"/>
                  </a:lnTo>
                  <a:lnTo>
                    <a:pt x="2295226" y="625331"/>
                  </a:lnTo>
                  <a:lnTo>
                    <a:pt x="2248738" y="620214"/>
                  </a:lnTo>
                  <a:lnTo>
                    <a:pt x="2202387" y="614334"/>
                  </a:lnTo>
                  <a:lnTo>
                    <a:pt x="2156128" y="607650"/>
                  </a:lnTo>
                  <a:lnTo>
                    <a:pt x="2109916" y="600121"/>
                  </a:lnTo>
                  <a:lnTo>
                    <a:pt x="2063708" y="591704"/>
                  </a:lnTo>
                  <a:lnTo>
                    <a:pt x="2017459" y="582358"/>
                  </a:lnTo>
                  <a:lnTo>
                    <a:pt x="1971125" y="572042"/>
                  </a:lnTo>
                  <a:lnTo>
                    <a:pt x="1924661" y="560715"/>
                  </a:lnTo>
                  <a:lnTo>
                    <a:pt x="1878023" y="548333"/>
                  </a:lnTo>
                  <a:lnTo>
                    <a:pt x="1831167" y="534857"/>
                  </a:lnTo>
                  <a:lnTo>
                    <a:pt x="1784049" y="520244"/>
                  </a:lnTo>
                  <a:lnTo>
                    <a:pt x="1736624" y="504453"/>
                  </a:lnTo>
                  <a:lnTo>
                    <a:pt x="1688847" y="487442"/>
                  </a:lnTo>
                  <a:lnTo>
                    <a:pt x="1640675" y="469169"/>
                  </a:lnTo>
                  <a:lnTo>
                    <a:pt x="1592063" y="449594"/>
                  </a:lnTo>
                  <a:lnTo>
                    <a:pt x="1487537" y="405073"/>
                  </a:lnTo>
                  <a:lnTo>
                    <a:pt x="1430509" y="381989"/>
                  </a:lnTo>
                  <a:lnTo>
                    <a:pt x="1372185" y="359487"/>
                  </a:lnTo>
                  <a:lnTo>
                    <a:pt x="1312545" y="337505"/>
                  </a:lnTo>
                  <a:lnTo>
                    <a:pt x="1251782" y="316067"/>
                  </a:lnTo>
                  <a:lnTo>
                    <a:pt x="1190040" y="295172"/>
                  </a:lnTo>
                  <a:lnTo>
                    <a:pt x="1127459" y="274823"/>
                  </a:lnTo>
                  <a:lnTo>
                    <a:pt x="1064181" y="255022"/>
                  </a:lnTo>
                  <a:lnTo>
                    <a:pt x="1000346" y="235769"/>
                  </a:lnTo>
                  <a:lnTo>
                    <a:pt x="936096" y="217066"/>
                  </a:lnTo>
                  <a:lnTo>
                    <a:pt x="806916" y="181315"/>
                  </a:lnTo>
                  <a:lnTo>
                    <a:pt x="677772" y="147782"/>
                  </a:lnTo>
                  <a:lnTo>
                    <a:pt x="549792" y="116478"/>
                  </a:lnTo>
                  <a:lnTo>
                    <a:pt x="362481" y="73725"/>
                  </a:lnTo>
                  <a:lnTo>
                    <a:pt x="184148" y="36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617517" y="754465"/>
              <a:ext cx="1397635" cy="535940"/>
            </a:xfrm>
            <a:custGeom>
              <a:avLst/>
              <a:gdLst/>
              <a:ahLst/>
              <a:cxnLst/>
              <a:rect l="l" t="t" r="r" b="b"/>
              <a:pathLst>
                <a:path w="1397634" h="535940">
                  <a:moveTo>
                    <a:pt x="949736" y="535555"/>
                  </a:moveTo>
                  <a:lnTo>
                    <a:pt x="905166" y="529100"/>
                  </a:lnTo>
                  <a:lnTo>
                    <a:pt x="864439" y="516303"/>
                  </a:lnTo>
                  <a:lnTo>
                    <a:pt x="827149" y="497992"/>
                  </a:lnTo>
                  <a:lnTo>
                    <a:pt x="792886" y="474993"/>
                  </a:lnTo>
                  <a:lnTo>
                    <a:pt x="761245" y="448132"/>
                  </a:lnTo>
                  <a:lnTo>
                    <a:pt x="731817" y="418236"/>
                  </a:lnTo>
                  <a:lnTo>
                    <a:pt x="704194" y="386133"/>
                  </a:lnTo>
                  <a:lnTo>
                    <a:pt x="677969" y="352648"/>
                  </a:lnTo>
                  <a:lnTo>
                    <a:pt x="652734" y="318609"/>
                  </a:lnTo>
                  <a:lnTo>
                    <a:pt x="628082" y="284843"/>
                  </a:lnTo>
                  <a:lnTo>
                    <a:pt x="603604" y="252175"/>
                  </a:lnTo>
                  <a:lnTo>
                    <a:pt x="578894" y="221434"/>
                  </a:lnTo>
                  <a:lnTo>
                    <a:pt x="527145" y="169035"/>
                  </a:lnTo>
                  <a:lnTo>
                    <a:pt x="469573" y="134261"/>
                  </a:lnTo>
                  <a:lnTo>
                    <a:pt x="402918" y="123726"/>
                  </a:lnTo>
                  <a:lnTo>
                    <a:pt x="228137" y="164403"/>
                  </a:lnTo>
                  <a:lnTo>
                    <a:pt x="130095" y="239553"/>
                  </a:lnTo>
                  <a:lnTo>
                    <a:pt x="87144" y="311945"/>
                  </a:lnTo>
                  <a:lnTo>
                    <a:pt x="77638" y="344349"/>
                  </a:lnTo>
                  <a:lnTo>
                    <a:pt x="0" y="349028"/>
                  </a:lnTo>
                  <a:lnTo>
                    <a:pt x="11576" y="277107"/>
                  </a:lnTo>
                  <a:lnTo>
                    <a:pt x="30118" y="215986"/>
                  </a:lnTo>
                  <a:lnTo>
                    <a:pt x="51727" y="171076"/>
                  </a:lnTo>
                  <a:lnTo>
                    <a:pt x="82222" y="131651"/>
                  </a:lnTo>
                  <a:lnTo>
                    <a:pt x="119631" y="97603"/>
                  </a:lnTo>
                  <a:lnTo>
                    <a:pt x="161980" y="68820"/>
                  </a:lnTo>
                  <a:lnTo>
                    <a:pt x="207299" y="45193"/>
                  </a:lnTo>
                  <a:lnTo>
                    <a:pt x="253614" y="26612"/>
                  </a:lnTo>
                  <a:lnTo>
                    <a:pt x="298955" y="12967"/>
                  </a:lnTo>
                  <a:lnTo>
                    <a:pt x="341349" y="4147"/>
                  </a:lnTo>
                  <a:lnTo>
                    <a:pt x="413843" y="0"/>
                  </a:lnTo>
                  <a:lnTo>
                    <a:pt x="450065" y="3950"/>
                  </a:lnTo>
                  <a:lnTo>
                    <a:pt x="487299" y="12672"/>
                  </a:lnTo>
                  <a:lnTo>
                    <a:pt x="525360" y="26940"/>
                  </a:lnTo>
                  <a:lnTo>
                    <a:pt x="564060" y="47530"/>
                  </a:lnTo>
                  <a:lnTo>
                    <a:pt x="603212" y="75219"/>
                  </a:lnTo>
                  <a:lnTo>
                    <a:pt x="642628" y="110781"/>
                  </a:lnTo>
                  <a:lnTo>
                    <a:pt x="682121" y="154994"/>
                  </a:lnTo>
                  <a:lnTo>
                    <a:pt x="721505" y="208632"/>
                  </a:lnTo>
                  <a:lnTo>
                    <a:pt x="765251" y="266577"/>
                  </a:lnTo>
                  <a:lnTo>
                    <a:pt x="807938" y="309918"/>
                  </a:lnTo>
                  <a:lnTo>
                    <a:pt x="849261" y="340724"/>
                  </a:lnTo>
                  <a:lnTo>
                    <a:pt x="888913" y="361062"/>
                  </a:lnTo>
                  <a:lnTo>
                    <a:pt x="926589" y="373002"/>
                  </a:lnTo>
                  <a:lnTo>
                    <a:pt x="994787" y="379959"/>
                  </a:lnTo>
                  <a:lnTo>
                    <a:pt x="1024697" y="379113"/>
                  </a:lnTo>
                  <a:lnTo>
                    <a:pt x="1137736" y="339690"/>
                  </a:lnTo>
                  <a:lnTo>
                    <a:pt x="1231762" y="260779"/>
                  </a:lnTo>
                  <a:lnTo>
                    <a:pt x="1296046" y="183373"/>
                  </a:lnTo>
                  <a:lnTo>
                    <a:pt x="1319859" y="148462"/>
                  </a:lnTo>
                  <a:lnTo>
                    <a:pt x="1397497" y="233369"/>
                  </a:lnTo>
                  <a:lnTo>
                    <a:pt x="1366877" y="283124"/>
                  </a:lnTo>
                  <a:lnTo>
                    <a:pt x="1278529" y="391231"/>
                  </a:lnTo>
                  <a:lnTo>
                    <a:pt x="1137725" y="495953"/>
                  </a:lnTo>
                  <a:lnTo>
                    <a:pt x="949736" y="535555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5648" y="1948175"/>
            <a:ext cx="58159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850"/>
              <a:t>D</a:t>
            </a:r>
            <a:r>
              <a:rPr dirty="0" sz="8000" spc="-1060"/>
              <a:t>A</a:t>
            </a:r>
            <a:r>
              <a:rPr dirty="0" sz="8000" spc="-1145"/>
              <a:t>T</a:t>
            </a:r>
            <a:r>
              <a:rPr dirty="0" sz="8000" spc="-1060"/>
              <a:t>A</a:t>
            </a:r>
            <a:r>
              <a:rPr dirty="0" sz="8000" spc="75"/>
              <a:t> </a:t>
            </a:r>
            <a:r>
              <a:rPr dirty="0" sz="8000" spc="-900"/>
              <a:t>M</a:t>
            </a:r>
            <a:r>
              <a:rPr dirty="0" sz="8000" spc="-725"/>
              <a:t>I</a:t>
            </a:r>
            <a:r>
              <a:rPr dirty="0" sz="8000" spc="-755"/>
              <a:t>N</a:t>
            </a:r>
            <a:r>
              <a:rPr dirty="0" sz="8000" spc="-725"/>
              <a:t>I</a:t>
            </a:r>
            <a:r>
              <a:rPr dirty="0" sz="8000" spc="-755"/>
              <a:t>N</a:t>
            </a:r>
            <a:r>
              <a:rPr dirty="0" sz="8000" spc="-525"/>
              <a:t>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3051456" y="4259598"/>
            <a:ext cx="595503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Data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mining</a:t>
            </a:r>
            <a:r>
              <a:rPr dirty="0" sz="2600" spc="2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ataupun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penambangan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informasi 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merupakan </a:t>
            </a:r>
            <a:r>
              <a:rPr dirty="0" sz="2600" spc="-45">
                <a:solidFill>
                  <a:srgbClr val="183C36"/>
                </a:solidFill>
                <a:latin typeface="Trebuchet MS"/>
                <a:cs typeface="Trebuchet MS"/>
              </a:rPr>
              <a:t>fitur 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lunak </a:t>
            </a:r>
            <a:r>
              <a:rPr dirty="0" sz="2600" spc="70">
                <a:solidFill>
                  <a:srgbClr val="183C36"/>
                </a:solidFill>
                <a:latin typeface="Trebuchet MS"/>
                <a:cs typeface="Trebuchet MS"/>
              </a:rPr>
              <a:t>yang </a:t>
            </a:r>
            <a:r>
              <a:rPr dirty="0" sz="2600" spc="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digunakan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buat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 menciptakan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183C36"/>
                </a:solidFill>
                <a:latin typeface="Trebuchet MS"/>
                <a:cs typeface="Trebuchet MS"/>
              </a:rPr>
              <a:t>pola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183C36"/>
                </a:solidFill>
                <a:latin typeface="Trebuchet MS"/>
                <a:cs typeface="Trebuchet MS"/>
              </a:rPr>
              <a:t>tersembunyi,</a:t>
            </a:r>
            <a:r>
              <a:rPr dirty="0" sz="2600" spc="-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183C36"/>
                </a:solidFill>
                <a:latin typeface="Trebuchet MS"/>
                <a:cs typeface="Trebuchet MS"/>
              </a:rPr>
              <a:t>tren,</a:t>
            </a:r>
            <a:r>
              <a:rPr dirty="0" sz="2600" spc="-8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ataupun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 aturan- 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aturan</a:t>
            </a:r>
            <a:r>
              <a:rPr dirty="0" sz="2600" spc="-15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183C36"/>
                </a:solidFill>
                <a:latin typeface="Trebuchet MS"/>
                <a:cs typeface="Trebuchet MS"/>
              </a:rPr>
              <a:t>yang</a:t>
            </a:r>
            <a:r>
              <a:rPr dirty="0" sz="2600" spc="-15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ada</a:t>
            </a:r>
            <a:r>
              <a:rPr dirty="0" sz="2600" spc="-15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183C36"/>
                </a:solidFill>
                <a:latin typeface="Trebuchet MS"/>
                <a:cs typeface="Trebuchet MS"/>
              </a:rPr>
              <a:t>dalam</a:t>
            </a:r>
            <a:r>
              <a:rPr dirty="0" sz="2600" spc="-15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183C36"/>
                </a:solidFill>
                <a:latin typeface="Trebuchet MS"/>
                <a:cs typeface="Trebuchet MS"/>
              </a:rPr>
              <a:t>basis</a:t>
            </a:r>
            <a:r>
              <a:rPr dirty="0" sz="2600" spc="-15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berdimensi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besar 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serta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menciptakan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aturan-aturan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183C36"/>
                </a:solidFill>
                <a:latin typeface="Trebuchet MS"/>
                <a:cs typeface="Trebuchet MS"/>
              </a:rPr>
              <a:t>yang</a:t>
            </a:r>
            <a:r>
              <a:rPr dirty="0" sz="2600" spc="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digunakan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buat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memperkirakan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16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600" spc="-9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600" spc="6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2600" spc="-1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600" spc="-8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600" spc="-1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16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-1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600" spc="-2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-6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600" spc="15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3558" y="4259598"/>
            <a:ext cx="59575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Klasifikasi </a:t>
            </a:r>
            <a:r>
              <a:rPr dirty="0" sz="2600" spc="-10">
                <a:solidFill>
                  <a:srgbClr val="183C36"/>
                </a:solidFill>
                <a:latin typeface="Trebuchet MS"/>
                <a:cs typeface="Trebuchet MS"/>
              </a:rPr>
              <a:t>dalam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informasi 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mining </a:t>
            </a:r>
            <a:r>
              <a:rPr dirty="0" sz="2600" spc="-30">
                <a:solidFill>
                  <a:srgbClr val="183C36"/>
                </a:solidFill>
                <a:latin typeface="Trebuchet MS"/>
                <a:cs typeface="Trebuchet MS"/>
              </a:rPr>
              <a:t>ialah </a:t>
            </a:r>
            <a:r>
              <a:rPr dirty="0" sz="2600" spc="-7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183C36"/>
                </a:solidFill>
                <a:latin typeface="Trebuchet MS"/>
                <a:cs typeface="Trebuchet MS"/>
              </a:rPr>
              <a:t>tata</a:t>
            </a:r>
            <a:r>
              <a:rPr dirty="0" sz="2600" spc="-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cara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pendidikan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 informasi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buat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memprediksi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183C36"/>
                </a:solidFill>
                <a:latin typeface="Trebuchet MS"/>
                <a:cs typeface="Trebuchet MS"/>
              </a:rPr>
              <a:t>nilai</a:t>
            </a:r>
            <a:r>
              <a:rPr dirty="0" sz="2600" spc="-4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183C36"/>
                </a:solidFill>
                <a:latin typeface="Trebuchet MS"/>
                <a:cs typeface="Trebuchet MS"/>
              </a:rPr>
              <a:t>dari</a:t>
            </a:r>
            <a:r>
              <a:rPr dirty="0" sz="2600" spc="-2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sekelompok 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183C36"/>
                </a:solidFill>
                <a:latin typeface="Trebuchet MS"/>
                <a:cs typeface="Trebuchet MS"/>
              </a:rPr>
              <a:t>atribut.</a:t>
            </a:r>
            <a:r>
              <a:rPr dirty="0" sz="2600" spc="-2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Algoritma</a:t>
            </a:r>
            <a:r>
              <a:rPr dirty="0" sz="2600" spc="59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klasifikasi</a:t>
            </a:r>
            <a:r>
              <a:rPr dirty="0" sz="2600" spc="62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rebuchet MS"/>
                <a:cs typeface="Trebuchet MS"/>
              </a:rPr>
              <a:t>hendak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3558" y="6606634"/>
            <a:ext cx="44386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5225" algn="l"/>
                <a:tab pos="2693670" algn="l"/>
                <a:tab pos="3704590" algn="l"/>
              </a:tabLst>
            </a:pPr>
            <a:r>
              <a:rPr dirty="0" sz="2600" spc="90">
                <a:solidFill>
                  <a:srgbClr val="183C36"/>
                </a:solidFill>
                <a:latin typeface="Trebuchet MS"/>
                <a:cs typeface="Trebuchet MS"/>
              </a:rPr>
              <a:t>y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600" spc="15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600" spc="-9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600" spc="16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600" spc="-2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600" spc="-6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600" spc="-9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2600" spc="-2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2600" spc="90">
                <a:solidFill>
                  <a:srgbClr val="183C36"/>
                </a:solidFill>
                <a:latin typeface="Trebuchet MS"/>
                <a:cs typeface="Trebuchet MS"/>
              </a:rPr>
              <a:t>y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6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600" spc="15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3558" y="6088398"/>
            <a:ext cx="5954395" cy="939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r" marR="7620">
              <a:lnSpc>
                <a:spcPct val="100000"/>
              </a:lnSpc>
              <a:spcBef>
                <a:spcPts val="580"/>
              </a:spcBef>
              <a:tabLst>
                <a:tab pos="2267585" algn="l"/>
                <a:tab pos="4417060" algn="l"/>
              </a:tabLst>
            </a:pP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menciptakan	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sekumpulan	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ketentuan</a:t>
            </a:r>
            <a:endParaRPr sz="26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</a:pPr>
            <a:r>
              <a:rPr dirty="0" sz="2600" spc="20">
                <a:solidFill>
                  <a:srgbClr val="183C36"/>
                </a:solidFill>
                <a:latin typeface="Trebuchet MS"/>
                <a:cs typeface="Trebuchet MS"/>
              </a:rPr>
              <a:t>hendak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3558" y="7002798"/>
            <a:ext cx="59575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digunakan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selaku</a:t>
            </a:r>
            <a:r>
              <a:rPr dirty="0" sz="26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183C36"/>
                </a:solidFill>
                <a:latin typeface="Trebuchet MS"/>
                <a:cs typeface="Trebuchet MS"/>
              </a:rPr>
              <a:t>penanda</a:t>
            </a:r>
            <a:r>
              <a:rPr dirty="0" sz="2600" spc="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rebuchet MS"/>
                <a:cs typeface="Trebuchet MS"/>
              </a:rPr>
              <a:t>buat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rebuchet MS"/>
                <a:cs typeface="Trebuchet MS"/>
              </a:rPr>
              <a:t>bisa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183C36"/>
                </a:solidFill>
                <a:latin typeface="Trebuchet MS"/>
                <a:cs typeface="Trebuchet MS"/>
              </a:rPr>
              <a:t>memprediksi </a:t>
            </a:r>
            <a:r>
              <a:rPr dirty="0" sz="2600" spc="20">
                <a:solidFill>
                  <a:srgbClr val="183C36"/>
                </a:solidFill>
                <a:latin typeface="Trebuchet MS"/>
                <a:cs typeface="Trebuchet MS"/>
              </a:rPr>
              <a:t>kelas </a:t>
            </a:r>
            <a:r>
              <a:rPr dirty="0" sz="2600" spc="-25">
                <a:solidFill>
                  <a:srgbClr val="183C36"/>
                </a:solidFill>
                <a:latin typeface="Trebuchet MS"/>
                <a:cs typeface="Trebuchet MS"/>
              </a:rPr>
              <a:t>dari </a:t>
            </a:r>
            <a:r>
              <a:rPr dirty="0" sz="2600">
                <a:solidFill>
                  <a:srgbClr val="183C36"/>
                </a:solidFill>
                <a:latin typeface="Trebuchet MS"/>
                <a:cs typeface="Trebuchet MS"/>
              </a:rPr>
              <a:t>informasi </a:t>
            </a:r>
            <a:r>
              <a:rPr dirty="0" sz="2600" spc="70">
                <a:solidFill>
                  <a:srgbClr val="183C36"/>
                </a:solidFill>
                <a:latin typeface="Trebuchet MS"/>
                <a:cs typeface="Trebuchet MS"/>
              </a:rPr>
              <a:t>yang </a:t>
            </a:r>
            <a:r>
              <a:rPr dirty="0" sz="2600" spc="7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rebuchet MS"/>
                <a:cs typeface="Trebuchet MS"/>
              </a:rPr>
              <a:t>mau</a:t>
            </a:r>
            <a:r>
              <a:rPr dirty="0" sz="2600" spc="-18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183C36"/>
                </a:solidFill>
                <a:latin typeface="Trebuchet MS"/>
                <a:cs typeface="Trebuchet MS"/>
              </a:rPr>
              <a:t>diprediksi.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0129"/>
            <a:ext cx="3037162" cy="84241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528893" y="2202112"/>
            <a:ext cx="2214880" cy="1776095"/>
            <a:chOff x="14528893" y="2202112"/>
            <a:chExt cx="2214880" cy="1776095"/>
          </a:xfrm>
        </p:grpSpPr>
        <p:sp>
          <p:nvSpPr>
            <p:cNvPr id="10" name="object 10"/>
            <p:cNvSpPr/>
            <p:nvPr/>
          </p:nvSpPr>
          <p:spPr>
            <a:xfrm>
              <a:off x="14837154" y="2202112"/>
              <a:ext cx="1906905" cy="1776095"/>
            </a:xfrm>
            <a:custGeom>
              <a:avLst/>
              <a:gdLst/>
              <a:ahLst/>
              <a:cxnLst/>
              <a:rect l="l" t="t" r="r" b="b"/>
              <a:pathLst>
                <a:path w="1906905" h="1776095">
                  <a:moveTo>
                    <a:pt x="763586" y="1775664"/>
                  </a:moveTo>
                  <a:lnTo>
                    <a:pt x="714338" y="1773971"/>
                  </a:lnTo>
                  <a:lnTo>
                    <a:pt x="667080" y="1769775"/>
                  </a:lnTo>
                  <a:lnTo>
                    <a:pt x="622117" y="1762954"/>
                  </a:lnTo>
                  <a:lnTo>
                    <a:pt x="570901" y="1750487"/>
                  </a:lnTo>
                  <a:lnTo>
                    <a:pt x="522970" y="1733163"/>
                  </a:lnTo>
                  <a:lnTo>
                    <a:pt x="478144" y="1711414"/>
                  </a:lnTo>
                  <a:lnTo>
                    <a:pt x="436248" y="1685675"/>
                  </a:lnTo>
                  <a:lnTo>
                    <a:pt x="397102" y="1656378"/>
                  </a:lnTo>
                  <a:lnTo>
                    <a:pt x="360529" y="1623958"/>
                  </a:lnTo>
                  <a:lnTo>
                    <a:pt x="326351" y="1588848"/>
                  </a:lnTo>
                  <a:lnTo>
                    <a:pt x="294390" y="1551481"/>
                  </a:lnTo>
                  <a:lnTo>
                    <a:pt x="264469" y="1512290"/>
                  </a:lnTo>
                  <a:lnTo>
                    <a:pt x="236410" y="1471710"/>
                  </a:lnTo>
                  <a:lnTo>
                    <a:pt x="210035" y="1430173"/>
                  </a:lnTo>
                  <a:lnTo>
                    <a:pt x="185166" y="1388113"/>
                  </a:lnTo>
                  <a:lnTo>
                    <a:pt x="161625" y="1345964"/>
                  </a:lnTo>
                  <a:lnTo>
                    <a:pt x="139236" y="1304159"/>
                  </a:lnTo>
                  <a:lnTo>
                    <a:pt x="117818" y="1263131"/>
                  </a:lnTo>
                  <a:lnTo>
                    <a:pt x="97196" y="1223315"/>
                  </a:lnTo>
                  <a:lnTo>
                    <a:pt x="77191" y="1185142"/>
                  </a:lnTo>
                  <a:lnTo>
                    <a:pt x="57626" y="1149048"/>
                  </a:lnTo>
                  <a:lnTo>
                    <a:pt x="38322" y="1115465"/>
                  </a:lnTo>
                  <a:lnTo>
                    <a:pt x="0" y="934157"/>
                  </a:lnTo>
                  <a:lnTo>
                    <a:pt x="34448" y="734011"/>
                  </a:lnTo>
                  <a:lnTo>
                    <a:pt x="91735" y="572082"/>
                  </a:lnTo>
                  <a:lnTo>
                    <a:pt x="121927" y="505427"/>
                  </a:lnTo>
                  <a:lnTo>
                    <a:pt x="172032" y="456494"/>
                  </a:lnTo>
                  <a:lnTo>
                    <a:pt x="221588" y="410253"/>
                  </a:lnTo>
                  <a:lnTo>
                    <a:pt x="270594" y="366673"/>
                  </a:lnTo>
                  <a:lnTo>
                    <a:pt x="319050" y="325720"/>
                  </a:lnTo>
                  <a:lnTo>
                    <a:pt x="366954" y="287362"/>
                  </a:lnTo>
                  <a:lnTo>
                    <a:pt x="414308" y="251567"/>
                  </a:lnTo>
                  <a:lnTo>
                    <a:pt x="461110" y="218301"/>
                  </a:lnTo>
                  <a:lnTo>
                    <a:pt x="507359" y="187533"/>
                  </a:lnTo>
                  <a:lnTo>
                    <a:pt x="553055" y="159230"/>
                  </a:lnTo>
                  <a:lnTo>
                    <a:pt x="598198" y="133359"/>
                  </a:lnTo>
                  <a:lnTo>
                    <a:pt x="642786" y="109888"/>
                  </a:lnTo>
                  <a:lnTo>
                    <a:pt x="686820" y="88783"/>
                  </a:lnTo>
                  <a:lnTo>
                    <a:pt x="730299" y="70014"/>
                  </a:lnTo>
                  <a:lnTo>
                    <a:pt x="773222" y="53547"/>
                  </a:lnTo>
                  <a:lnTo>
                    <a:pt x="815589" y="39349"/>
                  </a:lnTo>
                  <a:lnTo>
                    <a:pt x="857399" y="27388"/>
                  </a:lnTo>
                  <a:lnTo>
                    <a:pt x="898652" y="17631"/>
                  </a:lnTo>
                  <a:lnTo>
                    <a:pt x="939347" y="10047"/>
                  </a:lnTo>
                  <a:lnTo>
                    <a:pt x="979484" y="4602"/>
                  </a:lnTo>
                  <a:lnTo>
                    <a:pt x="1019061" y="1264"/>
                  </a:lnTo>
                  <a:lnTo>
                    <a:pt x="1058079" y="0"/>
                  </a:lnTo>
                  <a:lnTo>
                    <a:pt x="1096538" y="777"/>
                  </a:lnTo>
                  <a:lnTo>
                    <a:pt x="1171772" y="8328"/>
                  </a:lnTo>
                  <a:lnTo>
                    <a:pt x="1244759" y="23654"/>
                  </a:lnTo>
                  <a:lnTo>
                    <a:pt x="1315496" y="46497"/>
                  </a:lnTo>
                  <a:lnTo>
                    <a:pt x="1383978" y="76595"/>
                  </a:lnTo>
                  <a:lnTo>
                    <a:pt x="1450200" y="113689"/>
                  </a:lnTo>
                  <a:lnTo>
                    <a:pt x="1482462" y="134778"/>
                  </a:lnTo>
                  <a:lnTo>
                    <a:pt x="1514158" y="157518"/>
                  </a:lnTo>
                  <a:lnTo>
                    <a:pt x="1545287" y="181876"/>
                  </a:lnTo>
                  <a:lnTo>
                    <a:pt x="1575848" y="207821"/>
                  </a:lnTo>
                  <a:lnTo>
                    <a:pt x="1605842" y="235319"/>
                  </a:lnTo>
                  <a:lnTo>
                    <a:pt x="1635266" y="264338"/>
                  </a:lnTo>
                  <a:lnTo>
                    <a:pt x="1664121" y="294845"/>
                  </a:lnTo>
                  <a:lnTo>
                    <a:pt x="1692407" y="326809"/>
                  </a:lnTo>
                  <a:lnTo>
                    <a:pt x="1731591" y="375587"/>
                  </a:lnTo>
                  <a:lnTo>
                    <a:pt x="1766295" y="425000"/>
                  </a:lnTo>
                  <a:lnTo>
                    <a:pt x="1796698" y="474912"/>
                  </a:lnTo>
                  <a:lnTo>
                    <a:pt x="1822977" y="525187"/>
                  </a:lnTo>
                  <a:lnTo>
                    <a:pt x="1845309" y="575689"/>
                  </a:lnTo>
                  <a:lnTo>
                    <a:pt x="1863873" y="626282"/>
                  </a:lnTo>
                  <a:lnTo>
                    <a:pt x="1878844" y="676830"/>
                  </a:lnTo>
                  <a:lnTo>
                    <a:pt x="1890402" y="727197"/>
                  </a:lnTo>
                  <a:lnTo>
                    <a:pt x="1898724" y="777248"/>
                  </a:lnTo>
                  <a:lnTo>
                    <a:pt x="1903986" y="826847"/>
                  </a:lnTo>
                  <a:lnTo>
                    <a:pt x="1906368" y="875857"/>
                  </a:lnTo>
                  <a:lnTo>
                    <a:pt x="1906045" y="924142"/>
                  </a:lnTo>
                  <a:lnTo>
                    <a:pt x="1903196" y="971568"/>
                  </a:lnTo>
                  <a:lnTo>
                    <a:pt x="1897998" y="1017997"/>
                  </a:lnTo>
                  <a:lnTo>
                    <a:pt x="1890629" y="1063294"/>
                  </a:lnTo>
                  <a:lnTo>
                    <a:pt x="1881266" y="1107324"/>
                  </a:lnTo>
                  <a:lnTo>
                    <a:pt x="1870086" y="1149950"/>
                  </a:lnTo>
                  <a:lnTo>
                    <a:pt x="1857268" y="1191036"/>
                  </a:lnTo>
                  <a:lnTo>
                    <a:pt x="1842989" y="1230446"/>
                  </a:lnTo>
                  <a:lnTo>
                    <a:pt x="1827426" y="1268045"/>
                  </a:lnTo>
                  <a:lnTo>
                    <a:pt x="1810757" y="1303696"/>
                  </a:lnTo>
                  <a:lnTo>
                    <a:pt x="1774810" y="1368613"/>
                  </a:lnTo>
                  <a:lnTo>
                    <a:pt x="1736568" y="1424110"/>
                  </a:lnTo>
                  <a:lnTo>
                    <a:pt x="1697452" y="1469099"/>
                  </a:lnTo>
                  <a:lnTo>
                    <a:pt x="1643170" y="1515208"/>
                  </a:lnTo>
                  <a:lnTo>
                    <a:pt x="1610181" y="1537998"/>
                  </a:lnTo>
                  <a:lnTo>
                    <a:pt x="1573699" y="1560451"/>
                  </a:lnTo>
                  <a:lnTo>
                    <a:pt x="1534030" y="1582447"/>
                  </a:lnTo>
                  <a:lnTo>
                    <a:pt x="1491478" y="1603866"/>
                  </a:lnTo>
                  <a:lnTo>
                    <a:pt x="1446347" y="1624587"/>
                  </a:lnTo>
                  <a:lnTo>
                    <a:pt x="1398942" y="1644490"/>
                  </a:lnTo>
                  <a:lnTo>
                    <a:pt x="1349568" y="1663453"/>
                  </a:lnTo>
                  <a:lnTo>
                    <a:pt x="1298529" y="1681358"/>
                  </a:lnTo>
                  <a:lnTo>
                    <a:pt x="1246130" y="1698083"/>
                  </a:lnTo>
                  <a:lnTo>
                    <a:pt x="1192675" y="1713508"/>
                  </a:lnTo>
                  <a:lnTo>
                    <a:pt x="1138469" y="1727513"/>
                  </a:lnTo>
                  <a:lnTo>
                    <a:pt x="1083817" y="1739977"/>
                  </a:lnTo>
                  <a:lnTo>
                    <a:pt x="1029023" y="1750780"/>
                  </a:lnTo>
                  <a:lnTo>
                    <a:pt x="974392" y="1759802"/>
                  </a:lnTo>
                  <a:lnTo>
                    <a:pt x="920228" y="1766921"/>
                  </a:lnTo>
                  <a:lnTo>
                    <a:pt x="866836" y="1772018"/>
                  </a:lnTo>
                  <a:lnTo>
                    <a:pt x="814521" y="1774973"/>
                  </a:lnTo>
                  <a:lnTo>
                    <a:pt x="763586" y="1775664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28893" y="2552076"/>
              <a:ext cx="822960" cy="881380"/>
            </a:xfrm>
            <a:custGeom>
              <a:avLst/>
              <a:gdLst/>
              <a:ahLst/>
              <a:cxnLst/>
              <a:rect l="l" t="t" r="r" b="b"/>
              <a:pathLst>
                <a:path w="822959" h="881379">
                  <a:moveTo>
                    <a:pt x="272389" y="322270"/>
                  </a:moveTo>
                  <a:lnTo>
                    <a:pt x="178572" y="301772"/>
                  </a:lnTo>
                  <a:lnTo>
                    <a:pt x="132726" y="284691"/>
                  </a:lnTo>
                  <a:lnTo>
                    <a:pt x="99764" y="264359"/>
                  </a:lnTo>
                  <a:lnTo>
                    <a:pt x="66348" y="199934"/>
                  </a:lnTo>
                  <a:lnTo>
                    <a:pt x="62821" y="148839"/>
                  </a:lnTo>
                  <a:lnTo>
                    <a:pt x="66034" y="80487"/>
                  </a:lnTo>
                  <a:lnTo>
                    <a:pt x="72817" y="67911"/>
                  </a:lnTo>
                  <a:lnTo>
                    <a:pt x="98523" y="40243"/>
                  </a:lnTo>
                  <a:lnTo>
                    <a:pt x="151186" y="12576"/>
                  </a:lnTo>
                  <a:lnTo>
                    <a:pt x="238839" y="0"/>
                  </a:lnTo>
                  <a:lnTo>
                    <a:pt x="269708" y="6085"/>
                  </a:lnTo>
                  <a:lnTo>
                    <a:pt x="317230" y="48477"/>
                  </a:lnTo>
                  <a:lnTo>
                    <a:pt x="344985" y="117167"/>
                  </a:lnTo>
                  <a:lnTo>
                    <a:pt x="351145" y="156128"/>
                  </a:lnTo>
                  <a:lnTo>
                    <a:pt x="351998" y="195367"/>
                  </a:lnTo>
                  <a:lnTo>
                    <a:pt x="347422" y="232784"/>
                  </a:lnTo>
                  <a:lnTo>
                    <a:pt x="337295" y="266283"/>
                  </a:lnTo>
                  <a:lnTo>
                    <a:pt x="321495" y="293762"/>
                  </a:lnTo>
                  <a:lnTo>
                    <a:pt x="299900" y="313125"/>
                  </a:lnTo>
                  <a:lnTo>
                    <a:pt x="272389" y="322270"/>
                  </a:lnTo>
                  <a:close/>
                </a:path>
                <a:path w="822959" h="881379">
                  <a:moveTo>
                    <a:pt x="642907" y="761468"/>
                  </a:moveTo>
                  <a:lnTo>
                    <a:pt x="588714" y="744770"/>
                  </a:lnTo>
                  <a:lnTo>
                    <a:pt x="539706" y="661886"/>
                  </a:lnTo>
                  <a:lnTo>
                    <a:pt x="520902" y="616460"/>
                  </a:lnTo>
                  <a:lnTo>
                    <a:pt x="513248" y="578236"/>
                  </a:lnTo>
                  <a:lnTo>
                    <a:pt x="518242" y="543750"/>
                  </a:lnTo>
                  <a:lnTo>
                    <a:pt x="537385" y="509537"/>
                  </a:lnTo>
                  <a:lnTo>
                    <a:pt x="572174" y="472135"/>
                  </a:lnTo>
                  <a:lnTo>
                    <a:pt x="624110" y="428080"/>
                  </a:lnTo>
                  <a:lnTo>
                    <a:pt x="637920" y="424507"/>
                  </a:lnTo>
                  <a:lnTo>
                    <a:pt x="675633" y="424607"/>
                  </a:lnTo>
                  <a:lnTo>
                    <a:pt x="731670" y="444607"/>
                  </a:lnTo>
                  <a:lnTo>
                    <a:pt x="800456" y="500732"/>
                  </a:lnTo>
                  <a:lnTo>
                    <a:pt x="817015" y="527652"/>
                  </a:lnTo>
                  <a:lnTo>
                    <a:pt x="822545" y="558420"/>
                  </a:lnTo>
                  <a:lnTo>
                    <a:pt x="818490" y="591521"/>
                  </a:lnTo>
                  <a:lnTo>
                    <a:pt x="787394" y="658674"/>
                  </a:lnTo>
                  <a:lnTo>
                    <a:pt x="763239" y="689698"/>
                  </a:lnTo>
                  <a:lnTo>
                    <a:pt x="735270" y="717003"/>
                  </a:lnTo>
                  <a:lnTo>
                    <a:pt x="673661" y="754402"/>
                  </a:lnTo>
                  <a:lnTo>
                    <a:pt x="642907" y="761468"/>
                  </a:lnTo>
                  <a:close/>
                </a:path>
                <a:path w="822959" h="881379">
                  <a:moveTo>
                    <a:pt x="71762" y="880905"/>
                  </a:moveTo>
                  <a:lnTo>
                    <a:pt x="29915" y="848325"/>
                  </a:lnTo>
                  <a:lnTo>
                    <a:pt x="12695" y="801518"/>
                  </a:lnTo>
                  <a:lnTo>
                    <a:pt x="2637" y="754460"/>
                  </a:lnTo>
                  <a:lnTo>
                    <a:pt x="0" y="708571"/>
                  </a:lnTo>
                  <a:lnTo>
                    <a:pt x="5039" y="665269"/>
                  </a:lnTo>
                  <a:lnTo>
                    <a:pt x="18012" y="625974"/>
                  </a:lnTo>
                  <a:lnTo>
                    <a:pt x="39177" y="592105"/>
                  </a:lnTo>
                  <a:lnTo>
                    <a:pt x="68791" y="565080"/>
                  </a:lnTo>
                  <a:lnTo>
                    <a:pt x="107111" y="546318"/>
                  </a:lnTo>
                  <a:lnTo>
                    <a:pt x="152486" y="533603"/>
                  </a:lnTo>
                  <a:lnTo>
                    <a:pt x="180214" y="532679"/>
                  </a:lnTo>
                  <a:lnTo>
                    <a:pt x="197674" y="542757"/>
                  </a:lnTo>
                  <a:lnTo>
                    <a:pt x="212242" y="563044"/>
                  </a:lnTo>
                  <a:lnTo>
                    <a:pt x="231295" y="592748"/>
                  </a:lnTo>
                  <a:lnTo>
                    <a:pt x="262210" y="631080"/>
                  </a:lnTo>
                  <a:lnTo>
                    <a:pt x="275209" y="655513"/>
                  </a:lnTo>
                  <a:lnTo>
                    <a:pt x="276135" y="685160"/>
                  </a:lnTo>
                  <a:lnTo>
                    <a:pt x="266847" y="718111"/>
                  </a:lnTo>
                  <a:lnTo>
                    <a:pt x="249200" y="752457"/>
                  </a:lnTo>
                  <a:lnTo>
                    <a:pt x="225051" y="786289"/>
                  </a:lnTo>
                  <a:lnTo>
                    <a:pt x="196257" y="817697"/>
                  </a:lnTo>
                  <a:lnTo>
                    <a:pt x="164675" y="844772"/>
                  </a:lnTo>
                  <a:lnTo>
                    <a:pt x="132160" y="865604"/>
                  </a:lnTo>
                  <a:lnTo>
                    <a:pt x="100571" y="878285"/>
                  </a:lnTo>
                  <a:lnTo>
                    <a:pt x="71762" y="880905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37287"/>
            <a:ext cx="1652270" cy="3750310"/>
          </a:xfrm>
          <a:custGeom>
            <a:avLst/>
            <a:gdLst/>
            <a:ahLst/>
            <a:cxnLst/>
            <a:rect l="l" t="t" r="r" b="b"/>
            <a:pathLst>
              <a:path w="1652270" h="3750309">
                <a:moveTo>
                  <a:pt x="1166708" y="3749713"/>
                </a:moveTo>
                <a:lnTo>
                  <a:pt x="0" y="3749713"/>
                </a:lnTo>
                <a:lnTo>
                  <a:pt x="0" y="711151"/>
                </a:lnTo>
                <a:lnTo>
                  <a:pt x="35971" y="665849"/>
                </a:lnTo>
                <a:lnTo>
                  <a:pt x="67406" y="629246"/>
                </a:lnTo>
                <a:lnTo>
                  <a:pt x="101530" y="591825"/>
                </a:lnTo>
                <a:lnTo>
                  <a:pt x="138549" y="553416"/>
                </a:lnTo>
                <a:lnTo>
                  <a:pt x="178669" y="513844"/>
                </a:lnTo>
                <a:lnTo>
                  <a:pt x="222095" y="472937"/>
                </a:lnTo>
                <a:lnTo>
                  <a:pt x="269031" y="430523"/>
                </a:lnTo>
                <a:lnTo>
                  <a:pt x="319684" y="386429"/>
                </a:lnTo>
                <a:lnTo>
                  <a:pt x="374259" y="340483"/>
                </a:lnTo>
                <a:lnTo>
                  <a:pt x="432960" y="292512"/>
                </a:lnTo>
                <a:lnTo>
                  <a:pt x="473154" y="261396"/>
                </a:lnTo>
                <a:lnTo>
                  <a:pt x="514359" y="231913"/>
                </a:lnTo>
                <a:lnTo>
                  <a:pt x="556523" y="204085"/>
                </a:lnTo>
                <a:lnTo>
                  <a:pt x="599598" y="177934"/>
                </a:lnTo>
                <a:lnTo>
                  <a:pt x="643532" y="153481"/>
                </a:lnTo>
                <a:lnTo>
                  <a:pt x="688274" y="130749"/>
                </a:lnTo>
                <a:lnTo>
                  <a:pt x="733776" y="109757"/>
                </a:lnTo>
                <a:lnTo>
                  <a:pt x="779985" y="90530"/>
                </a:lnTo>
                <a:lnTo>
                  <a:pt x="826852" y="73087"/>
                </a:lnTo>
                <a:lnTo>
                  <a:pt x="874325" y="57451"/>
                </a:lnTo>
                <a:lnTo>
                  <a:pt x="922356" y="43643"/>
                </a:lnTo>
                <a:lnTo>
                  <a:pt x="970893" y="31685"/>
                </a:lnTo>
                <a:lnTo>
                  <a:pt x="1019885" y="21599"/>
                </a:lnTo>
                <a:lnTo>
                  <a:pt x="1069283" y="13406"/>
                </a:lnTo>
                <a:lnTo>
                  <a:pt x="1119036" y="7128"/>
                </a:lnTo>
                <a:lnTo>
                  <a:pt x="1169093" y="2786"/>
                </a:lnTo>
                <a:lnTo>
                  <a:pt x="1219405" y="403"/>
                </a:lnTo>
                <a:lnTo>
                  <a:pt x="1269919" y="0"/>
                </a:lnTo>
                <a:lnTo>
                  <a:pt x="1320587" y="1598"/>
                </a:lnTo>
                <a:lnTo>
                  <a:pt x="1382028" y="14578"/>
                </a:lnTo>
                <a:lnTo>
                  <a:pt x="1433033" y="49993"/>
                </a:lnTo>
                <a:lnTo>
                  <a:pt x="1475831" y="112677"/>
                </a:lnTo>
                <a:lnTo>
                  <a:pt x="1494849" y="155756"/>
                </a:lnTo>
                <a:lnTo>
                  <a:pt x="1512651" y="207467"/>
                </a:lnTo>
                <a:lnTo>
                  <a:pt x="1529515" y="268413"/>
                </a:lnTo>
                <a:lnTo>
                  <a:pt x="1545720" y="339200"/>
                </a:lnTo>
                <a:lnTo>
                  <a:pt x="1561544" y="420431"/>
                </a:lnTo>
                <a:lnTo>
                  <a:pt x="1573336" y="487640"/>
                </a:lnTo>
                <a:lnTo>
                  <a:pt x="1584536" y="560085"/>
                </a:lnTo>
                <a:lnTo>
                  <a:pt x="1589895" y="598176"/>
                </a:lnTo>
                <a:lnTo>
                  <a:pt x="1595083" y="637461"/>
                </a:lnTo>
                <a:lnTo>
                  <a:pt x="1600095" y="677903"/>
                </a:lnTo>
                <a:lnTo>
                  <a:pt x="1604921" y="719462"/>
                </a:lnTo>
                <a:lnTo>
                  <a:pt x="1609556" y="762101"/>
                </a:lnTo>
                <a:lnTo>
                  <a:pt x="1613991" y="805780"/>
                </a:lnTo>
                <a:lnTo>
                  <a:pt x="1618219" y="850463"/>
                </a:lnTo>
                <a:lnTo>
                  <a:pt x="1622233" y="896110"/>
                </a:lnTo>
                <a:lnTo>
                  <a:pt x="1626026" y="942684"/>
                </a:lnTo>
                <a:lnTo>
                  <a:pt x="1629591" y="990145"/>
                </a:lnTo>
                <a:lnTo>
                  <a:pt x="1632919" y="1038456"/>
                </a:lnTo>
                <a:lnTo>
                  <a:pt x="1636004" y="1087579"/>
                </a:lnTo>
                <a:lnTo>
                  <a:pt x="1638839" y="1137474"/>
                </a:lnTo>
                <a:lnTo>
                  <a:pt x="1641416" y="1188105"/>
                </a:lnTo>
                <a:lnTo>
                  <a:pt x="1643727" y="1239432"/>
                </a:lnTo>
                <a:lnTo>
                  <a:pt x="1645767" y="1291416"/>
                </a:lnTo>
                <a:lnTo>
                  <a:pt x="1647526" y="1344021"/>
                </a:lnTo>
                <a:lnTo>
                  <a:pt x="1648999" y="1397207"/>
                </a:lnTo>
                <a:lnTo>
                  <a:pt x="1650177" y="1450937"/>
                </a:lnTo>
                <a:lnTo>
                  <a:pt x="1651053" y="1505172"/>
                </a:lnTo>
                <a:lnTo>
                  <a:pt x="1651621" y="1559873"/>
                </a:lnTo>
                <a:lnTo>
                  <a:pt x="1651872" y="1615002"/>
                </a:lnTo>
                <a:lnTo>
                  <a:pt x="1651799" y="1670522"/>
                </a:lnTo>
                <a:lnTo>
                  <a:pt x="1651396" y="1726393"/>
                </a:lnTo>
                <a:lnTo>
                  <a:pt x="1650655" y="1782577"/>
                </a:lnTo>
                <a:lnTo>
                  <a:pt x="1649568" y="1839037"/>
                </a:lnTo>
                <a:lnTo>
                  <a:pt x="1648128" y="1895734"/>
                </a:lnTo>
                <a:lnTo>
                  <a:pt x="1646328" y="1952629"/>
                </a:lnTo>
                <a:lnTo>
                  <a:pt x="1644161" y="2009684"/>
                </a:lnTo>
                <a:lnTo>
                  <a:pt x="1641619" y="2066861"/>
                </a:lnTo>
                <a:lnTo>
                  <a:pt x="1638695" y="2124122"/>
                </a:lnTo>
                <a:lnTo>
                  <a:pt x="1635382" y="2181428"/>
                </a:lnTo>
                <a:lnTo>
                  <a:pt x="1631672" y="2238741"/>
                </a:lnTo>
                <a:lnTo>
                  <a:pt x="1627558" y="2296023"/>
                </a:lnTo>
                <a:lnTo>
                  <a:pt x="1623033" y="2353236"/>
                </a:lnTo>
                <a:lnTo>
                  <a:pt x="1618089" y="2410340"/>
                </a:lnTo>
                <a:lnTo>
                  <a:pt x="1612719" y="2467298"/>
                </a:lnTo>
                <a:lnTo>
                  <a:pt x="1606917" y="2524072"/>
                </a:lnTo>
                <a:lnTo>
                  <a:pt x="1600674" y="2580622"/>
                </a:lnTo>
                <a:lnTo>
                  <a:pt x="1591805" y="2652621"/>
                </a:lnTo>
                <a:lnTo>
                  <a:pt x="1581703" y="2722326"/>
                </a:lnTo>
                <a:lnTo>
                  <a:pt x="1570410" y="2789796"/>
                </a:lnTo>
                <a:lnTo>
                  <a:pt x="1557967" y="2855088"/>
                </a:lnTo>
                <a:lnTo>
                  <a:pt x="1544418" y="2918263"/>
                </a:lnTo>
                <a:lnTo>
                  <a:pt x="1529803" y="2979377"/>
                </a:lnTo>
                <a:lnTo>
                  <a:pt x="1514165" y="3038490"/>
                </a:lnTo>
                <a:lnTo>
                  <a:pt x="1497546" y="3095659"/>
                </a:lnTo>
                <a:lnTo>
                  <a:pt x="1479989" y="3150944"/>
                </a:lnTo>
                <a:lnTo>
                  <a:pt x="1461534" y="3204403"/>
                </a:lnTo>
                <a:lnTo>
                  <a:pt x="1442225" y="3256094"/>
                </a:lnTo>
                <a:lnTo>
                  <a:pt x="1422104" y="3306076"/>
                </a:lnTo>
                <a:lnTo>
                  <a:pt x="1401211" y="3354406"/>
                </a:lnTo>
                <a:lnTo>
                  <a:pt x="1379591" y="3401144"/>
                </a:lnTo>
                <a:lnTo>
                  <a:pt x="1357283" y="3446348"/>
                </a:lnTo>
                <a:lnTo>
                  <a:pt x="1334332" y="3490077"/>
                </a:lnTo>
                <a:lnTo>
                  <a:pt x="1310778" y="3532388"/>
                </a:lnTo>
                <a:lnTo>
                  <a:pt x="1286665" y="3573340"/>
                </a:lnTo>
                <a:lnTo>
                  <a:pt x="1262033" y="3612992"/>
                </a:lnTo>
                <a:lnTo>
                  <a:pt x="1236925" y="3651402"/>
                </a:lnTo>
                <a:lnTo>
                  <a:pt x="1211383" y="3688629"/>
                </a:lnTo>
                <a:lnTo>
                  <a:pt x="1185450" y="3724730"/>
                </a:lnTo>
                <a:lnTo>
                  <a:pt x="1166708" y="3749713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6117" y="3119501"/>
            <a:ext cx="4077335" cy="347345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ctr" marL="12700" marR="5080" indent="36830">
              <a:lnSpc>
                <a:spcPts val="8770"/>
              </a:lnSpc>
              <a:spcBef>
                <a:spcPts val="1040"/>
              </a:spcBef>
            </a:pPr>
            <a:r>
              <a:rPr dirty="0" sz="8000" spc="-1255">
                <a:solidFill>
                  <a:srgbClr val="183C36"/>
                </a:solidFill>
                <a:latin typeface="Times New Roman"/>
                <a:cs typeface="Times New Roman"/>
              </a:rPr>
              <a:t>K</a:t>
            </a:r>
            <a:r>
              <a:rPr dirty="0" sz="8000" spc="-290">
                <a:solidFill>
                  <a:srgbClr val="183C36"/>
                </a:solidFill>
                <a:latin typeface="Times New Roman"/>
                <a:cs typeface="Times New Roman"/>
              </a:rPr>
              <a:t>-</a:t>
            </a:r>
            <a:r>
              <a:rPr dirty="0" sz="8000" spc="-760">
                <a:solidFill>
                  <a:srgbClr val="183C36"/>
                </a:solidFill>
                <a:latin typeface="Times New Roman"/>
                <a:cs typeface="Times New Roman"/>
              </a:rPr>
              <a:t>N</a:t>
            </a:r>
            <a:r>
              <a:rPr dirty="0" sz="8000" spc="320">
                <a:solidFill>
                  <a:srgbClr val="183C36"/>
                </a:solidFill>
                <a:latin typeface="Times New Roman"/>
                <a:cs typeface="Times New Roman"/>
              </a:rPr>
              <a:t>e</a:t>
            </a:r>
            <a:r>
              <a:rPr dirty="0" sz="8000" spc="100">
                <a:solidFill>
                  <a:srgbClr val="183C36"/>
                </a:solidFill>
                <a:latin typeface="Times New Roman"/>
                <a:cs typeface="Times New Roman"/>
              </a:rPr>
              <a:t>a</a:t>
            </a:r>
            <a:r>
              <a:rPr dirty="0" sz="8000" spc="25">
                <a:solidFill>
                  <a:srgbClr val="183C36"/>
                </a:solidFill>
                <a:latin typeface="Times New Roman"/>
                <a:cs typeface="Times New Roman"/>
              </a:rPr>
              <a:t>r</a:t>
            </a:r>
            <a:r>
              <a:rPr dirty="0" sz="8000" spc="320">
                <a:solidFill>
                  <a:srgbClr val="183C36"/>
                </a:solidFill>
                <a:latin typeface="Times New Roman"/>
                <a:cs typeface="Times New Roman"/>
              </a:rPr>
              <a:t>e</a:t>
            </a:r>
            <a:r>
              <a:rPr dirty="0" sz="8000" spc="165">
                <a:solidFill>
                  <a:srgbClr val="183C36"/>
                </a:solidFill>
                <a:latin typeface="Times New Roman"/>
                <a:cs typeface="Times New Roman"/>
              </a:rPr>
              <a:t>s</a:t>
            </a:r>
            <a:r>
              <a:rPr dirty="0" sz="8000" spc="50">
                <a:solidFill>
                  <a:srgbClr val="183C36"/>
                </a:solidFill>
                <a:latin typeface="Times New Roman"/>
                <a:cs typeface="Times New Roman"/>
              </a:rPr>
              <a:t>t  </a:t>
            </a:r>
            <a:r>
              <a:rPr dirty="0" sz="8000" spc="-20">
                <a:solidFill>
                  <a:srgbClr val="183C36"/>
                </a:solidFill>
                <a:latin typeface="Times New Roman"/>
                <a:cs typeface="Times New Roman"/>
              </a:rPr>
              <a:t>Neighbor </a:t>
            </a:r>
            <a:r>
              <a:rPr dirty="0" sz="8000" spc="-1985">
                <a:solidFill>
                  <a:srgbClr val="183C36"/>
                </a:solidFill>
                <a:latin typeface="Times New Roman"/>
                <a:cs typeface="Times New Roman"/>
              </a:rPr>
              <a:t> </a:t>
            </a:r>
            <a:r>
              <a:rPr dirty="0" sz="8000" spc="-815">
                <a:solidFill>
                  <a:srgbClr val="183C36"/>
                </a:solidFill>
                <a:latin typeface="Times New Roman"/>
                <a:cs typeface="Times New Roman"/>
              </a:rPr>
              <a:t>(K-NN)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32611" y="1160294"/>
            <a:ext cx="74898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0" algn="l"/>
                <a:tab pos="4013835" algn="l"/>
                <a:tab pos="5554980" algn="l"/>
              </a:tabLst>
            </a:pPr>
            <a:r>
              <a:rPr dirty="0" sz="3000" spc="65">
                <a:latin typeface="Trebuchet MS"/>
                <a:cs typeface="Trebuchet MS"/>
              </a:rPr>
              <a:t>K-Nearest	</a:t>
            </a:r>
            <a:r>
              <a:rPr dirty="0" sz="3000" spc="45">
                <a:latin typeface="Trebuchet MS"/>
                <a:cs typeface="Trebuchet MS"/>
              </a:rPr>
              <a:t>Neighbor	</a:t>
            </a:r>
            <a:r>
              <a:rPr dirty="0" sz="3000" spc="95">
                <a:latin typeface="Trebuchet MS"/>
                <a:cs typeface="Trebuchet MS"/>
              </a:rPr>
              <a:t>(K-NN)	</a:t>
            </a:r>
            <a:r>
              <a:rPr dirty="0" sz="3000" spc="20">
                <a:latin typeface="Trebuchet MS"/>
                <a:cs typeface="Trebuchet MS"/>
              </a:rPr>
              <a:t>merupakan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2611" y="1684170"/>
            <a:ext cx="74936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120" algn="l"/>
                <a:tab pos="2150745" algn="l"/>
                <a:tab pos="3141345" algn="l"/>
                <a:tab pos="5243195" algn="l"/>
                <a:tab pos="6325870" algn="l"/>
              </a:tabLst>
            </a:pP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suatu	</a:t>
            </a:r>
            <a:r>
              <a:rPr dirty="0" sz="3000" spc="-40">
                <a:solidFill>
                  <a:srgbClr val="183C36"/>
                </a:solidFill>
                <a:latin typeface="Trebuchet MS"/>
                <a:cs typeface="Trebuchet MS"/>
              </a:rPr>
              <a:t>tata	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cara	</a:t>
            </a:r>
            <a:r>
              <a:rPr dirty="0" sz="3000" spc="35">
                <a:solidFill>
                  <a:srgbClr val="183C36"/>
                </a:solidFill>
                <a:latin typeface="Trebuchet MS"/>
                <a:cs typeface="Trebuchet MS"/>
              </a:rPr>
              <a:t>supervised	</a:t>
            </a:r>
            <a:r>
              <a:rPr dirty="0" sz="3000" spc="80">
                <a:solidFill>
                  <a:srgbClr val="183C36"/>
                </a:solidFill>
                <a:latin typeface="Trebuchet MS"/>
                <a:cs typeface="Trebuchet MS"/>
              </a:rPr>
              <a:t>yang	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berarti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2611" y="2141255"/>
            <a:ext cx="266065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memerlukan </a:t>
            </a:r>
            <a:r>
              <a:rPr dirty="0" sz="3000" spc="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17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000" spc="7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 spc="-10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18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-114">
                <a:solidFill>
                  <a:srgbClr val="183C36"/>
                </a:solidFill>
                <a:latin typeface="Trebuchet MS"/>
                <a:cs typeface="Trebuchet MS"/>
              </a:rPr>
              <a:t>f</a:t>
            </a: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7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18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0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2845" y="2141255"/>
            <a:ext cx="4814570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2155825" algn="l"/>
                <a:tab pos="4029710" algn="l"/>
              </a:tabLst>
            </a:pP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-114">
                <a:solidFill>
                  <a:srgbClr val="183C36"/>
                </a:solidFill>
                <a:latin typeface="Trebuchet MS"/>
                <a:cs typeface="Trebuchet MS"/>
              </a:rPr>
              <a:t>f</a:t>
            </a:r>
            <a:r>
              <a:rPr dirty="0" sz="3000" spc="55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18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0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60">
                <a:solidFill>
                  <a:srgbClr val="183C36"/>
                </a:solidFill>
                <a:latin typeface="Trebuchet MS"/>
                <a:cs typeface="Trebuchet MS"/>
              </a:rPr>
              <a:t>t  </a:t>
            </a:r>
            <a:r>
              <a:rPr dirty="0" sz="3000" spc="45">
                <a:solidFill>
                  <a:srgbClr val="183C36"/>
                </a:solidFill>
                <a:latin typeface="Trebuchet MS"/>
                <a:cs typeface="Trebuchet MS"/>
              </a:rPr>
              <a:t>obyek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2611" y="3255795"/>
            <a:ext cx="45561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3550" algn="l"/>
                <a:tab pos="3353435" algn="l"/>
              </a:tabLst>
            </a:pPr>
            <a:r>
              <a:rPr dirty="0" sz="3000" spc="55">
                <a:solidFill>
                  <a:srgbClr val="183C36"/>
                </a:solidFill>
                <a:latin typeface="Trebuchet MS"/>
                <a:cs typeface="Trebuchet MS"/>
              </a:rPr>
              <a:t>sangat	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dekat.	</a:t>
            </a:r>
            <a:r>
              <a:rPr dirty="0" sz="3000" spc="35">
                <a:solidFill>
                  <a:srgbClr val="183C36"/>
                </a:solidFill>
                <a:latin typeface="Trebuchet MS"/>
                <a:cs typeface="Trebuchet MS"/>
              </a:rPr>
              <a:t>Prinsip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7763" y="2665130"/>
            <a:ext cx="1304290" cy="10731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 spc="80">
                <a:solidFill>
                  <a:srgbClr val="183C36"/>
                </a:solidFill>
                <a:latin typeface="Trebuchet MS"/>
                <a:cs typeface="Trebuchet MS"/>
              </a:rPr>
              <a:t>yang</a:t>
            </a:r>
            <a:endParaRPr sz="30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525"/>
              </a:spcBef>
            </a:pPr>
            <a:r>
              <a:rPr dirty="0" sz="3000" spc="7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345">
                <a:solidFill>
                  <a:srgbClr val="183C36"/>
                </a:solidFill>
                <a:latin typeface="Trebuchet MS"/>
                <a:cs typeface="Trebuchet MS"/>
              </a:rPr>
              <a:t>j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41032" y="2665130"/>
            <a:ext cx="1490345" cy="10731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3000" spc="-20">
                <a:solidFill>
                  <a:srgbClr val="183C36"/>
                </a:solidFill>
                <a:latin typeface="Trebuchet MS"/>
                <a:cs typeface="Trebuchet MS"/>
              </a:rPr>
              <a:t>jaraknya</a:t>
            </a:r>
            <a:endParaRPr sz="3000">
              <a:latin typeface="Trebuchet MS"/>
              <a:cs typeface="Trebuchet MS"/>
            </a:endParaRPr>
          </a:p>
          <a:p>
            <a:pPr marL="527685">
              <a:lnSpc>
                <a:spcPct val="100000"/>
              </a:lnSpc>
              <a:spcBef>
                <a:spcPts val="525"/>
              </a:spcBef>
            </a:pPr>
            <a:r>
              <a:rPr dirty="0" sz="3000" spc="185">
                <a:solidFill>
                  <a:srgbClr val="183C36"/>
                </a:solidFill>
                <a:latin typeface="Trebuchet MS"/>
                <a:cs typeface="Trebuchet MS"/>
              </a:rPr>
              <a:t>K-NN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2611" y="3712880"/>
            <a:ext cx="749617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123440" algn="l"/>
                <a:tab pos="3689985" algn="l"/>
                <a:tab pos="4727575" algn="l"/>
                <a:tab pos="6376670" algn="l"/>
              </a:tabLst>
            </a:pP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0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7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c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-345">
                <a:solidFill>
                  <a:srgbClr val="183C36"/>
                </a:solidFill>
                <a:latin typeface="Trebuchet MS"/>
                <a:cs typeface="Trebuchet MS"/>
              </a:rPr>
              <a:t>j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75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7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7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a  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informasi</a:t>
            </a:r>
            <a:r>
              <a:rPr dirty="0" sz="3000" spc="-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183C36"/>
                </a:solidFill>
                <a:latin typeface="Trebuchet MS"/>
                <a:cs typeface="Trebuchet MS"/>
              </a:rPr>
              <a:t>yang</a:t>
            </a:r>
            <a:r>
              <a:rPr dirty="0" sz="3000" spc="-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20">
                <a:solidFill>
                  <a:srgbClr val="183C36"/>
                </a:solidFill>
                <a:latin typeface="Trebuchet MS"/>
                <a:cs typeface="Trebuchet MS"/>
              </a:rPr>
              <a:t>hendak</a:t>
            </a:r>
            <a:r>
              <a:rPr dirty="0" sz="3000" spc="-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183C36"/>
                </a:solidFill>
                <a:latin typeface="Trebuchet MS"/>
                <a:cs typeface="Trebuchet MS"/>
              </a:rPr>
              <a:t>di</a:t>
            </a:r>
            <a:r>
              <a:rPr dirty="0" sz="3000" spc="-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evaluasi</a:t>
            </a:r>
            <a:r>
              <a:rPr dirty="0" sz="3000" spc="-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dengan</a:t>
            </a:r>
            <a:r>
              <a:rPr dirty="0" sz="3000" spc="-8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2611" y="4760630"/>
            <a:ext cx="749617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450975" algn="l"/>
                <a:tab pos="3217545" algn="l"/>
                <a:tab pos="5447030" algn="l"/>
                <a:tab pos="6725920" algn="l"/>
              </a:tabLst>
            </a:pPr>
            <a:r>
              <a:rPr dirty="0" sz="3000" spc="55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18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-10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45">
                <a:solidFill>
                  <a:srgbClr val="183C36"/>
                </a:solidFill>
                <a:latin typeface="Trebuchet MS"/>
                <a:cs typeface="Trebuchet MS"/>
              </a:rPr>
              <a:t>h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-80">
                <a:solidFill>
                  <a:srgbClr val="183C36"/>
                </a:solidFill>
                <a:latin typeface="Trebuchet MS"/>
                <a:cs typeface="Trebuchet MS"/>
              </a:rPr>
              <a:t>(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0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0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000" spc="17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000" spc="40">
                <a:solidFill>
                  <a:srgbClr val="183C36"/>
                </a:solidFill>
                <a:latin typeface="Trebuchet MS"/>
                <a:cs typeface="Trebuchet MS"/>
              </a:rPr>
              <a:t>h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3000" spc="55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)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	</a:t>
            </a:r>
            <a:r>
              <a:rPr dirty="0" sz="30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0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0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000">
                <a:solidFill>
                  <a:srgbClr val="183C36"/>
                </a:solidFill>
                <a:latin typeface="Trebuchet MS"/>
                <a:cs typeface="Trebuchet MS"/>
              </a:rPr>
              <a:t>a  </a:t>
            </a:r>
            <a:r>
              <a:rPr dirty="0" sz="3000" spc="-25">
                <a:solidFill>
                  <a:srgbClr val="183C36"/>
                </a:solidFill>
                <a:latin typeface="Trebuchet MS"/>
                <a:cs typeface="Trebuchet MS"/>
              </a:rPr>
              <a:t>pelatihan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799" y="0"/>
            <a:ext cx="3472833" cy="238034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935557" y="8369958"/>
            <a:ext cx="1850389" cy="890269"/>
            <a:chOff x="5935557" y="8369958"/>
            <a:chExt cx="1850389" cy="890269"/>
          </a:xfrm>
        </p:grpSpPr>
        <p:sp>
          <p:nvSpPr>
            <p:cNvPr id="15" name="object 15"/>
            <p:cNvSpPr/>
            <p:nvPr/>
          </p:nvSpPr>
          <p:spPr>
            <a:xfrm>
              <a:off x="6169103" y="8369958"/>
              <a:ext cx="1616710" cy="890269"/>
            </a:xfrm>
            <a:custGeom>
              <a:avLst/>
              <a:gdLst/>
              <a:ahLst/>
              <a:cxnLst/>
              <a:rect l="l" t="t" r="r" b="b"/>
              <a:pathLst>
                <a:path w="1616709" h="890270">
                  <a:moveTo>
                    <a:pt x="1616269" y="890194"/>
                  </a:moveTo>
                  <a:lnTo>
                    <a:pt x="0" y="889786"/>
                  </a:lnTo>
                  <a:lnTo>
                    <a:pt x="33508" y="775716"/>
                  </a:lnTo>
                  <a:lnTo>
                    <a:pt x="139261" y="515998"/>
                  </a:lnTo>
                  <a:lnTo>
                    <a:pt x="325098" y="234367"/>
                  </a:lnTo>
                  <a:lnTo>
                    <a:pt x="598860" y="54560"/>
                  </a:lnTo>
                  <a:lnTo>
                    <a:pt x="685737" y="32805"/>
                  </a:lnTo>
                  <a:lnTo>
                    <a:pt x="763740" y="17163"/>
                  </a:lnTo>
                  <a:lnTo>
                    <a:pt x="833495" y="6942"/>
                  </a:lnTo>
                  <a:lnTo>
                    <a:pt x="895630" y="1451"/>
                  </a:lnTo>
                  <a:lnTo>
                    <a:pt x="950774" y="0"/>
                  </a:lnTo>
                  <a:lnTo>
                    <a:pt x="999555" y="1895"/>
                  </a:lnTo>
                  <a:lnTo>
                    <a:pt x="1042599" y="6445"/>
                  </a:lnTo>
                  <a:lnTo>
                    <a:pt x="1080537" y="12960"/>
                  </a:lnTo>
                  <a:lnTo>
                    <a:pt x="1143600" y="29114"/>
                  </a:lnTo>
                  <a:lnTo>
                    <a:pt x="1193769" y="44825"/>
                  </a:lnTo>
                  <a:lnTo>
                    <a:pt x="1215587" y="50785"/>
                  </a:lnTo>
                  <a:lnTo>
                    <a:pt x="1286083" y="66528"/>
                  </a:lnTo>
                  <a:lnTo>
                    <a:pt x="1326329" y="87538"/>
                  </a:lnTo>
                  <a:lnTo>
                    <a:pt x="1360251" y="115844"/>
                  </a:lnTo>
                  <a:lnTo>
                    <a:pt x="1391293" y="149701"/>
                  </a:lnTo>
                  <a:lnTo>
                    <a:pt x="1422904" y="187363"/>
                  </a:lnTo>
                  <a:lnTo>
                    <a:pt x="1449604" y="223909"/>
                  </a:lnTo>
                  <a:lnTo>
                    <a:pt x="1473812" y="266628"/>
                  </a:lnTo>
                  <a:lnTo>
                    <a:pt x="1495649" y="314435"/>
                  </a:lnTo>
                  <a:lnTo>
                    <a:pt x="1515233" y="366245"/>
                  </a:lnTo>
                  <a:lnTo>
                    <a:pt x="1532686" y="420974"/>
                  </a:lnTo>
                  <a:lnTo>
                    <a:pt x="1548126" y="477537"/>
                  </a:lnTo>
                  <a:lnTo>
                    <a:pt x="1561674" y="534850"/>
                  </a:lnTo>
                  <a:lnTo>
                    <a:pt x="1573448" y="591829"/>
                  </a:lnTo>
                  <a:lnTo>
                    <a:pt x="1583568" y="647387"/>
                  </a:lnTo>
                  <a:lnTo>
                    <a:pt x="1592155" y="700442"/>
                  </a:lnTo>
                  <a:lnTo>
                    <a:pt x="1599328" y="749908"/>
                  </a:lnTo>
                  <a:lnTo>
                    <a:pt x="1605206" y="794701"/>
                  </a:lnTo>
                  <a:lnTo>
                    <a:pt x="1609909" y="833736"/>
                  </a:lnTo>
                  <a:lnTo>
                    <a:pt x="1616269" y="890194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5557" y="8508930"/>
              <a:ext cx="827405" cy="318135"/>
            </a:xfrm>
            <a:custGeom>
              <a:avLst/>
              <a:gdLst/>
              <a:ahLst/>
              <a:cxnLst/>
              <a:rect l="l" t="t" r="r" b="b"/>
              <a:pathLst>
                <a:path w="827404" h="318134">
                  <a:moveTo>
                    <a:pt x="562088" y="317691"/>
                  </a:moveTo>
                  <a:lnTo>
                    <a:pt x="520124" y="309435"/>
                  </a:lnTo>
                  <a:lnTo>
                    <a:pt x="483839" y="291941"/>
                  </a:lnTo>
                  <a:lnTo>
                    <a:pt x="452177" y="267358"/>
                  </a:lnTo>
                  <a:lnTo>
                    <a:pt x="424082" y="237835"/>
                  </a:lnTo>
                  <a:lnTo>
                    <a:pt x="398495" y="205521"/>
                  </a:lnTo>
                  <a:lnTo>
                    <a:pt x="374360" y="172564"/>
                  </a:lnTo>
                  <a:lnTo>
                    <a:pt x="350619" y="141116"/>
                  </a:lnTo>
                  <a:lnTo>
                    <a:pt x="326216" y="113323"/>
                  </a:lnTo>
                  <a:lnTo>
                    <a:pt x="300094" y="91336"/>
                  </a:lnTo>
                  <a:lnTo>
                    <a:pt x="271194" y="77303"/>
                  </a:lnTo>
                  <a:lnTo>
                    <a:pt x="238461" y="73374"/>
                  </a:lnTo>
                  <a:lnTo>
                    <a:pt x="135019" y="97506"/>
                  </a:lnTo>
                  <a:lnTo>
                    <a:pt x="76995" y="142088"/>
                  </a:lnTo>
                  <a:lnTo>
                    <a:pt x="51575" y="185035"/>
                  </a:lnTo>
                  <a:lnTo>
                    <a:pt x="45949" y="204258"/>
                  </a:lnTo>
                  <a:lnTo>
                    <a:pt x="0" y="207035"/>
                  </a:lnTo>
                  <a:lnTo>
                    <a:pt x="6851" y="164367"/>
                  </a:lnTo>
                  <a:lnTo>
                    <a:pt x="44688" y="82496"/>
                  </a:lnTo>
                  <a:lnTo>
                    <a:pt x="85564" y="47261"/>
                  </a:lnTo>
                  <a:lnTo>
                    <a:pt x="133646" y="22020"/>
                  </a:lnTo>
                  <a:lnTo>
                    <a:pt x="182127" y="6393"/>
                  </a:lnTo>
                  <a:lnTo>
                    <a:pt x="224201" y="0"/>
                  </a:lnTo>
                  <a:lnTo>
                    <a:pt x="262026" y="1637"/>
                  </a:lnTo>
                  <a:lnTo>
                    <a:pt x="301865" y="12146"/>
                  </a:lnTo>
                  <a:lnTo>
                    <a:pt x="343074" y="34210"/>
                  </a:lnTo>
                  <a:lnTo>
                    <a:pt x="385005" y="70515"/>
                  </a:lnTo>
                  <a:lnTo>
                    <a:pt x="427013" y="123745"/>
                  </a:lnTo>
                  <a:lnTo>
                    <a:pt x="468149" y="174509"/>
                  </a:lnTo>
                  <a:lnTo>
                    <a:pt x="507402" y="204978"/>
                  </a:lnTo>
                  <a:lnTo>
                    <a:pt x="544032" y="220180"/>
                  </a:lnTo>
                  <a:lnTo>
                    <a:pt x="577296" y="225139"/>
                  </a:lnTo>
                  <a:lnTo>
                    <a:pt x="606453" y="224882"/>
                  </a:lnTo>
                  <a:lnTo>
                    <a:pt x="673354" y="201494"/>
                  </a:lnTo>
                  <a:lnTo>
                    <a:pt x="729002" y="154681"/>
                  </a:lnTo>
                  <a:lnTo>
                    <a:pt x="767048" y="108760"/>
                  </a:lnTo>
                  <a:lnTo>
                    <a:pt x="781141" y="88049"/>
                  </a:lnTo>
                  <a:lnTo>
                    <a:pt x="827090" y="138420"/>
                  </a:lnTo>
                  <a:lnTo>
                    <a:pt x="808968" y="167937"/>
                  </a:lnTo>
                  <a:lnTo>
                    <a:pt x="756680" y="232071"/>
                  </a:lnTo>
                  <a:lnTo>
                    <a:pt x="673347" y="294198"/>
                  </a:lnTo>
                  <a:lnTo>
                    <a:pt x="562088" y="317691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48491"/>
            <a:ext cx="1902460" cy="2200910"/>
            <a:chOff x="0" y="2148491"/>
            <a:chExt cx="1902460" cy="2200910"/>
          </a:xfrm>
        </p:grpSpPr>
        <p:sp>
          <p:nvSpPr>
            <p:cNvPr id="3" name="object 3"/>
            <p:cNvSpPr/>
            <p:nvPr/>
          </p:nvSpPr>
          <p:spPr>
            <a:xfrm>
              <a:off x="0" y="2148491"/>
              <a:ext cx="1704339" cy="2200910"/>
            </a:xfrm>
            <a:custGeom>
              <a:avLst/>
              <a:gdLst/>
              <a:ahLst/>
              <a:cxnLst/>
              <a:rect l="l" t="t" r="r" b="b"/>
              <a:pathLst>
                <a:path w="1704339" h="2200910">
                  <a:moveTo>
                    <a:pt x="298454" y="2200413"/>
                  </a:moveTo>
                  <a:lnTo>
                    <a:pt x="249568" y="2199410"/>
                  </a:lnTo>
                  <a:lnTo>
                    <a:pt x="202144" y="2196490"/>
                  </a:lnTo>
                  <a:lnTo>
                    <a:pt x="156369" y="2191580"/>
                  </a:lnTo>
                  <a:lnTo>
                    <a:pt x="112431" y="2184604"/>
                  </a:lnTo>
                  <a:lnTo>
                    <a:pt x="61852" y="2172888"/>
                  </a:lnTo>
                  <a:lnTo>
                    <a:pt x="13852" y="2157328"/>
                  </a:lnTo>
                  <a:lnTo>
                    <a:pt x="0" y="2151506"/>
                  </a:lnTo>
                  <a:lnTo>
                    <a:pt x="0" y="213719"/>
                  </a:lnTo>
                  <a:lnTo>
                    <a:pt x="60505" y="177618"/>
                  </a:lnTo>
                  <a:lnTo>
                    <a:pt x="104975" y="153164"/>
                  </a:lnTo>
                  <a:lnTo>
                    <a:pt x="149007" y="130603"/>
                  </a:lnTo>
                  <a:lnTo>
                    <a:pt x="192598" y="109914"/>
                  </a:lnTo>
                  <a:lnTo>
                    <a:pt x="235749" y="91077"/>
                  </a:lnTo>
                  <a:lnTo>
                    <a:pt x="278460" y="74070"/>
                  </a:lnTo>
                  <a:lnTo>
                    <a:pt x="320730" y="58874"/>
                  </a:lnTo>
                  <a:lnTo>
                    <a:pt x="362558" y="45468"/>
                  </a:lnTo>
                  <a:lnTo>
                    <a:pt x="403945" y="33831"/>
                  </a:lnTo>
                  <a:lnTo>
                    <a:pt x="444891" y="23942"/>
                  </a:lnTo>
                  <a:lnTo>
                    <a:pt x="485393" y="15780"/>
                  </a:lnTo>
                  <a:lnTo>
                    <a:pt x="525453" y="9326"/>
                  </a:lnTo>
                  <a:lnTo>
                    <a:pt x="565071" y="4558"/>
                  </a:lnTo>
                  <a:lnTo>
                    <a:pt x="604245" y="1456"/>
                  </a:lnTo>
                  <a:lnTo>
                    <a:pt x="642975" y="0"/>
                  </a:lnTo>
                  <a:lnTo>
                    <a:pt x="681261" y="167"/>
                  </a:lnTo>
                  <a:lnTo>
                    <a:pt x="756501" y="5293"/>
                  </a:lnTo>
                  <a:lnTo>
                    <a:pt x="829960" y="16669"/>
                  </a:lnTo>
                  <a:lnTo>
                    <a:pt x="901636" y="34130"/>
                  </a:lnTo>
                  <a:lnTo>
                    <a:pt x="971527" y="57511"/>
                  </a:lnTo>
                  <a:lnTo>
                    <a:pt x="1039630" y="86647"/>
                  </a:lnTo>
                  <a:lnTo>
                    <a:pt x="1105942" y="121371"/>
                  </a:lnTo>
                  <a:lnTo>
                    <a:pt x="1170460" y="161520"/>
                  </a:lnTo>
                  <a:lnTo>
                    <a:pt x="1202045" y="183577"/>
                  </a:lnTo>
                  <a:lnTo>
                    <a:pt x="1233181" y="206928"/>
                  </a:lnTo>
                  <a:lnTo>
                    <a:pt x="1263867" y="231552"/>
                  </a:lnTo>
                  <a:lnTo>
                    <a:pt x="1294104" y="257429"/>
                  </a:lnTo>
                  <a:lnTo>
                    <a:pt x="1323889" y="284538"/>
                  </a:lnTo>
                  <a:lnTo>
                    <a:pt x="1353224" y="312859"/>
                  </a:lnTo>
                  <a:lnTo>
                    <a:pt x="1382107" y="342371"/>
                  </a:lnTo>
                  <a:lnTo>
                    <a:pt x="1410539" y="373052"/>
                  </a:lnTo>
                  <a:lnTo>
                    <a:pt x="1438519" y="404883"/>
                  </a:lnTo>
                  <a:lnTo>
                    <a:pt x="1477533" y="452816"/>
                  </a:lnTo>
                  <a:lnTo>
                    <a:pt x="1513019" y="501267"/>
                  </a:lnTo>
                  <a:lnTo>
                    <a:pt x="1545087" y="550151"/>
                  </a:lnTo>
                  <a:lnTo>
                    <a:pt x="1573847" y="599385"/>
                  </a:lnTo>
                  <a:lnTo>
                    <a:pt x="1599409" y="648883"/>
                  </a:lnTo>
                  <a:lnTo>
                    <a:pt x="1621883" y="698562"/>
                  </a:lnTo>
                  <a:lnTo>
                    <a:pt x="1641380" y="748337"/>
                  </a:lnTo>
                  <a:lnTo>
                    <a:pt x="1658009" y="798124"/>
                  </a:lnTo>
                  <a:lnTo>
                    <a:pt x="1671881" y="847839"/>
                  </a:lnTo>
                  <a:lnTo>
                    <a:pt x="1683106" y="897396"/>
                  </a:lnTo>
                  <a:lnTo>
                    <a:pt x="1691794" y="946713"/>
                  </a:lnTo>
                  <a:lnTo>
                    <a:pt x="1698056" y="995704"/>
                  </a:lnTo>
                  <a:lnTo>
                    <a:pt x="1702001" y="1044285"/>
                  </a:lnTo>
                  <a:lnTo>
                    <a:pt x="1703739" y="1092372"/>
                  </a:lnTo>
                  <a:lnTo>
                    <a:pt x="1703381" y="1139880"/>
                  </a:lnTo>
                  <a:lnTo>
                    <a:pt x="1701037" y="1186726"/>
                  </a:lnTo>
                  <a:lnTo>
                    <a:pt x="1696816" y="1232824"/>
                  </a:lnTo>
                  <a:lnTo>
                    <a:pt x="1690830" y="1278091"/>
                  </a:lnTo>
                  <a:lnTo>
                    <a:pt x="1683188" y="1322442"/>
                  </a:lnTo>
                  <a:lnTo>
                    <a:pt x="1674001" y="1365793"/>
                  </a:lnTo>
                  <a:lnTo>
                    <a:pt x="1663378" y="1408059"/>
                  </a:lnTo>
                  <a:lnTo>
                    <a:pt x="1651430" y="1449156"/>
                  </a:lnTo>
                  <a:lnTo>
                    <a:pt x="1638266" y="1489000"/>
                  </a:lnTo>
                  <a:lnTo>
                    <a:pt x="1623998" y="1527506"/>
                  </a:lnTo>
                  <a:lnTo>
                    <a:pt x="1608735" y="1564591"/>
                  </a:lnTo>
                  <a:lnTo>
                    <a:pt x="1592587" y="1600169"/>
                  </a:lnTo>
                  <a:lnTo>
                    <a:pt x="1558077" y="1666469"/>
                  </a:lnTo>
                  <a:lnTo>
                    <a:pt x="1521350" y="1725733"/>
                  </a:lnTo>
                  <a:lnTo>
                    <a:pt x="1483288" y="1777284"/>
                  </a:lnTo>
                  <a:lnTo>
                    <a:pt x="1444770" y="1820449"/>
                  </a:lnTo>
                  <a:lnTo>
                    <a:pt x="1393073" y="1865815"/>
                  </a:lnTo>
                  <a:lnTo>
                    <a:pt x="1329146" y="1910662"/>
                  </a:lnTo>
                  <a:lnTo>
                    <a:pt x="1293067" y="1932705"/>
                  </a:lnTo>
                  <a:lnTo>
                    <a:pt x="1254496" y="1954394"/>
                  </a:lnTo>
                  <a:lnTo>
                    <a:pt x="1213620" y="1975656"/>
                  </a:lnTo>
                  <a:lnTo>
                    <a:pt x="1170629" y="1996417"/>
                  </a:lnTo>
                  <a:lnTo>
                    <a:pt x="1125709" y="2016601"/>
                  </a:lnTo>
                  <a:lnTo>
                    <a:pt x="1079050" y="2036134"/>
                  </a:lnTo>
                  <a:lnTo>
                    <a:pt x="1030840" y="2054941"/>
                  </a:lnTo>
                  <a:lnTo>
                    <a:pt x="981267" y="2072949"/>
                  </a:lnTo>
                  <a:lnTo>
                    <a:pt x="930519" y="2090083"/>
                  </a:lnTo>
                  <a:lnTo>
                    <a:pt x="878785" y="2106269"/>
                  </a:lnTo>
                  <a:lnTo>
                    <a:pt x="826253" y="2121431"/>
                  </a:lnTo>
                  <a:lnTo>
                    <a:pt x="773111" y="2135496"/>
                  </a:lnTo>
                  <a:lnTo>
                    <a:pt x="719547" y="2148389"/>
                  </a:lnTo>
                  <a:lnTo>
                    <a:pt x="665750" y="2160036"/>
                  </a:lnTo>
                  <a:lnTo>
                    <a:pt x="611908" y="2170362"/>
                  </a:lnTo>
                  <a:lnTo>
                    <a:pt x="558210" y="2179292"/>
                  </a:lnTo>
                  <a:lnTo>
                    <a:pt x="504842" y="2186754"/>
                  </a:lnTo>
                  <a:lnTo>
                    <a:pt x="451995" y="2192671"/>
                  </a:lnTo>
                  <a:lnTo>
                    <a:pt x="399855" y="2196969"/>
                  </a:lnTo>
                  <a:lnTo>
                    <a:pt x="348612" y="2199575"/>
                  </a:lnTo>
                  <a:lnTo>
                    <a:pt x="298454" y="2200413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3186" y="2361969"/>
              <a:ext cx="819150" cy="809625"/>
            </a:xfrm>
            <a:custGeom>
              <a:avLst/>
              <a:gdLst/>
              <a:ahLst/>
              <a:cxnLst/>
              <a:rect l="l" t="t" r="r" b="b"/>
              <a:pathLst>
                <a:path w="819150" h="809625">
                  <a:moveTo>
                    <a:pt x="386319" y="809003"/>
                  </a:moveTo>
                  <a:lnTo>
                    <a:pt x="322453" y="795024"/>
                  </a:lnTo>
                  <a:lnTo>
                    <a:pt x="331966" y="755923"/>
                  </a:lnTo>
                  <a:lnTo>
                    <a:pt x="354820" y="660176"/>
                  </a:lnTo>
                  <a:lnTo>
                    <a:pt x="382490" y="540119"/>
                  </a:lnTo>
                  <a:lnTo>
                    <a:pt x="406451" y="428090"/>
                  </a:lnTo>
                  <a:lnTo>
                    <a:pt x="347041" y="450767"/>
                  </a:lnTo>
                  <a:lnTo>
                    <a:pt x="288682" y="473804"/>
                  </a:lnTo>
                  <a:lnTo>
                    <a:pt x="233639" y="496278"/>
                  </a:lnTo>
                  <a:lnTo>
                    <a:pt x="184180" y="517267"/>
                  </a:lnTo>
                  <a:lnTo>
                    <a:pt x="142568" y="535848"/>
                  </a:lnTo>
                  <a:lnTo>
                    <a:pt x="69831" y="571554"/>
                  </a:lnTo>
                  <a:lnTo>
                    <a:pt x="44081" y="583163"/>
                  </a:lnTo>
                  <a:lnTo>
                    <a:pt x="30826" y="588350"/>
                  </a:lnTo>
                  <a:lnTo>
                    <a:pt x="27073" y="589541"/>
                  </a:lnTo>
                  <a:lnTo>
                    <a:pt x="0" y="532579"/>
                  </a:lnTo>
                  <a:lnTo>
                    <a:pt x="45561" y="514297"/>
                  </a:lnTo>
                  <a:lnTo>
                    <a:pt x="154154" y="470200"/>
                  </a:lnTo>
                  <a:lnTo>
                    <a:pt x="283638" y="416405"/>
                  </a:lnTo>
                  <a:lnTo>
                    <a:pt x="391872" y="369031"/>
                  </a:lnTo>
                  <a:lnTo>
                    <a:pt x="341293" y="334832"/>
                  </a:lnTo>
                  <a:lnTo>
                    <a:pt x="291407" y="301856"/>
                  </a:lnTo>
                  <a:lnTo>
                    <a:pt x="244009" y="271269"/>
                  </a:lnTo>
                  <a:lnTo>
                    <a:pt x="200892" y="244234"/>
                  </a:lnTo>
                  <a:lnTo>
                    <a:pt x="163849" y="221917"/>
                  </a:lnTo>
                  <a:lnTo>
                    <a:pt x="93683" y="183019"/>
                  </a:lnTo>
                  <a:lnTo>
                    <a:pt x="69159" y="168353"/>
                  </a:lnTo>
                  <a:lnTo>
                    <a:pt x="57260" y="160370"/>
                  </a:lnTo>
                  <a:lnTo>
                    <a:pt x="54147" y="157956"/>
                  </a:lnTo>
                  <a:lnTo>
                    <a:pt x="89898" y="106236"/>
                  </a:lnTo>
                  <a:lnTo>
                    <a:pt x="125947" y="129939"/>
                  </a:lnTo>
                  <a:lnTo>
                    <a:pt x="214028" y="187354"/>
                  </a:lnTo>
                  <a:lnTo>
                    <a:pt x="324042" y="257940"/>
                  </a:lnTo>
                  <a:lnTo>
                    <a:pt x="425888" y="321154"/>
                  </a:lnTo>
                  <a:lnTo>
                    <a:pt x="437234" y="267387"/>
                  </a:lnTo>
                  <a:lnTo>
                    <a:pt x="448970" y="217583"/>
                  </a:lnTo>
                  <a:lnTo>
                    <a:pt x="461227" y="169155"/>
                  </a:lnTo>
                  <a:lnTo>
                    <a:pt x="488463" y="64426"/>
                  </a:lnTo>
                  <a:lnTo>
                    <a:pt x="497650" y="27389"/>
                  </a:lnTo>
                  <a:lnTo>
                    <a:pt x="502542" y="6536"/>
                  </a:lnTo>
                  <a:lnTo>
                    <a:pt x="503985" y="0"/>
                  </a:lnTo>
                  <a:lnTo>
                    <a:pt x="592495" y="19220"/>
                  </a:lnTo>
                  <a:lnTo>
                    <a:pt x="583628" y="47149"/>
                  </a:lnTo>
                  <a:lnTo>
                    <a:pt x="561126" y="118685"/>
                  </a:lnTo>
                  <a:lnTo>
                    <a:pt x="531140" y="215448"/>
                  </a:lnTo>
                  <a:lnTo>
                    <a:pt x="499820" y="319058"/>
                  </a:lnTo>
                  <a:lnTo>
                    <a:pt x="540967" y="301836"/>
                  </a:lnTo>
                  <a:lnTo>
                    <a:pt x="580910" y="285859"/>
                  </a:lnTo>
                  <a:lnTo>
                    <a:pt x="620919" y="270406"/>
                  </a:lnTo>
                  <a:lnTo>
                    <a:pt x="662261" y="254757"/>
                  </a:lnTo>
                  <a:lnTo>
                    <a:pt x="717472" y="233380"/>
                  </a:lnTo>
                  <a:lnTo>
                    <a:pt x="754329" y="218719"/>
                  </a:lnTo>
                  <a:lnTo>
                    <a:pt x="774916" y="210282"/>
                  </a:lnTo>
                  <a:lnTo>
                    <a:pt x="781316" y="207580"/>
                  </a:lnTo>
                  <a:lnTo>
                    <a:pt x="819149" y="286558"/>
                  </a:lnTo>
                  <a:lnTo>
                    <a:pt x="792987" y="295141"/>
                  </a:lnTo>
                  <a:lnTo>
                    <a:pt x="725433" y="317485"/>
                  </a:lnTo>
                  <a:lnTo>
                    <a:pt x="632888" y="348478"/>
                  </a:lnTo>
                  <a:lnTo>
                    <a:pt x="531753" y="383009"/>
                  </a:lnTo>
                  <a:lnTo>
                    <a:pt x="576463" y="410737"/>
                  </a:lnTo>
                  <a:lnTo>
                    <a:pt x="618180" y="437875"/>
                  </a:lnTo>
                  <a:lnTo>
                    <a:pt x="658855" y="465275"/>
                  </a:lnTo>
                  <a:lnTo>
                    <a:pt x="700442" y="493788"/>
                  </a:lnTo>
                  <a:lnTo>
                    <a:pt x="749708" y="526840"/>
                  </a:lnTo>
                  <a:lnTo>
                    <a:pt x="782965" y="548785"/>
                  </a:lnTo>
                  <a:lnTo>
                    <a:pt x="801773" y="560967"/>
                  </a:lnTo>
                  <a:lnTo>
                    <a:pt x="807695" y="564729"/>
                  </a:lnTo>
                  <a:lnTo>
                    <a:pt x="758407" y="636369"/>
                  </a:lnTo>
                  <a:lnTo>
                    <a:pt x="670895" y="570757"/>
                  </a:lnTo>
                  <a:lnTo>
                    <a:pt x="585764" y="507516"/>
                  </a:lnTo>
                  <a:lnTo>
                    <a:pt x="494613" y="440670"/>
                  </a:lnTo>
                  <a:lnTo>
                    <a:pt x="470664" y="423547"/>
                  </a:lnTo>
                  <a:lnTo>
                    <a:pt x="455333" y="482198"/>
                  </a:lnTo>
                  <a:lnTo>
                    <a:pt x="440929" y="540267"/>
                  </a:lnTo>
                  <a:lnTo>
                    <a:pt x="427971" y="595482"/>
                  </a:lnTo>
                  <a:lnTo>
                    <a:pt x="416979" y="645571"/>
                  </a:lnTo>
                  <a:lnTo>
                    <a:pt x="408475" y="688264"/>
                  </a:lnTo>
                  <a:lnTo>
                    <a:pt x="396276" y="765216"/>
                  </a:lnTo>
                  <a:lnTo>
                    <a:pt x="391005" y="792010"/>
                  </a:lnTo>
                  <a:lnTo>
                    <a:pt x="387555" y="805371"/>
                  </a:lnTo>
                  <a:lnTo>
                    <a:pt x="386319" y="809003"/>
                  </a:lnTo>
                  <a:close/>
                </a:path>
              </a:pathLst>
            </a:custGeom>
            <a:solidFill>
              <a:srgbClr val="183C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50037" y="3732836"/>
            <a:ext cx="9695180" cy="545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4900"/>
              </a:lnSpc>
              <a:spcBef>
                <a:spcPts val="100"/>
              </a:spcBef>
            </a:pP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Algoritma </a:t>
            </a:r>
            <a:r>
              <a:rPr dirty="0" sz="3100" spc="5">
                <a:solidFill>
                  <a:srgbClr val="183C36"/>
                </a:solidFill>
                <a:latin typeface="Trebuchet MS"/>
                <a:cs typeface="Trebuchet MS"/>
              </a:rPr>
              <a:t>non-parametric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seperti </a:t>
            </a:r>
            <a:r>
              <a:rPr dirty="0" sz="3100" spc="225">
                <a:solidFill>
                  <a:srgbClr val="183C36"/>
                </a:solidFill>
                <a:latin typeface="Trebuchet MS"/>
                <a:cs typeface="Trebuchet MS"/>
              </a:rPr>
              <a:t>KNN </a:t>
            </a:r>
            <a:r>
              <a:rPr dirty="0" sz="3100" spc="55">
                <a:solidFill>
                  <a:srgbClr val="183C36"/>
                </a:solidFill>
                <a:latin typeface="Trebuchet MS"/>
                <a:cs typeface="Trebuchet MS"/>
              </a:rPr>
              <a:t>menggunakan </a:t>
            </a:r>
            <a:r>
              <a:rPr dirty="0" sz="3100" spc="6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20">
                <a:solidFill>
                  <a:srgbClr val="183C36"/>
                </a:solidFill>
                <a:latin typeface="Trebuchet MS"/>
                <a:cs typeface="Trebuchet MS"/>
              </a:rPr>
              <a:t>sejumlah</a:t>
            </a:r>
            <a:r>
              <a:rPr dirty="0" sz="3100" spc="-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83C36"/>
                </a:solidFill>
                <a:latin typeface="Trebuchet MS"/>
                <a:cs typeface="Trebuchet MS"/>
              </a:rPr>
              <a:t>parameter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183C36"/>
                </a:solidFill>
                <a:latin typeface="Trebuchet MS"/>
                <a:cs typeface="Trebuchet MS"/>
              </a:rPr>
              <a:t>yang</a:t>
            </a:r>
            <a:r>
              <a:rPr dirty="0" sz="3100" spc="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65">
                <a:solidFill>
                  <a:srgbClr val="183C36"/>
                </a:solidFill>
                <a:latin typeface="Trebuchet MS"/>
                <a:cs typeface="Trebuchet MS"/>
              </a:rPr>
              <a:t>fleksibel,</a:t>
            </a:r>
            <a:r>
              <a:rPr dirty="0" sz="3100" spc="-6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183C36"/>
                </a:solidFill>
                <a:latin typeface="Trebuchet MS"/>
                <a:cs typeface="Trebuchet MS"/>
              </a:rPr>
              <a:t>dan</a:t>
            </a:r>
            <a:r>
              <a:rPr dirty="0" sz="3100" spc="2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55">
                <a:solidFill>
                  <a:srgbClr val="183C36"/>
                </a:solidFill>
                <a:latin typeface="Trebuchet MS"/>
                <a:cs typeface="Trebuchet MS"/>
              </a:rPr>
              <a:t>jumlah </a:t>
            </a:r>
            <a:r>
              <a:rPr dirty="0" sz="3100" spc="-5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83C36"/>
                </a:solidFill>
                <a:latin typeface="Trebuchet MS"/>
                <a:cs typeface="Trebuchet MS"/>
              </a:rPr>
              <a:t>parameter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183C36"/>
                </a:solidFill>
                <a:latin typeface="Trebuchet MS"/>
                <a:cs typeface="Trebuchet MS"/>
              </a:rPr>
              <a:t>seringkali</a:t>
            </a:r>
            <a:r>
              <a:rPr dirty="0" sz="3100" spc="2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bertambah</a:t>
            </a:r>
            <a:r>
              <a:rPr dirty="0" sz="3100" spc="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5">
                <a:solidFill>
                  <a:srgbClr val="183C36"/>
                </a:solidFill>
                <a:latin typeface="Trebuchet MS"/>
                <a:cs typeface="Trebuchet MS"/>
              </a:rPr>
              <a:t>seiring</a:t>
            </a: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20">
                <a:solidFill>
                  <a:srgbClr val="183C36"/>
                </a:solidFill>
                <a:latin typeface="Trebuchet MS"/>
                <a:cs typeface="Trebuchet MS"/>
              </a:rPr>
              <a:t>data</a:t>
            </a:r>
            <a:r>
              <a:rPr dirty="0" sz="3100" spc="-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183C36"/>
                </a:solidFill>
                <a:latin typeface="Trebuchet MS"/>
                <a:cs typeface="Trebuchet MS"/>
              </a:rPr>
              <a:t>yang </a:t>
            </a:r>
            <a:r>
              <a:rPr dirty="0" sz="3100" spc="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semakin</a:t>
            </a:r>
            <a:r>
              <a:rPr dirty="0" sz="3100" spc="3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30">
                <a:solidFill>
                  <a:srgbClr val="183C36"/>
                </a:solidFill>
                <a:latin typeface="Trebuchet MS"/>
                <a:cs typeface="Trebuchet MS"/>
              </a:rPr>
              <a:t>banyak.</a:t>
            </a:r>
            <a:r>
              <a:rPr dirty="0" sz="3100" spc="-2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Algoritma</a:t>
            </a:r>
            <a:r>
              <a:rPr dirty="0" sz="3100" spc="3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5">
                <a:solidFill>
                  <a:srgbClr val="183C36"/>
                </a:solidFill>
                <a:latin typeface="Trebuchet MS"/>
                <a:cs typeface="Trebuchet MS"/>
              </a:rPr>
              <a:t>non-parametric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5">
                <a:solidFill>
                  <a:srgbClr val="183C36"/>
                </a:solidFill>
                <a:latin typeface="Trebuchet MS"/>
                <a:cs typeface="Trebuchet MS"/>
              </a:rPr>
              <a:t>secara </a:t>
            </a: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5">
                <a:solidFill>
                  <a:srgbClr val="183C36"/>
                </a:solidFill>
                <a:latin typeface="Trebuchet MS"/>
                <a:cs typeface="Trebuchet MS"/>
              </a:rPr>
              <a:t>komputasi </a:t>
            </a:r>
            <a:r>
              <a:rPr dirty="0" sz="3100" spc="-35">
                <a:solidFill>
                  <a:srgbClr val="183C36"/>
                </a:solidFill>
                <a:latin typeface="Trebuchet MS"/>
                <a:cs typeface="Trebuchet MS"/>
              </a:rPr>
              <a:t>lebih </a:t>
            </a:r>
            <a:r>
              <a:rPr dirty="0" sz="3100" spc="-85">
                <a:solidFill>
                  <a:srgbClr val="183C36"/>
                </a:solidFill>
                <a:latin typeface="Trebuchet MS"/>
                <a:cs typeface="Trebuchet MS"/>
              </a:rPr>
              <a:t>lambat, </a:t>
            </a:r>
            <a:r>
              <a:rPr dirty="0" sz="3100" spc="-45">
                <a:solidFill>
                  <a:srgbClr val="183C36"/>
                </a:solidFill>
                <a:latin typeface="Trebuchet MS"/>
                <a:cs typeface="Trebuchet MS"/>
              </a:rPr>
              <a:t>tetapi </a:t>
            </a:r>
            <a:r>
              <a:rPr dirty="0" sz="3100" spc="5">
                <a:solidFill>
                  <a:srgbClr val="183C36"/>
                </a:solidFill>
                <a:latin typeface="Trebuchet MS"/>
                <a:cs typeface="Trebuchet MS"/>
              </a:rPr>
              <a:t>membuat </a:t>
            </a:r>
            <a:r>
              <a:rPr dirty="0" sz="3100" spc="-35">
                <a:solidFill>
                  <a:srgbClr val="183C36"/>
                </a:solidFill>
                <a:latin typeface="Trebuchet MS"/>
                <a:cs typeface="Trebuchet MS"/>
              </a:rPr>
              <a:t>lebih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sedikit 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60">
                <a:solidFill>
                  <a:srgbClr val="183C36"/>
                </a:solidFill>
                <a:latin typeface="Trebuchet MS"/>
                <a:cs typeface="Trebuchet MS"/>
              </a:rPr>
              <a:t>asumsi</a:t>
            </a:r>
            <a:r>
              <a:rPr dirty="0" sz="3100" spc="-21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tentang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105">
                <a:solidFill>
                  <a:srgbClr val="183C36"/>
                </a:solidFill>
                <a:latin typeface="Trebuchet MS"/>
                <a:cs typeface="Trebuchet MS"/>
              </a:rPr>
              <a:t>data.</a:t>
            </a:r>
            <a:endParaRPr sz="3100">
              <a:latin typeface="Trebuchet MS"/>
              <a:cs typeface="Trebuchet MS"/>
            </a:endParaRPr>
          </a:p>
          <a:p>
            <a:pPr algn="just" marL="12700" marR="5080">
              <a:lnSpc>
                <a:spcPct val="114900"/>
              </a:lnSpc>
            </a:pP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Algoritma</a:t>
            </a:r>
            <a:r>
              <a:rPr dirty="0" sz="3100" spc="3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25">
                <a:solidFill>
                  <a:srgbClr val="183C36"/>
                </a:solidFill>
                <a:latin typeface="Trebuchet MS"/>
                <a:cs typeface="Trebuchet MS"/>
              </a:rPr>
              <a:t>KNN</a:t>
            </a:r>
            <a:r>
              <a:rPr dirty="0" sz="3100" spc="229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30">
                <a:solidFill>
                  <a:srgbClr val="183C36"/>
                </a:solidFill>
                <a:latin typeface="Trebuchet MS"/>
                <a:cs typeface="Trebuchet MS"/>
              </a:rPr>
              <a:t>juga</a:t>
            </a:r>
            <a:r>
              <a:rPr dirty="0" sz="3100" spc="-2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15">
                <a:solidFill>
                  <a:srgbClr val="183C36"/>
                </a:solidFill>
                <a:latin typeface="Trebuchet MS"/>
                <a:cs typeface="Trebuchet MS"/>
              </a:rPr>
              <a:t>bersifat</a:t>
            </a:r>
            <a:r>
              <a:rPr dirty="0" sz="3100" spc="-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0">
                <a:solidFill>
                  <a:srgbClr val="183C36"/>
                </a:solidFill>
                <a:latin typeface="Trebuchet MS"/>
                <a:cs typeface="Trebuchet MS"/>
              </a:rPr>
              <a:t>lazy</a:t>
            </a:r>
            <a:r>
              <a:rPr dirty="0" sz="3100" spc="25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45">
                <a:solidFill>
                  <a:srgbClr val="183C36"/>
                </a:solidFill>
                <a:latin typeface="Trebuchet MS"/>
                <a:cs typeface="Trebuchet MS"/>
              </a:rPr>
              <a:t>learning,</a:t>
            </a:r>
            <a:r>
              <a:rPr dirty="0" sz="3100" spc="-4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85">
                <a:solidFill>
                  <a:srgbClr val="183C36"/>
                </a:solidFill>
                <a:latin typeface="Trebuchet MS"/>
                <a:cs typeface="Trebuchet MS"/>
              </a:rPr>
              <a:t>yang </a:t>
            </a:r>
            <a:r>
              <a:rPr dirty="0" sz="3100" spc="9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artinya </a:t>
            </a:r>
            <a:r>
              <a:rPr dirty="0" sz="3100" spc="-20">
                <a:solidFill>
                  <a:srgbClr val="183C36"/>
                </a:solidFill>
                <a:latin typeface="Trebuchet MS"/>
                <a:cs typeface="Trebuchet MS"/>
              </a:rPr>
              <a:t>tidak </a:t>
            </a:r>
            <a:r>
              <a:rPr dirty="0" sz="3100" spc="55">
                <a:solidFill>
                  <a:srgbClr val="183C36"/>
                </a:solidFill>
                <a:latin typeface="Trebuchet MS"/>
                <a:cs typeface="Trebuchet MS"/>
              </a:rPr>
              <a:t>menggunakan </a:t>
            </a:r>
            <a:r>
              <a:rPr dirty="0" sz="3100" spc="-55">
                <a:solidFill>
                  <a:srgbClr val="183C36"/>
                </a:solidFill>
                <a:latin typeface="Trebuchet MS"/>
                <a:cs typeface="Trebuchet MS"/>
              </a:rPr>
              <a:t>titik </a:t>
            </a:r>
            <a:r>
              <a:rPr dirty="0" sz="3100" spc="-20">
                <a:solidFill>
                  <a:srgbClr val="183C36"/>
                </a:solidFill>
                <a:latin typeface="Trebuchet MS"/>
                <a:cs typeface="Trebuchet MS"/>
              </a:rPr>
              <a:t>data 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training </a:t>
            </a:r>
            <a:r>
              <a:rPr dirty="0" sz="3100" spc="25">
                <a:solidFill>
                  <a:srgbClr val="183C36"/>
                </a:solidFill>
                <a:latin typeface="Trebuchet MS"/>
                <a:cs typeface="Trebuchet MS"/>
              </a:rPr>
              <a:t>untuk </a:t>
            </a:r>
            <a:r>
              <a:rPr dirty="0" sz="3100" spc="3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7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 spc="60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100" spc="-3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100" spc="-10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3100" spc="-445">
                <a:solidFill>
                  <a:srgbClr val="183C36"/>
                </a:solidFill>
                <a:latin typeface="Trebuchet MS"/>
                <a:cs typeface="Trebuchet MS"/>
              </a:rPr>
              <a:t>.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36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100" spc="75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105">
                <a:solidFill>
                  <a:srgbClr val="183C36"/>
                </a:solidFill>
                <a:latin typeface="Trebuchet MS"/>
                <a:cs typeface="Trebuchet MS"/>
              </a:rPr>
              <a:t>y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0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31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100" spc="60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254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100" spc="21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21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-17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60">
                <a:solidFill>
                  <a:srgbClr val="183C36"/>
                </a:solidFill>
                <a:latin typeface="Trebuchet MS"/>
                <a:cs typeface="Trebuchet MS"/>
              </a:rPr>
              <a:t>k 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183C36"/>
                </a:solidFill>
                <a:latin typeface="Trebuchet MS"/>
                <a:cs typeface="Trebuchet MS"/>
              </a:rPr>
              <a:t>f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19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100" spc="-2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75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100" spc="-445">
                <a:solidFill>
                  <a:srgbClr val="183C36"/>
                </a:solidFill>
                <a:latin typeface="Trebuchet MS"/>
                <a:cs typeface="Trebuchet MS"/>
              </a:rPr>
              <a:t>,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105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1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100" spc="5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10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-350">
                <a:solidFill>
                  <a:srgbClr val="183C36"/>
                </a:solidFill>
                <a:latin typeface="Trebuchet MS"/>
                <a:cs typeface="Trebuchet MS"/>
              </a:rPr>
              <a:t>j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31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100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190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18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3100" spc="-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3100" spc="-7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3100" spc="-2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4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3100" spc="-100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3100" spc="4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3100" spc="-445">
                <a:solidFill>
                  <a:srgbClr val="183C36"/>
                </a:solidFill>
                <a:latin typeface="Trebuchet MS"/>
                <a:cs typeface="Trebuchet MS"/>
              </a:rPr>
              <a:t>.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70427" y="3"/>
            <a:ext cx="3117850" cy="2908300"/>
            <a:chOff x="15170427" y="3"/>
            <a:chExt cx="3117850" cy="2908300"/>
          </a:xfrm>
        </p:grpSpPr>
        <p:sp>
          <p:nvSpPr>
            <p:cNvPr id="7" name="object 7"/>
            <p:cNvSpPr/>
            <p:nvPr/>
          </p:nvSpPr>
          <p:spPr>
            <a:xfrm>
              <a:off x="15170427" y="3"/>
              <a:ext cx="3117850" cy="2908300"/>
            </a:xfrm>
            <a:custGeom>
              <a:avLst/>
              <a:gdLst/>
              <a:ahLst/>
              <a:cxnLst/>
              <a:rect l="l" t="t" r="r" b="b"/>
              <a:pathLst>
                <a:path w="3117850" h="2908300">
                  <a:moveTo>
                    <a:pt x="1783421" y="228600"/>
                  </a:moveTo>
                  <a:lnTo>
                    <a:pt x="1386328" y="228600"/>
                  </a:lnTo>
                  <a:lnTo>
                    <a:pt x="1494884" y="203200"/>
                  </a:lnTo>
                  <a:lnTo>
                    <a:pt x="1546026" y="203200"/>
                  </a:lnTo>
                  <a:lnTo>
                    <a:pt x="1594644" y="190500"/>
                  </a:lnTo>
                  <a:lnTo>
                    <a:pt x="1683001" y="190500"/>
                  </a:lnTo>
                  <a:lnTo>
                    <a:pt x="1722088" y="177800"/>
                  </a:lnTo>
                  <a:lnTo>
                    <a:pt x="1788449" y="177800"/>
                  </a:lnTo>
                  <a:lnTo>
                    <a:pt x="1815072" y="165100"/>
                  </a:lnTo>
                  <a:lnTo>
                    <a:pt x="1791912" y="152400"/>
                  </a:lnTo>
                  <a:lnTo>
                    <a:pt x="1764584" y="127000"/>
                  </a:lnTo>
                  <a:lnTo>
                    <a:pt x="1733486" y="101600"/>
                  </a:lnTo>
                  <a:lnTo>
                    <a:pt x="1699018" y="76200"/>
                  </a:lnTo>
                  <a:lnTo>
                    <a:pt x="1661581" y="38100"/>
                  </a:lnTo>
                  <a:lnTo>
                    <a:pt x="1601269" y="0"/>
                  </a:lnTo>
                  <a:lnTo>
                    <a:pt x="1679452" y="0"/>
                  </a:lnTo>
                  <a:lnTo>
                    <a:pt x="1720001" y="25400"/>
                  </a:lnTo>
                  <a:lnTo>
                    <a:pt x="1759647" y="63500"/>
                  </a:lnTo>
                  <a:lnTo>
                    <a:pt x="1795219" y="88900"/>
                  </a:lnTo>
                  <a:lnTo>
                    <a:pt x="1826171" y="114300"/>
                  </a:lnTo>
                  <a:lnTo>
                    <a:pt x="1851953" y="139700"/>
                  </a:lnTo>
                  <a:lnTo>
                    <a:pt x="1872019" y="152400"/>
                  </a:lnTo>
                  <a:lnTo>
                    <a:pt x="1885820" y="165100"/>
                  </a:lnTo>
                  <a:lnTo>
                    <a:pt x="1892809" y="177800"/>
                  </a:lnTo>
                  <a:lnTo>
                    <a:pt x="1935643" y="203200"/>
                  </a:lnTo>
                  <a:lnTo>
                    <a:pt x="1880117" y="215900"/>
                  </a:lnTo>
                  <a:lnTo>
                    <a:pt x="1816180" y="215900"/>
                  </a:lnTo>
                  <a:lnTo>
                    <a:pt x="1783421" y="228600"/>
                  </a:lnTo>
                  <a:close/>
                </a:path>
                <a:path w="3117850" h="2908300">
                  <a:moveTo>
                    <a:pt x="2164095" y="76200"/>
                  </a:moveTo>
                  <a:lnTo>
                    <a:pt x="2093927" y="0"/>
                  </a:lnTo>
                  <a:lnTo>
                    <a:pt x="2140841" y="0"/>
                  </a:lnTo>
                  <a:lnTo>
                    <a:pt x="2164095" y="76200"/>
                  </a:lnTo>
                  <a:close/>
                </a:path>
                <a:path w="3117850" h="2908300">
                  <a:moveTo>
                    <a:pt x="2819307" y="101600"/>
                  </a:moveTo>
                  <a:lnTo>
                    <a:pt x="2838345" y="25400"/>
                  </a:lnTo>
                  <a:lnTo>
                    <a:pt x="2847570" y="0"/>
                  </a:lnTo>
                  <a:lnTo>
                    <a:pt x="2952936" y="0"/>
                  </a:lnTo>
                  <a:lnTo>
                    <a:pt x="2891223" y="38100"/>
                  </a:lnTo>
                  <a:lnTo>
                    <a:pt x="2880743" y="50800"/>
                  </a:lnTo>
                  <a:lnTo>
                    <a:pt x="2819307" y="101600"/>
                  </a:lnTo>
                  <a:close/>
                </a:path>
                <a:path w="3117850" h="2908300">
                  <a:moveTo>
                    <a:pt x="3117572" y="304800"/>
                  </a:moveTo>
                  <a:lnTo>
                    <a:pt x="3029552" y="292100"/>
                  </a:lnTo>
                  <a:lnTo>
                    <a:pt x="2987473" y="292100"/>
                  </a:lnTo>
                  <a:lnTo>
                    <a:pt x="2917669" y="279400"/>
                  </a:lnTo>
                  <a:lnTo>
                    <a:pt x="2993461" y="241300"/>
                  </a:lnTo>
                  <a:lnTo>
                    <a:pt x="3033341" y="215900"/>
                  </a:lnTo>
                  <a:lnTo>
                    <a:pt x="3061391" y="190500"/>
                  </a:lnTo>
                  <a:lnTo>
                    <a:pt x="3094300" y="177800"/>
                  </a:lnTo>
                  <a:lnTo>
                    <a:pt x="3117572" y="165100"/>
                  </a:lnTo>
                  <a:lnTo>
                    <a:pt x="3117572" y="215900"/>
                  </a:lnTo>
                  <a:lnTo>
                    <a:pt x="3086242" y="241300"/>
                  </a:lnTo>
                  <a:lnTo>
                    <a:pt x="3060450" y="254000"/>
                  </a:lnTo>
                  <a:lnTo>
                    <a:pt x="3117572" y="254000"/>
                  </a:lnTo>
                  <a:lnTo>
                    <a:pt x="3117572" y="304800"/>
                  </a:lnTo>
                  <a:close/>
                </a:path>
                <a:path w="3117850" h="2908300">
                  <a:moveTo>
                    <a:pt x="216296" y="939800"/>
                  </a:moveTo>
                  <a:lnTo>
                    <a:pt x="171777" y="939800"/>
                  </a:lnTo>
                  <a:lnTo>
                    <a:pt x="131105" y="927100"/>
                  </a:lnTo>
                  <a:lnTo>
                    <a:pt x="94857" y="927100"/>
                  </a:lnTo>
                  <a:lnTo>
                    <a:pt x="63608" y="914400"/>
                  </a:lnTo>
                  <a:lnTo>
                    <a:pt x="41695" y="889000"/>
                  </a:lnTo>
                  <a:lnTo>
                    <a:pt x="23946" y="876300"/>
                  </a:lnTo>
                  <a:lnTo>
                    <a:pt x="10957" y="850900"/>
                  </a:lnTo>
                  <a:lnTo>
                    <a:pt x="3322" y="825500"/>
                  </a:lnTo>
                  <a:lnTo>
                    <a:pt x="0" y="787400"/>
                  </a:lnTo>
                  <a:lnTo>
                    <a:pt x="1992" y="762000"/>
                  </a:lnTo>
                  <a:lnTo>
                    <a:pt x="21001" y="698500"/>
                  </a:lnTo>
                  <a:lnTo>
                    <a:pt x="58504" y="647700"/>
                  </a:lnTo>
                  <a:lnTo>
                    <a:pt x="112656" y="596900"/>
                  </a:lnTo>
                  <a:lnTo>
                    <a:pt x="145399" y="571500"/>
                  </a:lnTo>
                  <a:lnTo>
                    <a:pt x="181613" y="558800"/>
                  </a:lnTo>
                  <a:lnTo>
                    <a:pt x="221065" y="533400"/>
                  </a:lnTo>
                  <a:lnTo>
                    <a:pt x="263527" y="508000"/>
                  </a:lnTo>
                  <a:lnTo>
                    <a:pt x="308768" y="495300"/>
                  </a:lnTo>
                  <a:lnTo>
                    <a:pt x="356556" y="469900"/>
                  </a:lnTo>
                  <a:lnTo>
                    <a:pt x="406661" y="457200"/>
                  </a:lnTo>
                  <a:lnTo>
                    <a:pt x="458853" y="431800"/>
                  </a:lnTo>
                  <a:lnTo>
                    <a:pt x="568573" y="406400"/>
                  </a:lnTo>
                  <a:lnTo>
                    <a:pt x="625640" y="381000"/>
                  </a:lnTo>
                  <a:lnTo>
                    <a:pt x="802903" y="342900"/>
                  </a:lnTo>
                  <a:lnTo>
                    <a:pt x="858915" y="317500"/>
                  </a:lnTo>
                  <a:lnTo>
                    <a:pt x="1033970" y="279400"/>
                  </a:lnTo>
                  <a:lnTo>
                    <a:pt x="1093575" y="279400"/>
                  </a:lnTo>
                  <a:lnTo>
                    <a:pt x="1329567" y="228600"/>
                  </a:lnTo>
                  <a:lnTo>
                    <a:pt x="1701257" y="228600"/>
                  </a:lnTo>
                  <a:lnTo>
                    <a:pt x="1652846" y="241300"/>
                  </a:lnTo>
                  <a:lnTo>
                    <a:pt x="1600213" y="241300"/>
                  </a:lnTo>
                  <a:lnTo>
                    <a:pt x="1543856" y="254000"/>
                  </a:lnTo>
                  <a:lnTo>
                    <a:pt x="1484270" y="266700"/>
                  </a:lnTo>
                  <a:lnTo>
                    <a:pt x="1421955" y="266700"/>
                  </a:lnTo>
                  <a:lnTo>
                    <a:pt x="820354" y="381000"/>
                  </a:lnTo>
                  <a:lnTo>
                    <a:pt x="760191" y="393700"/>
                  </a:lnTo>
                  <a:lnTo>
                    <a:pt x="700336" y="419100"/>
                  </a:lnTo>
                  <a:lnTo>
                    <a:pt x="582879" y="444500"/>
                  </a:lnTo>
                  <a:lnTo>
                    <a:pt x="525940" y="469900"/>
                  </a:lnTo>
                  <a:lnTo>
                    <a:pt x="470638" y="482600"/>
                  </a:lnTo>
                  <a:lnTo>
                    <a:pt x="417303" y="508000"/>
                  </a:lnTo>
                  <a:lnTo>
                    <a:pt x="366269" y="520700"/>
                  </a:lnTo>
                  <a:lnTo>
                    <a:pt x="317866" y="546100"/>
                  </a:lnTo>
                  <a:lnTo>
                    <a:pt x="272427" y="558800"/>
                  </a:lnTo>
                  <a:lnTo>
                    <a:pt x="230285" y="584200"/>
                  </a:lnTo>
                  <a:lnTo>
                    <a:pt x="191770" y="609600"/>
                  </a:lnTo>
                  <a:lnTo>
                    <a:pt x="157214" y="635000"/>
                  </a:lnTo>
                  <a:lnTo>
                    <a:pt x="126951" y="647700"/>
                  </a:lnTo>
                  <a:lnTo>
                    <a:pt x="80628" y="698500"/>
                  </a:lnTo>
                  <a:lnTo>
                    <a:pt x="55455" y="762000"/>
                  </a:lnTo>
                  <a:lnTo>
                    <a:pt x="51631" y="787400"/>
                  </a:lnTo>
                  <a:lnTo>
                    <a:pt x="54089" y="812800"/>
                  </a:lnTo>
                  <a:lnTo>
                    <a:pt x="58452" y="825500"/>
                  </a:lnTo>
                  <a:lnTo>
                    <a:pt x="66384" y="850900"/>
                  </a:lnTo>
                  <a:lnTo>
                    <a:pt x="77291" y="863600"/>
                  </a:lnTo>
                  <a:lnTo>
                    <a:pt x="90578" y="863600"/>
                  </a:lnTo>
                  <a:lnTo>
                    <a:pt x="117441" y="876300"/>
                  </a:lnTo>
                  <a:lnTo>
                    <a:pt x="149972" y="889000"/>
                  </a:lnTo>
                  <a:lnTo>
                    <a:pt x="421323" y="889000"/>
                  </a:lnTo>
                  <a:lnTo>
                    <a:pt x="367176" y="914400"/>
                  </a:lnTo>
                  <a:lnTo>
                    <a:pt x="314572" y="914400"/>
                  </a:lnTo>
                  <a:lnTo>
                    <a:pt x="264087" y="927100"/>
                  </a:lnTo>
                  <a:lnTo>
                    <a:pt x="216296" y="939800"/>
                  </a:lnTo>
                  <a:close/>
                </a:path>
                <a:path w="3117850" h="2908300">
                  <a:moveTo>
                    <a:pt x="1712262" y="609600"/>
                  </a:moveTo>
                  <a:lnTo>
                    <a:pt x="1420205" y="609600"/>
                  </a:lnTo>
                  <a:lnTo>
                    <a:pt x="1605504" y="571500"/>
                  </a:lnTo>
                  <a:lnTo>
                    <a:pt x="1662254" y="571500"/>
                  </a:lnTo>
                  <a:lnTo>
                    <a:pt x="1715377" y="558800"/>
                  </a:lnTo>
                  <a:lnTo>
                    <a:pt x="1764202" y="558800"/>
                  </a:lnTo>
                  <a:lnTo>
                    <a:pt x="1808057" y="546100"/>
                  </a:lnTo>
                  <a:lnTo>
                    <a:pt x="1846272" y="546100"/>
                  </a:lnTo>
                  <a:lnTo>
                    <a:pt x="1878174" y="533400"/>
                  </a:lnTo>
                  <a:lnTo>
                    <a:pt x="1929297" y="533400"/>
                  </a:lnTo>
                  <a:lnTo>
                    <a:pt x="2024486" y="520700"/>
                  </a:lnTo>
                  <a:lnTo>
                    <a:pt x="1927217" y="584200"/>
                  </a:lnTo>
                  <a:lnTo>
                    <a:pt x="1837282" y="584200"/>
                  </a:lnTo>
                  <a:lnTo>
                    <a:pt x="1800203" y="596900"/>
                  </a:lnTo>
                  <a:lnTo>
                    <a:pt x="1758346" y="596900"/>
                  </a:lnTo>
                  <a:lnTo>
                    <a:pt x="1712262" y="609600"/>
                  </a:lnTo>
                  <a:close/>
                </a:path>
                <a:path w="3117850" h="2908300">
                  <a:moveTo>
                    <a:pt x="3117572" y="647700"/>
                  </a:moveTo>
                  <a:lnTo>
                    <a:pt x="3059664" y="584200"/>
                  </a:lnTo>
                  <a:lnTo>
                    <a:pt x="3048842" y="571500"/>
                  </a:lnTo>
                  <a:lnTo>
                    <a:pt x="3044586" y="571500"/>
                  </a:lnTo>
                  <a:lnTo>
                    <a:pt x="2996992" y="520700"/>
                  </a:lnTo>
                  <a:lnTo>
                    <a:pt x="3117572" y="533400"/>
                  </a:lnTo>
                  <a:lnTo>
                    <a:pt x="3117572" y="647700"/>
                  </a:lnTo>
                  <a:close/>
                </a:path>
                <a:path w="3117850" h="2908300">
                  <a:moveTo>
                    <a:pt x="773118" y="2209800"/>
                  </a:moveTo>
                  <a:lnTo>
                    <a:pt x="722712" y="2209800"/>
                  </a:lnTo>
                  <a:lnTo>
                    <a:pt x="701568" y="2197100"/>
                  </a:lnTo>
                  <a:lnTo>
                    <a:pt x="668053" y="2171700"/>
                  </a:lnTo>
                  <a:lnTo>
                    <a:pt x="647483" y="2133600"/>
                  </a:lnTo>
                  <a:lnTo>
                    <a:pt x="631640" y="2095500"/>
                  </a:lnTo>
                  <a:lnTo>
                    <a:pt x="620531" y="2057400"/>
                  </a:lnTo>
                  <a:lnTo>
                    <a:pt x="614164" y="2019300"/>
                  </a:lnTo>
                  <a:lnTo>
                    <a:pt x="612545" y="1968500"/>
                  </a:lnTo>
                  <a:lnTo>
                    <a:pt x="615682" y="1930400"/>
                  </a:lnTo>
                  <a:lnTo>
                    <a:pt x="623582" y="1879600"/>
                  </a:lnTo>
                  <a:lnTo>
                    <a:pt x="636253" y="1828800"/>
                  </a:lnTo>
                  <a:lnTo>
                    <a:pt x="653700" y="1778000"/>
                  </a:lnTo>
                  <a:lnTo>
                    <a:pt x="675932" y="1727200"/>
                  </a:lnTo>
                  <a:lnTo>
                    <a:pt x="702956" y="1663700"/>
                  </a:lnTo>
                  <a:lnTo>
                    <a:pt x="731964" y="1612900"/>
                  </a:lnTo>
                  <a:lnTo>
                    <a:pt x="763305" y="1562100"/>
                  </a:lnTo>
                  <a:lnTo>
                    <a:pt x="796264" y="1511300"/>
                  </a:lnTo>
                  <a:lnTo>
                    <a:pt x="864181" y="1409700"/>
                  </a:lnTo>
                  <a:lnTo>
                    <a:pt x="897711" y="1371600"/>
                  </a:lnTo>
                  <a:lnTo>
                    <a:pt x="930004" y="1333500"/>
                  </a:lnTo>
                  <a:lnTo>
                    <a:pt x="960345" y="1295400"/>
                  </a:lnTo>
                  <a:lnTo>
                    <a:pt x="988021" y="1270000"/>
                  </a:lnTo>
                  <a:lnTo>
                    <a:pt x="1012318" y="1244600"/>
                  </a:lnTo>
                  <a:lnTo>
                    <a:pt x="1035214" y="1219200"/>
                  </a:lnTo>
                  <a:lnTo>
                    <a:pt x="1062380" y="1193800"/>
                  </a:lnTo>
                  <a:lnTo>
                    <a:pt x="1093399" y="1155700"/>
                  </a:lnTo>
                  <a:lnTo>
                    <a:pt x="1127856" y="1130300"/>
                  </a:lnTo>
                  <a:lnTo>
                    <a:pt x="1165335" y="1104900"/>
                  </a:lnTo>
                  <a:lnTo>
                    <a:pt x="1205423" y="1066800"/>
                  </a:lnTo>
                  <a:lnTo>
                    <a:pt x="1247703" y="1028700"/>
                  </a:lnTo>
                  <a:lnTo>
                    <a:pt x="1291760" y="990600"/>
                  </a:lnTo>
                  <a:lnTo>
                    <a:pt x="1337179" y="965200"/>
                  </a:lnTo>
                  <a:lnTo>
                    <a:pt x="1524168" y="812800"/>
                  </a:lnTo>
                  <a:lnTo>
                    <a:pt x="1570168" y="787400"/>
                  </a:lnTo>
                  <a:lnTo>
                    <a:pt x="1615038" y="749300"/>
                  </a:lnTo>
                  <a:lnTo>
                    <a:pt x="1658363" y="723900"/>
                  </a:lnTo>
                  <a:lnTo>
                    <a:pt x="1699728" y="685800"/>
                  </a:lnTo>
                  <a:lnTo>
                    <a:pt x="1738718" y="660400"/>
                  </a:lnTo>
                  <a:lnTo>
                    <a:pt x="1774917" y="635000"/>
                  </a:lnTo>
                  <a:lnTo>
                    <a:pt x="1807910" y="609600"/>
                  </a:lnTo>
                  <a:lnTo>
                    <a:pt x="1837282" y="584200"/>
                  </a:lnTo>
                  <a:lnTo>
                    <a:pt x="1927217" y="584200"/>
                  </a:lnTo>
                  <a:lnTo>
                    <a:pt x="1907686" y="596900"/>
                  </a:lnTo>
                  <a:lnTo>
                    <a:pt x="1880343" y="622300"/>
                  </a:lnTo>
                  <a:lnTo>
                    <a:pt x="1847018" y="647700"/>
                  </a:lnTo>
                  <a:lnTo>
                    <a:pt x="1808418" y="673100"/>
                  </a:lnTo>
                  <a:lnTo>
                    <a:pt x="1765250" y="698500"/>
                  </a:lnTo>
                  <a:lnTo>
                    <a:pt x="1718221" y="736600"/>
                  </a:lnTo>
                  <a:lnTo>
                    <a:pt x="1668037" y="774700"/>
                  </a:lnTo>
                  <a:lnTo>
                    <a:pt x="1615407" y="812800"/>
                  </a:lnTo>
                  <a:lnTo>
                    <a:pt x="1561038" y="850900"/>
                  </a:lnTo>
                  <a:lnTo>
                    <a:pt x="1505636" y="901700"/>
                  </a:lnTo>
                  <a:lnTo>
                    <a:pt x="1394563" y="977900"/>
                  </a:lnTo>
                  <a:lnTo>
                    <a:pt x="1340306" y="1028700"/>
                  </a:lnTo>
                  <a:lnTo>
                    <a:pt x="1287845" y="1066800"/>
                  </a:lnTo>
                  <a:lnTo>
                    <a:pt x="1237887" y="1104900"/>
                  </a:lnTo>
                  <a:lnTo>
                    <a:pt x="1191139" y="1143000"/>
                  </a:lnTo>
                  <a:lnTo>
                    <a:pt x="1148309" y="1181100"/>
                  </a:lnTo>
                  <a:lnTo>
                    <a:pt x="1110103" y="1219200"/>
                  </a:lnTo>
                  <a:lnTo>
                    <a:pt x="1077229" y="1244600"/>
                  </a:lnTo>
                  <a:lnTo>
                    <a:pt x="1050393" y="1270000"/>
                  </a:lnTo>
                  <a:lnTo>
                    <a:pt x="1031700" y="1295400"/>
                  </a:lnTo>
                  <a:lnTo>
                    <a:pt x="1010124" y="1320800"/>
                  </a:lnTo>
                  <a:lnTo>
                    <a:pt x="986143" y="1346200"/>
                  </a:lnTo>
                  <a:lnTo>
                    <a:pt x="960237" y="1371600"/>
                  </a:lnTo>
                  <a:lnTo>
                    <a:pt x="932884" y="1409700"/>
                  </a:lnTo>
                  <a:lnTo>
                    <a:pt x="904564" y="1447800"/>
                  </a:lnTo>
                  <a:lnTo>
                    <a:pt x="846938" y="1524000"/>
                  </a:lnTo>
                  <a:lnTo>
                    <a:pt x="818591" y="1574800"/>
                  </a:lnTo>
                  <a:lnTo>
                    <a:pt x="791194" y="1612900"/>
                  </a:lnTo>
                  <a:lnTo>
                    <a:pt x="765225" y="1663700"/>
                  </a:lnTo>
                  <a:lnTo>
                    <a:pt x="741163" y="1701800"/>
                  </a:lnTo>
                  <a:lnTo>
                    <a:pt x="719489" y="1752600"/>
                  </a:lnTo>
                  <a:lnTo>
                    <a:pt x="700680" y="1803400"/>
                  </a:lnTo>
                  <a:lnTo>
                    <a:pt x="685217" y="1841500"/>
                  </a:lnTo>
                  <a:lnTo>
                    <a:pt x="673578" y="1892300"/>
                  </a:lnTo>
                  <a:lnTo>
                    <a:pt x="666243" y="1930400"/>
                  </a:lnTo>
                  <a:lnTo>
                    <a:pt x="663690" y="1981200"/>
                  </a:lnTo>
                  <a:lnTo>
                    <a:pt x="666399" y="2019300"/>
                  </a:lnTo>
                  <a:lnTo>
                    <a:pt x="674849" y="2070100"/>
                  </a:lnTo>
                  <a:lnTo>
                    <a:pt x="689519" y="2108200"/>
                  </a:lnTo>
                  <a:lnTo>
                    <a:pt x="710888" y="2146300"/>
                  </a:lnTo>
                  <a:lnTo>
                    <a:pt x="718176" y="2146300"/>
                  </a:lnTo>
                  <a:lnTo>
                    <a:pt x="727546" y="2159000"/>
                  </a:lnTo>
                  <a:lnTo>
                    <a:pt x="899107" y="2159000"/>
                  </a:lnTo>
                  <a:lnTo>
                    <a:pt x="883170" y="2171700"/>
                  </a:lnTo>
                  <a:lnTo>
                    <a:pt x="852923" y="2184400"/>
                  </a:lnTo>
                  <a:lnTo>
                    <a:pt x="824421" y="2197100"/>
                  </a:lnTo>
                  <a:lnTo>
                    <a:pt x="797780" y="2197100"/>
                  </a:lnTo>
                  <a:lnTo>
                    <a:pt x="773118" y="2209800"/>
                  </a:lnTo>
                  <a:close/>
                </a:path>
                <a:path w="3117850" h="2908300">
                  <a:moveTo>
                    <a:pt x="850644" y="762000"/>
                  </a:moveTo>
                  <a:lnTo>
                    <a:pt x="715053" y="762000"/>
                  </a:lnTo>
                  <a:lnTo>
                    <a:pt x="746584" y="749300"/>
                  </a:lnTo>
                  <a:lnTo>
                    <a:pt x="776925" y="736600"/>
                  </a:lnTo>
                  <a:lnTo>
                    <a:pt x="806076" y="723900"/>
                  </a:lnTo>
                  <a:lnTo>
                    <a:pt x="843122" y="711200"/>
                  </a:lnTo>
                  <a:lnTo>
                    <a:pt x="885938" y="698500"/>
                  </a:lnTo>
                  <a:lnTo>
                    <a:pt x="933854" y="698500"/>
                  </a:lnTo>
                  <a:lnTo>
                    <a:pt x="986198" y="685800"/>
                  </a:lnTo>
                  <a:lnTo>
                    <a:pt x="1042298" y="673100"/>
                  </a:lnTo>
                  <a:lnTo>
                    <a:pt x="1101484" y="660400"/>
                  </a:lnTo>
                  <a:lnTo>
                    <a:pt x="1355660" y="609600"/>
                  </a:lnTo>
                  <a:lnTo>
                    <a:pt x="1662504" y="609600"/>
                  </a:lnTo>
                  <a:lnTo>
                    <a:pt x="1609624" y="622300"/>
                  </a:lnTo>
                  <a:lnTo>
                    <a:pt x="1554173" y="622300"/>
                  </a:lnTo>
                  <a:lnTo>
                    <a:pt x="1377923" y="660400"/>
                  </a:lnTo>
                  <a:lnTo>
                    <a:pt x="1317713" y="660400"/>
                  </a:lnTo>
                  <a:lnTo>
                    <a:pt x="1140435" y="698500"/>
                  </a:lnTo>
                  <a:lnTo>
                    <a:pt x="1084299" y="711200"/>
                  </a:lnTo>
                  <a:lnTo>
                    <a:pt x="1030562" y="711200"/>
                  </a:lnTo>
                  <a:lnTo>
                    <a:pt x="979776" y="723900"/>
                  </a:lnTo>
                  <a:lnTo>
                    <a:pt x="932493" y="736600"/>
                  </a:lnTo>
                  <a:lnTo>
                    <a:pt x="889265" y="749300"/>
                  </a:lnTo>
                  <a:lnTo>
                    <a:pt x="850644" y="762000"/>
                  </a:lnTo>
                  <a:close/>
                </a:path>
                <a:path w="3117850" h="2908300">
                  <a:moveTo>
                    <a:pt x="899107" y="2159000"/>
                  </a:moveTo>
                  <a:lnTo>
                    <a:pt x="803294" y="2159000"/>
                  </a:lnTo>
                  <a:lnTo>
                    <a:pt x="822273" y="2146300"/>
                  </a:lnTo>
                  <a:lnTo>
                    <a:pt x="843698" y="2133600"/>
                  </a:lnTo>
                  <a:lnTo>
                    <a:pt x="867714" y="2120900"/>
                  </a:lnTo>
                  <a:lnTo>
                    <a:pt x="894463" y="2108200"/>
                  </a:lnTo>
                  <a:lnTo>
                    <a:pt x="924090" y="2082800"/>
                  </a:lnTo>
                  <a:lnTo>
                    <a:pt x="956739" y="2070100"/>
                  </a:lnTo>
                  <a:lnTo>
                    <a:pt x="992554" y="2044700"/>
                  </a:lnTo>
                  <a:lnTo>
                    <a:pt x="1031679" y="2006600"/>
                  </a:lnTo>
                  <a:lnTo>
                    <a:pt x="1074257" y="1968500"/>
                  </a:lnTo>
                  <a:lnTo>
                    <a:pt x="1120433" y="1930400"/>
                  </a:lnTo>
                  <a:lnTo>
                    <a:pt x="1170349" y="1892300"/>
                  </a:lnTo>
                  <a:lnTo>
                    <a:pt x="1224151" y="1841500"/>
                  </a:lnTo>
                  <a:lnTo>
                    <a:pt x="1281983" y="1778000"/>
                  </a:lnTo>
                  <a:lnTo>
                    <a:pt x="1343987" y="1727200"/>
                  </a:lnTo>
                  <a:lnTo>
                    <a:pt x="1410308" y="1651000"/>
                  </a:lnTo>
                  <a:lnTo>
                    <a:pt x="1481090" y="1587500"/>
                  </a:lnTo>
                  <a:lnTo>
                    <a:pt x="1556477" y="1498600"/>
                  </a:lnTo>
                  <a:lnTo>
                    <a:pt x="1608216" y="1447800"/>
                  </a:lnTo>
                  <a:lnTo>
                    <a:pt x="1659086" y="1384300"/>
                  </a:lnTo>
                  <a:lnTo>
                    <a:pt x="1708837" y="1333500"/>
                  </a:lnTo>
                  <a:lnTo>
                    <a:pt x="1757217" y="1282700"/>
                  </a:lnTo>
                  <a:lnTo>
                    <a:pt x="1803974" y="1231900"/>
                  </a:lnTo>
                  <a:lnTo>
                    <a:pt x="1848858" y="1181100"/>
                  </a:lnTo>
                  <a:lnTo>
                    <a:pt x="1891616" y="1130300"/>
                  </a:lnTo>
                  <a:lnTo>
                    <a:pt x="1931998" y="1079500"/>
                  </a:lnTo>
                  <a:lnTo>
                    <a:pt x="1969752" y="1041400"/>
                  </a:lnTo>
                  <a:lnTo>
                    <a:pt x="2004628" y="990600"/>
                  </a:lnTo>
                  <a:lnTo>
                    <a:pt x="2036372" y="965200"/>
                  </a:lnTo>
                  <a:lnTo>
                    <a:pt x="2064735" y="927100"/>
                  </a:lnTo>
                  <a:lnTo>
                    <a:pt x="2089465" y="901700"/>
                  </a:lnTo>
                  <a:lnTo>
                    <a:pt x="2110310" y="876300"/>
                  </a:lnTo>
                  <a:lnTo>
                    <a:pt x="2127019" y="850900"/>
                  </a:lnTo>
                  <a:lnTo>
                    <a:pt x="2139340" y="838200"/>
                  </a:lnTo>
                  <a:lnTo>
                    <a:pt x="2147024" y="825500"/>
                  </a:lnTo>
                  <a:lnTo>
                    <a:pt x="2149817" y="825500"/>
                  </a:lnTo>
                  <a:lnTo>
                    <a:pt x="2275148" y="673100"/>
                  </a:lnTo>
                  <a:lnTo>
                    <a:pt x="2189479" y="850900"/>
                  </a:lnTo>
                  <a:lnTo>
                    <a:pt x="2186588" y="850900"/>
                  </a:lnTo>
                  <a:lnTo>
                    <a:pt x="2179340" y="863600"/>
                  </a:lnTo>
                  <a:lnTo>
                    <a:pt x="2168282" y="889000"/>
                  </a:lnTo>
                  <a:lnTo>
                    <a:pt x="2153963" y="927100"/>
                  </a:lnTo>
                  <a:lnTo>
                    <a:pt x="2136931" y="965200"/>
                  </a:lnTo>
                  <a:lnTo>
                    <a:pt x="2124134" y="990600"/>
                  </a:lnTo>
                  <a:lnTo>
                    <a:pt x="2075253" y="990600"/>
                  </a:lnTo>
                  <a:lnTo>
                    <a:pt x="2050682" y="1016000"/>
                  </a:lnTo>
                  <a:lnTo>
                    <a:pt x="2024129" y="1041400"/>
                  </a:lnTo>
                  <a:lnTo>
                    <a:pt x="1995708" y="1079500"/>
                  </a:lnTo>
                  <a:lnTo>
                    <a:pt x="1965538" y="1117600"/>
                  </a:lnTo>
                  <a:lnTo>
                    <a:pt x="1933733" y="1155700"/>
                  </a:lnTo>
                  <a:lnTo>
                    <a:pt x="1900411" y="1193800"/>
                  </a:lnTo>
                  <a:lnTo>
                    <a:pt x="1865689" y="1231900"/>
                  </a:lnTo>
                  <a:lnTo>
                    <a:pt x="1829682" y="1270000"/>
                  </a:lnTo>
                  <a:lnTo>
                    <a:pt x="1792507" y="1308100"/>
                  </a:lnTo>
                  <a:lnTo>
                    <a:pt x="1754281" y="1358900"/>
                  </a:lnTo>
                  <a:lnTo>
                    <a:pt x="1715121" y="1397000"/>
                  </a:lnTo>
                  <a:lnTo>
                    <a:pt x="1675142" y="1447800"/>
                  </a:lnTo>
                  <a:lnTo>
                    <a:pt x="1634461" y="1485900"/>
                  </a:lnTo>
                  <a:lnTo>
                    <a:pt x="1593196" y="1524000"/>
                  </a:lnTo>
                  <a:lnTo>
                    <a:pt x="1551461" y="1574800"/>
                  </a:lnTo>
                  <a:lnTo>
                    <a:pt x="1509375" y="1612900"/>
                  </a:lnTo>
                  <a:lnTo>
                    <a:pt x="1467053" y="1663700"/>
                  </a:lnTo>
                  <a:lnTo>
                    <a:pt x="1424611" y="1701800"/>
                  </a:lnTo>
                  <a:lnTo>
                    <a:pt x="1382167" y="1752600"/>
                  </a:lnTo>
                  <a:lnTo>
                    <a:pt x="1255985" y="1866900"/>
                  </a:lnTo>
                  <a:lnTo>
                    <a:pt x="1214696" y="1905000"/>
                  </a:lnTo>
                  <a:lnTo>
                    <a:pt x="1173986" y="1943100"/>
                  </a:lnTo>
                  <a:lnTo>
                    <a:pt x="1133973" y="1981200"/>
                  </a:lnTo>
                  <a:lnTo>
                    <a:pt x="1094773" y="2019300"/>
                  </a:lnTo>
                  <a:lnTo>
                    <a:pt x="1056503" y="2044700"/>
                  </a:lnTo>
                  <a:lnTo>
                    <a:pt x="1019278" y="2070100"/>
                  </a:lnTo>
                  <a:lnTo>
                    <a:pt x="983216" y="2095500"/>
                  </a:lnTo>
                  <a:lnTo>
                    <a:pt x="948433" y="2120900"/>
                  </a:lnTo>
                  <a:lnTo>
                    <a:pt x="915045" y="2146300"/>
                  </a:lnTo>
                  <a:lnTo>
                    <a:pt x="899107" y="2159000"/>
                  </a:lnTo>
                  <a:close/>
                </a:path>
                <a:path w="3117850" h="2908300">
                  <a:moveTo>
                    <a:pt x="421323" y="889000"/>
                  </a:moveTo>
                  <a:lnTo>
                    <a:pt x="229243" y="889000"/>
                  </a:lnTo>
                  <a:lnTo>
                    <a:pt x="274589" y="876300"/>
                  </a:lnTo>
                  <a:lnTo>
                    <a:pt x="322812" y="876300"/>
                  </a:lnTo>
                  <a:lnTo>
                    <a:pt x="477767" y="838200"/>
                  </a:lnTo>
                  <a:lnTo>
                    <a:pt x="530522" y="812800"/>
                  </a:lnTo>
                  <a:lnTo>
                    <a:pt x="633502" y="787400"/>
                  </a:lnTo>
                  <a:lnTo>
                    <a:pt x="682332" y="762000"/>
                  </a:lnTo>
                  <a:lnTo>
                    <a:pt x="817182" y="762000"/>
                  </a:lnTo>
                  <a:lnTo>
                    <a:pt x="788947" y="774700"/>
                  </a:lnTo>
                  <a:lnTo>
                    <a:pt x="759077" y="787400"/>
                  </a:lnTo>
                  <a:lnTo>
                    <a:pt x="727720" y="800100"/>
                  </a:lnTo>
                  <a:lnTo>
                    <a:pt x="695023" y="812800"/>
                  </a:lnTo>
                  <a:lnTo>
                    <a:pt x="641808" y="825500"/>
                  </a:lnTo>
                  <a:lnTo>
                    <a:pt x="587255" y="850900"/>
                  </a:lnTo>
                  <a:lnTo>
                    <a:pt x="421323" y="889000"/>
                  </a:lnTo>
                  <a:close/>
                </a:path>
                <a:path w="3117850" h="2908300">
                  <a:moveTo>
                    <a:pt x="2964983" y="2870200"/>
                  </a:moveTo>
                  <a:lnTo>
                    <a:pt x="2891467" y="2870200"/>
                  </a:lnTo>
                  <a:lnTo>
                    <a:pt x="2909736" y="2857500"/>
                  </a:lnTo>
                  <a:lnTo>
                    <a:pt x="2925870" y="2844800"/>
                  </a:lnTo>
                  <a:lnTo>
                    <a:pt x="2937406" y="2819400"/>
                  </a:lnTo>
                  <a:lnTo>
                    <a:pt x="2944858" y="2794000"/>
                  </a:lnTo>
                  <a:lnTo>
                    <a:pt x="2948741" y="2743200"/>
                  </a:lnTo>
                  <a:lnTo>
                    <a:pt x="2949571" y="2692400"/>
                  </a:lnTo>
                  <a:lnTo>
                    <a:pt x="2947862" y="2641600"/>
                  </a:lnTo>
                  <a:lnTo>
                    <a:pt x="2944128" y="2578100"/>
                  </a:lnTo>
                  <a:lnTo>
                    <a:pt x="2938886" y="2514600"/>
                  </a:lnTo>
                  <a:lnTo>
                    <a:pt x="2932650" y="2451100"/>
                  </a:lnTo>
                  <a:lnTo>
                    <a:pt x="2925935" y="2387600"/>
                  </a:lnTo>
                  <a:lnTo>
                    <a:pt x="2919255" y="2336800"/>
                  </a:lnTo>
                  <a:lnTo>
                    <a:pt x="2912520" y="2286000"/>
                  </a:lnTo>
                  <a:lnTo>
                    <a:pt x="2906622" y="2235200"/>
                  </a:lnTo>
                  <a:lnTo>
                    <a:pt x="2901606" y="2184400"/>
                  </a:lnTo>
                  <a:lnTo>
                    <a:pt x="2897515" y="2133600"/>
                  </a:lnTo>
                  <a:lnTo>
                    <a:pt x="2894393" y="2082800"/>
                  </a:lnTo>
                  <a:lnTo>
                    <a:pt x="2892285" y="2019300"/>
                  </a:lnTo>
                  <a:lnTo>
                    <a:pt x="2891988" y="1993900"/>
                  </a:lnTo>
                  <a:lnTo>
                    <a:pt x="2891132" y="1943100"/>
                  </a:lnTo>
                  <a:lnTo>
                    <a:pt x="2889771" y="1892300"/>
                  </a:lnTo>
                  <a:lnTo>
                    <a:pt x="2887958" y="1841500"/>
                  </a:lnTo>
                  <a:lnTo>
                    <a:pt x="2885746" y="1790700"/>
                  </a:lnTo>
                  <a:lnTo>
                    <a:pt x="2883188" y="1727200"/>
                  </a:lnTo>
                  <a:lnTo>
                    <a:pt x="2880337" y="1651000"/>
                  </a:lnTo>
                  <a:lnTo>
                    <a:pt x="2877247" y="1587500"/>
                  </a:lnTo>
                  <a:lnTo>
                    <a:pt x="2873971" y="1524000"/>
                  </a:lnTo>
                  <a:lnTo>
                    <a:pt x="2870562" y="1447800"/>
                  </a:lnTo>
                  <a:lnTo>
                    <a:pt x="2867073" y="1384300"/>
                  </a:lnTo>
                  <a:lnTo>
                    <a:pt x="2863557" y="1308100"/>
                  </a:lnTo>
                  <a:lnTo>
                    <a:pt x="2860068" y="1244600"/>
                  </a:lnTo>
                  <a:lnTo>
                    <a:pt x="2856659" y="1181100"/>
                  </a:lnTo>
                  <a:lnTo>
                    <a:pt x="2853383" y="1117600"/>
                  </a:lnTo>
                  <a:lnTo>
                    <a:pt x="2850293" y="1054100"/>
                  </a:lnTo>
                  <a:lnTo>
                    <a:pt x="2839498" y="863600"/>
                  </a:lnTo>
                  <a:lnTo>
                    <a:pt x="2838642" y="850900"/>
                  </a:lnTo>
                  <a:lnTo>
                    <a:pt x="2838345" y="838200"/>
                  </a:lnTo>
                  <a:lnTo>
                    <a:pt x="2833586" y="762000"/>
                  </a:lnTo>
                  <a:lnTo>
                    <a:pt x="2946843" y="901700"/>
                  </a:lnTo>
                  <a:lnTo>
                    <a:pt x="2955623" y="914400"/>
                  </a:lnTo>
                  <a:lnTo>
                    <a:pt x="2885938" y="914400"/>
                  </a:lnTo>
                  <a:lnTo>
                    <a:pt x="2892385" y="1028700"/>
                  </a:lnTo>
                  <a:lnTo>
                    <a:pt x="2897780" y="1130300"/>
                  </a:lnTo>
                  <a:lnTo>
                    <a:pt x="2900699" y="1181100"/>
                  </a:lnTo>
                  <a:lnTo>
                    <a:pt x="2903718" y="1231900"/>
                  </a:lnTo>
                  <a:lnTo>
                    <a:pt x="2906802" y="1295400"/>
                  </a:lnTo>
                  <a:lnTo>
                    <a:pt x="2913019" y="1422400"/>
                  </a:lnTo>
                  <a:lnTo>
                    <a:pt x="2916081" y="1473200"/>
                  </a:lnTo>
                  <a:lnTo>
                    <a:pt x="2919065" y="1536700"/>
                  </a:lnTo>
                  <a:lnTo>
                    <a:pt x="2921934" y="1600200"/>
                  </a:lnTo>
                  <a:lnTo>
                    <a:pt x="2924652" y="1663700"/>
                  </a:lnTo>
                  <a:lnTo>
                    <a:pt x="2927185" y="1714500"/>
                  </a:lnTo>
                  <a:lnTo>
                    <a:pt x="2929497" y="1765300"/>
                  </a:lnTo>
                  <a:lnTo>
                    <a:pt x="2931550" y="1828800"/>
                  </a:lnTo>
                  <a:lnTo>
                    <a:pt x="2933311" y="1866900"/>
                  </a:lnTo>
                  <a:lnTo>
                    <a:pt x="2935809" y="1955800"/>
                  </a:lnTo>
                  <a:lnTo>
                    <a:pt x="2936475" y="1993900"/>
                  </a:lnTo>
                  <a:lnTo>
                    <a:pt x="2936705" y="2032000"/>
                  </a:lnTo>
                  <a:lnTo>
                    <a:pt x="2938813" y="2082800"/>
                  </a:lnTo>
                  <a:lnTo>
                    <a:pt x="2941935" y="2133600"/>
                  </a:lnTo>
                  <a:lnTo>
                    <a:pt x="2946026" y="2184400"/>
                  </a:lnTo>
                  <a:lnTo>
                    <a:pt x="2951042" y="2235200"/>
                  </a:lnTo>
                  <a:lnTo>
                    <a:pt x="2956940" y="2286000"/>
                  </a:lnTo>
                  <a:lnTo>
                    <a:pt x="2963675" y="2336800"/>
                  </a:lnTo>
                  <a:lnTo>
                    <a:pt x="2972052" y="2400300"/>
                  </a:lnTo>
                  <a:lnTo>
                    <a:pt x="2985570" y="2540000"/>
                  </a:lnTo>
                  <a:lnTo>
                    <a:pt x="2990191" y="2603500"/>
                  </a:lnTo>
                  <a:lnTo>
                    <a:pt x="2993040" y="2654300"/>
                  </a:lnTo>
                  <a:lnTo>
                    <a:pt x="2993857" y="2705100"/>
                  </a:lnTo>
                  <a:lnTo>
                    <a:pt x="2992381" y="2755900"/>
                  </a:lnTo>
                  <a:lnTo>
                    <a:pt x="2988354" y="2794000"/>
                  </a:lnTo>
                  <a:lnTo>
                    <a:pt x="2981515" y="2832100"/>
                  </a:lnTo>
                  <a:lnTo>
                    <a:pt x="2971604" y="2857500"/>
                  </a:lnTo>
                  <a:lnTo>
                    <a:pt x="2964983" y="2870200"/>
                  </a:lnTo>
                  <a:close/>
                </a:path>
                <a:path w="3117850" h="2908300">
                  <a:moveTo>
                    <a:pt x="2046197" y="2717800"/>
                  </a:moveTo>
                  <a:lnTo>
                    <a:pt x="1962812" y="2717800"/>
                  </a:lnTo>
                  <a:lnTo>
                    <a:pt x="1986832" y="2705100"/>
                  </a:lnTo>
                  <a:lnTo>
                    <a:pt x="2008621" y="2692400"/>
                  </a:lnTo>
                  <a:lnTo>
                    <a:pt x="2016466" y="2679700"/>
                  </a:lnTo>
                  <a:lnTo>
                    <a:pt x="2025167" y="2667000"/>
                  </a:lnTo>
                  <a:lnTo>
                    <a:pt x="2034686" y="2654300"/>
                  </a:lnTo>
                  <a:lnTo>
                    <a:pt x="2044982" y="2641600"/>
                  </a:lnTo>
                  <a:lnTo>
                    <a:pt x="2056015" y="2616200"/>
                  </a:lnTo>
                  <a:lnTo>
                    <a:pt x="2067747" y="2590800"/>
                  </a:lnTo>
                  <a:lnTo>
                    <a:pt x="2080137" y="2552700"/>
                  </a:lnTo>
                  <a:lnTo>
                    <a:pt x="2093146" y="2527300"/>
                  </a:lnTo>
                  <a:lnTo>
                    <a:pt x="2106734" y="2489200"/>
                  </a:lnTo>
                  <a:lnTo>
                    <a:pt x="2120863" y="2451100"/>
                  </a:lnTo>
                  <a:lnTo>
                    <a:pt x="2135491" y="2413000"/>
                  </a:lnTo>
                  <a:lnTo>
                    <a:pt x="2150581" y="2362200"/>
                  </a:lnTo>
                  <a:lnTo>
                    <a:pt x="2166091" y="2311400"/>
                  </a:lnTo>
                  <a:lnTo>
                    <a:pt x="2181983" y="2273300"/>
                  </a:lnTo>
                  <a:lnTo>
                    <a:pt x="2198217" y="2222500"/>
                  </a:lnTo>
                  <a:lnTo>
                    <a:pt x="2214753" y="2171700"/>
                  </a:lnTo>
                  <a:lnTo>
                    <a:pt x="2231552" y="2108200"/>
                  </a:lnTo>
                  <a:lnTo>
                    <a:pt x="2248575" y="2057400"/>
                  </a:lnTo>
                  <a:lnTo>
                    <a:pt x="2265781" y="1993900"/>
                  </a:lnTo>
                  <a:lnTo>
                    <a:pt x="2283131" y="1943100"/>
                  </a:lnTo>
                  <a:lnTo>
                    <a:pt x="2300585" y="1879600"/>
                  </a:lnTo>
                  <a:lnTo>
                    <a:pt x="2318104" y="1816100"/>
                  </a:lnTo>
                  <a:lnTo>
                    <a:pt x="2335649" y="1765300"/>
                  </a:lnTo>
                  <a:lnTo>
                    <a:pt x="2353179" y="1701800"/>
                  </a:lnTo>
                  <a:lnTo>
                    <a:pt x="2370655" y="1638300"/>
                  </a:lnTo>
                  <a:lnTo>
                    <a:pt x="2388038" y="1574800"/>
                  </a:lnTo>
                  <a:lnTo>
                    <a:pt x="2405288" y="1511300"/>
                  </a:lnTo>
                  <a:lnTo>
                    <a:pt x="2422366" y="1447800"/>
                  </a:lnTo>
                  <a:lnTo>
                    <a:pt x="2439231" y="1397000"/>
                  </a:lnTo>
                  <a:lnTo>
                    <a:pt x="2455844" y="1333500"/>
                  </a:lnTo>
                  <a:lnTo>
                    <a:pt x="2472166" y="1270000"/>
                  </a:lnTo>
                  <a:lnTo>
                    <a:pt x="2488157" y="1206500"/>
                  </a:lnTo>
                  <a:lnTo>
                    <a:pt x="2503778" y="1155700"/>
                  </a:lnTo>
                  <a:lnTo>
                    <a:pt x="2518989" y="1092200"/>
                  </a:lnTo>
                  <a:lnTo>
                    <a:pt x="2533749" y="1041400"/>
                  </a:lnTo>
                  <a:lnTo>
                    <a:pt x="2548021" y="977900"/>
                  </a:lnTo>
                  <a:lnTo>
                    <a:pt x="2598788" y="787400"/>
                  </a:lnTo>
                  <a:lnTo>
                    <a:pt x="2594029" y="990600"/>
                  </a:lnTo>
                  <a:lnTo>
                    <a:pt x="2592817" y="1066800"/>
                  </a:lnTo>
                  <a:lnTo>
                    <a:pt x="2592230" y="1092200"/>
                  </a:lnTo>
                  <a:lnTo>
                    <a:pt x="2591574" y="1143000"/>
                  </a:lnTo>
                  <a:lnTo>
                    <a:pt x="2590874" y="1181100"/>
                  </a:lnTo>
                  <a:lnTo>
                    <a:pt x="2590729" y="1193800"/>
                  </a:lnTo>
                  <a:lnTo>
                    <a:pt x="2541675" y="1193800"/>
                  </a:lnTo>
                  <a:lnTo>
                    <a:pt x="2530061" y="1231900"/>
                  </a:lnTo>
                  <a:lnTo>
                    <a:pt x="2517568" y="1282700"/>
                  </a:lnTo>
                  <a:lnTo>
                    <a:pt x="2504259" y="1333500"/>
                  </a:lnTo>
                  <a:lnTo>
                    <a:pt x="2490192" y="1384300"/>
                  </a:lnTo>
                  <a:lnTo>
                    <a:pt x="2475430" y="1435100"/>
                  </a:lnTo>
                  <a:lnTo>
                    <a:pt x="2460032" y="1485900"/>
                  </a:lnTo>
                  <a:lnTo>
                    <a:pt x="2444059" y="1549400"/>
                  </a:lnTo>
                  <a:lnTo>
                    <a:pt x="2427573" y="1612900"/>
                  </a:lnTo>
                  <a:lnTo>
                    <a:pt x="2410634" y="1663700"/>
                  </a:lnTo>
                  <a:lnTo>
                    <a:pt x="2393302" y="1727200"/>
                  </a:lnTo>
                  <a:lnTo>
                    <a:pt x="2375638" y="1790700"/>
                  </a:lnTo>
                  <a:lnTo>
                    <a:pt x="2357703" y="1854200"/>
                  </a:lnTo>
                  <a:lnTo>
                    <a:pt x="2339558" y="1917700"/>
                  </a:lnTo>
                  <a:lnTo>
                    <a:pt x="2321264" y="1981200"/>
                  </a:lnTo>
                  <a:lnTo>
                    <a:pt x="2302880" y="2032000"/>
                  </a:lnTo>
                  <a:lnTo>
                    <a:pt x="2266089" y="2159000"/>
                  </a:lnTo>
                  <a:lnTo>
                    <a:pt x="2247803" y="2209800"/>
                  </a:lnTo>
                  <a:lnTo>
                    <a:pt x="2229671" y="2273300"/>
                  </a:lnTo>
                  <a:lnTo>
                    <a:pt x="2211754" y="2324100"/>
                  </a:lnTo>
                  <a:lnTo>
                    <a:pt x="2194112" y="2374900"/>
                  </a:lnTo>
                  <a:lnTo>
                    <a:pt x="2176807" y="2425700"/>
                  </a:lnTo>
                  <a:lnTo>
                    <a:pt x="2159898" y="2476500"/>
                  </a:lnTo>
                  <a:lnTo>
                    <a:pt x="2143446" y="2514600"/>
                  </a:lnTo>
                  <a:lnTo>
                    <a:pt x="2127513" y="2565400"/>
                  </a:lnTo>
                  <a:lnTo>
                    <a:pt x="2112159" y="2603500"/>
                  </a:lnTo>
                  <a:lnTo>
                    <a:pt x="2097444" y="2628900"/>
                  </a:lnTo>
                  <a:lnTo>
                    <a:pt x="2083430" y="2667000"/>
                  </a:lnTo>
                  <a:lnTo>
                    <a:pt x="2070177" y="2692400"/>
                  </a:lnTo>
                  <a:lnTo>
                    <a:pt x="2057745" y="2705100"/>
                  </a:lnTo>
                  <a:lnTo>
                    <a:pt x="2046197" y="2717800"/>
                  </a:lnTo>
                  <a:close/>
                </a:path>
                <a:path w="3117850" h="2908300">
                  <a:moveTo>
                    <a:pt x="3117572" y="1206500"/>
                  </a:moveTo>
                  <a:lnTo>
                    <a:pt x="3086254" y="1168400"/>
                  </a:lnTo>
                  <a:lnTo>
                    <a:pt x="3051229" y="1117600"/>
                  </a:lnTo>
                  <a:lnTo>
                    <a:pt x="3017839" y="1079500"/>
                  </a:lnTo>
                  <a:lnTo>
                    <a:pt x="2885938" y="914400"/>
                  </a:lnTo>
                  <a:lnTo>
                    <a:pt x="2955623" y="914400"/>
                  </a:lnTo>
                  <a:lnTo>
                    <a:pt x="2973185" y="939800"/>
                  </a:lnTo>
                  <a:lnTo>
                    <a:pt x="3002903" y="977900"/>
                  </a:lnTo>
                  <a:lnTo>
                    <a:pt x="3035603" y="1016000"/>
                  </a:lnTo>
                  <a:lnTo>
                    <a:pt x="3070890" y="1066800"/>
                  </a:lnTo>
                  <a:lnTo>
                    <a:pt x="3117572" y="1117600"/>
                  </a:lnTo>
                  <a:lnTo>
                    <a:pt x="3117572" y="1206500"/>
                  </a:lnTo>
                  <a:close/>
                </a:path>
                <a:path w="3117850" h="2908300">
                  <a:moveTo>
                    <a:pt x="1967174" y="2768600"/>
                  </a:moveTo>
                  <a:lnTo>
                    <a:pt x="1929620" y="2768600"/>
                  </a:lnTo>
                  <a:lnTo>
                    <a:pt x="1892809" y="2755900"/>
                  </a:lnTo>
                  <a:lnTo>
                    <a:pt x="1861051" y="2730500"/>
                  </a:lnTo>
                  <a:lnTo>
                    <a:pt x="1831506" y="2705100"/>
                  </a:lnTo>
                  <a:lnTo>
                    <a:pt x="1804602" y="2667000"/>
                  </a:lnTo>
                  <a:lnTo>
                    <a:pt x="1780764" y="2628900"/>
                  </a:lnTo>
                  <a:lnTo>
                    <a:pt x="1760422" y="2590800"/>
                  </a:lnTo>
                  <a:lnTo>
                    <a:pt x="1744003" y="2540000"/>
                  </a:lnTo>
                  <a:lnTo>
                    <a:pt x="1731934" y="2489200"/>
                  </a:lnTo>
                  <a:lnTo>
                    <a:pt x="1724643" y="2425700"/>
                  </a:lnTo>
                  <a:lnTo>
                    <a:pt x="1723339" y="2374900"/>
                  </a:lnTo>
                  <a:lnTo>
                    <a:pt x="1727030" y="2336800"/>
                  </a:lnTo>
                  <a:lnTo>
                    <a:pt x="1734883" y="2286000"/>
                  </a:lnTo>
                  <a:lnTo>
                    <a:pt x="1746067" y="2222500"/>
                  </a:lnTo>
                  <a:lnTo>
                    <a:pt x="1759749" y="2171700"/>
                  </a:lnTo>
                  <a:lnTo>
                    <a:pt x="1775095" y="2120900"/>
                  </a:lnTo>
                  <a:lnTo>
                    <a:pt x="1791275" y="2070100"/>
                  </a:lnTo>
                  <a:lnTo>
                    <a:pt x="1805615" y="2019300"/>
                  </a:lnTo>
                  <a:lnTo>
                    <a:pt x="1819732" y="1968500"/>
                  </a:lnTo>
                  <a:lnTo>
                    <a:pt x="1833105" y="1917700"/>
                  </a:lnTo>
                  <a:lnTo>
                    <a:pt x="1845215" y="1879600"/>
                  </a:lnTo>
                  <a:lnTo>
                    <a:pt x="1855539" y="1828800"/>
                  </a:lnTo>
                  <a:lnTo>
                    <a:pt x="1863558" y="1778000"/>
                  </a:lnTo>
                  <a:lnTo>
                    <a:pt x="1868751" y="1727200"/>
                  </a:lnTo>
                  <a:lnTo>
                    <a:pt x="1870598" y="1676400"/>
                  </a:lnTo>
                  <a:lnTo>
                    <a:pt x="1872431" y="1638300"/>
                  </a:lnTo>
                  <a:lnTo>
                    <a:pt x="1877689" y="1587500"/>
                  </a:lnTo>
                  <a:lnTo>
                    <a:pt x="1886005" y="1549400"/>
                  </a:lnTo>
                  <a:lnTo>
                    <a:pt x="1897018" y="1498600"/>
                  </a:lnTo>
                  <a:lnTo>
                    <a:pt x="1910361" y="1447800"/>
                  </a:lnTo>
                  <a:lnTo>
                    <a:pt x="1925671" y="1384300"/>
                  </a:lnTo>
                  <a:lnTo>
                    <a:pt x="1942584" y="1333500"/>
                  </a:lnTo>
                  <a:lnTo>
                    <a:pt x="1960736" y="1282700"/>
                  </a:lnTo>
                  <a:lnTo>
                    <a:pt x="1979761" y="1231900"/>
                  </a:lnTo>
                  <a:lnTo>
                    <a:pt x="1999296" y="1181100"/>
                  </a:lnTo>
                  <a:lnTo>
                    <a:pt x="2018978" y="1117600"/>
                  </a:lnTo>
                  <a:lnTo>
                    <a:pt x="2038440" y="1079500"/>
                  </a:lnTo>
                  <a:lnTo>
                    <a:pt x="2057320" y="1028700"/>
                  </a:lnTo>
                  <a:lnTo>
                    <a:pt x="2075253" y="990600"/>
                  </a:lnTo>
                  <a:lnTo>
                    <a:pt x="2124134" y="990600"/>
                  </a:lnTo>
                  <a:lnTo>
                    <a:pt x="2117735" y="1003300"/>
                  </a:lnTo>
                  <a:lnTo>
                    <a:pt x="2096923" y="1054100"/>
                  </a:lnTo>
                  <a:lnTo>
                    <a:pt x="2075044" y="1104900"/>
                  </a:lnTo>
                  <a:lnTo>
                    <a:pt x="2030277" y="1231900"/>
                  </a:lnTo>
                  <a:lnTo>
                    <a:pt x="2008486" y="1282700"/>
                  </a:lnTo>
                  <a:lnTo>
                    <a:pt x="1987821" y="1346200"/>
                  </a:lnTo>
                  <a:lnTo>
                    <a:pt x="1968830" y="1409700"/>
                  </a:lnTo>
                  <a:lnTo>
                    <a:pt x="1952063" y="1473200"/>
                  </a:lnTo>
                  <a:lnTo>
                    <a:pt x="1938067" y="1524000"/>
                  </a:lnTo>
                  <a:lnTo>
                    <a:pt x="1927391" y="1574800"/>
                  </a:lnTo>
                  <a:lnTo>
                    <a:pt x="1920583" y="1625600"/>
                  </a:lnTo>
                  <a:lnTo>
                    <a:pt x="1918192" y="1676400"/>
                  </a:lnTo>
                  <a:lnTo>
                    <a:pt x="1916342" y="1727200"/>
                  </a:lnTo>
                  <a:lnTo>
                    <a:pt x="1911127" y="1778000"/>
                  </a:lnTo>
                  <a:lnTo>
                    <a:pt x="1903049" y="1828800"/>
                  </a:lnTo>
                  <a:lnTo>
                    <a:pt x="1892610" y="1879600"/>
                  </a:lnTo>
                  <a:lnTo>
                    <a:pt x="1880312" y="1930400"/>
                  </a:lnTo>
                  <a:lnTo>
                    <a:pt x="1866657" y="1981200"/>
                  </a:lnTo>
                  <a:lnTo>
                    <a:pt x="1852146" y="2032000"/>
                  </a:lnTo>
                  <a:lnTo>
                    <a:pt x="1837282" y="2082800"/>
                  </a:lnTo>
                  <a:lnTo>
                    <a:pt x="1821191" y="2133600"/>
                  </a:lnTo>
                  <a:lnTo>
                    <a:pt x="1806071" y="2184400"/>
                  </a:lnTo>
                  <a:lnTo>
                    <a:pt x="1792699" y="2235200"/>
                  </a:lnTo>
                  <a:lnTo>
                    <a:pt x="1781853" y="2286000"/>
                  </a:lnTo>
                  <a:lnTo>
                    <a:pt x="1774309" y="2336800"/>
                  </a:lnTo>
                  <a:lnTo>
                    <a:pt x="1770845" y="2374900"/>
                  </a:lnTo>
                  <a:lnTo>
                    <a:pt x="1772237" y="2425700"/>
                  </a:lnTo>
                  <a:lnTo>
                    <a:pt x="1779892" y="2476500"/>
                  </a:lnTo>
                  <a:lnTo>
                    <a:pt x="1792875" y="2527300"/>
                  </a:lnTo>
                  <a:lnTo>
                    <a:pt x="1810493" y="2578100"/>
                  </a:lnTo>
                  <a:lnTo>
                    <a:pt x="1832051" y="2628900"/>
                  </a:lnTo>
                  <a:lnTo>
                    <a:pt x="1856856" y="2654300"/>
                  </a:lnTo>
                  <a:lnTo>
                    <a:pt x="1884215" y="2692400"/>
                  </a:lnTo>
                  <a:lnTo>
                    <a:pt x="1913433" y="2705100"/>
                  </a:lnTo>
                  <a:lnTo>
                    <a:pt x="1937899" y="2717800"/>
                  </a:lnTo>
                  <a:lnTo>
                    <a:pt x="2046197" y="2717800"/>
                  </a:lnTo>
                  <a:lnTo>
                    <a:pt x="2035591" y="2730500"/>
                  </a:lnTo>
                  <a:lnTo>
                    <a:pt x="2003242" y="2755900"/>
                  </a:lnTo>
                  <a:lnTo>
                    <a:pt x="1967174" y="2768600"/>
                  </a:lnTo>
                  <a:close/>
                </a:path>
                <a:path w="3117850" h="2908300">
                  <a:moveTo>
                    <a:pt x="2920841" y="2908300"/>
                  </a:moveTo>
                  <a:lnTo>
                    <a:pt x="2851632" y="2908300"/>
                  </a:lnTo>
                  <a:lnTo>
                    <a:pt x="2830983" y="2895600"/>
                  </a:lnTo>
                  <a:lnTo>
                    <a:pt x="2811375" y="2882900"/>
                  </a:lnTo>
                  <a:lnTo>
                    <a:pt x="2787447" y="2857500"/>
                  </a:lnTo>
                  <a:lnTo>
                    <a:pt x="2763409" y="2844800"/>
                  </a:lnTo>
                  <a:lnTo>
                    <a:pt x="2739489" y="2806700"/>
                  </a:lnTo>
                  <a:lnTo>
                    <a:pt x="2715916" y="2781300"/>
                  </a:lnTo>
                  <a:lnTo>
                    <a:pt x="2692919" y="2743200"/>
                  </a:lnTo>
                  <a:lnTo>
                    <a:pt x="2670725" y="2705100"/>
                  </a:lnTo>
                  <a:lnTo>
                    <a:pt x="2649563" y="2667000"/>
                  </a:lnTo>
                  <a:lnTo>
                    <a:pt x="2629663" y="2616200"/>
                  </a:lnTo>
                  <a:lnTo>
                    <a:pt x="2611251" y="2565400"/>
                  </a:lnTo>
                  <a:lnTo>
                    <a:pt x="2594557" y="2514600"/>
                  </a:lnTo>
                  <a:lnTo>
                    <a:pt x="2579809" y="2463800"/>
                  </a:lnTo>
                  <a:lnTo>
                    <a:pt x="2567236" y="2413000"/>
                  </a:lnTo>
                  <a:lnTo>
                    <a:pt x="2557066" y="2349500"/>
                  </a:lnTo>
                  <a:lnTo>
                    <a:pt x="2549527" y="2298700"/>
                  </a:lnTo>
                  <a:lnTo>
                    <a:pt x="2544848" y="2235200"/>
                  </a:lnTo>
                  <a:lnTo>
                    <a:pt x="2543152" y="2197100"/>
                  </a:lnTo>
                  <a:lnTo>
                    <a:pt x="2541681" y="2159000"/>
                  </a:lnTo>
                  <a:lnTo>
                    <a:pt x="2540426" y="2108200"/>
                  </a:lnTo>
                  <a:lnTo>
                    <a:pt x="2539374" y="2070100"/>
                  </a:lnTo>
                  <a:lnTo>
                    <a:pt x="2538515" y="2019300"/>
                  </a:lnTo>
                  <a:lnTo>
                    <a:pt x="2537836" y="1968500"/>
                  </a:lnTo>
                  <a:lnTo>
                    <a:pt x="2537327" y="1917700"/>
                  </a:lnTo>
                  <a:lnTo>
                    <a:pt x="2536976" y="1866900"/>
                  </a:lnTo>
                  <a:lnTo>
                    <a:pt x="2536854" y="1828800"/>
                  </a:lnTo>
                  <a:lnTo>
                    <a:pt x="2536760" y="1689100"/>
                  </a:lnTo>
                  <a:lnTo>
                    <a:pt x="2536887" y="1651000"/>
                  </a:lnTo>
                  <a:lnTo>
                    <a:pt x="2537562" y="1524000"/>
                  </a:lnTo>
                  <a:lnTo>
                    <a:pt x="2538002" y="1473200"/>
                  </a:lnTo>
                  <a:lnTo>
                    <a:pt x="2538511" y="1422400"/>
                  </a:lnTo>
                  <a:lnTo>
                    <a:pt x="2539076" y="1371600"/>
                  </a:lnTo>
                  <a:lnTo>
                    <a:pt x="2539686" y="1320800"/>
                  </a:lnTo>
                  <a:lnTo>
                    <a:pt x="2540330" y="1270000"/>
                  </a:lnTo>
                  <a:lnTo>
                    <a:pt x="2541675" y="1193800"/>
                  </a:lnTo>
                  <a:lnTo>
                    <a:pt x="2590729" y="1193800"/>
                  </a:lnTo>
                  <a:lnTo>
                    <a:pt x="2590151" y="1244600"/>
                  </a:lnTo>
                  <a:lnTo>
                    <a:pt x="2589427" y="1295400"/>
                  </a:lnTo>
                  <a:lnTo>
                    <a:pt x="2588727" y="1358900"/>
                  </a:lnTo>
                  <a:lnTo>
                    <a:pt x="2587484" y="1485900"/>
                  </a:lnTo>
                  <a:lnTo>
                    <a:pt x="2586988" y="1549400"/>
                  </a:lnTo>
                  <a:lnTo>
                    <a:pt x="2586682" y="1600200"/>
                  </a:lnTo>
                  <a:lnTo>
                    <a:pt x="2586442" y="1663700"/>
                  </a:lnTo>
                  <a:lnTo>
                    <a:pt x="2586325" y="1714500"/>
                  </a:lnTo>
                  <a:lnTo>
                    <a:pt x="2586427" y="1841500"/>
                  </a:lnTo>
                  <a:lnTo>
                    <a:pt x="2586666" y="1892300"/>
                  </a:lnTo>
                  <a:lnTo>
                    <a:pt x="2587193" y="1955800"/>
                  </a:lnTo>
                  <a:lnTo>
                    <a:pt x="2587969" y="2019300"/>
                  </a:lnTo>
                  <a:lnTo>
                    <a:pt x="2589018" y="2082800"/>
                  </a:lnTo>
                  <a:lnTo>
                    <a:pt x="2590363" y="2133600"/>
                  </a:lnTo>
                  <a:lnTo>
                    <a:pt x="2592025" y="2184400"/>
                  </a:lnTo>
                  <a:lnTo>
                    <a:pt x="2594029" y="2235200"/>
                  </a:lnTo>
                  <a:lnTo>
                    <a:pt x="2598718" y="2298700"/>
                  </a:lnTo>
                  <a:lnTo>
                    <a:pt x="2606484" y="2349500"/>
                  </a:lnTo>
                  <a:lnTo>
                    <a:pt x="2617054" y="2413000"/>
                  </a:lnTo>
                  <a:lnTo>
                    <a:pt x="2630152" y="2463800"/>
                  </a:lnTo>
                  <a:lnTo>
                    <a:pt x="2645505" y="2514600"/>
                  </a:lnTo>
                  <a:lnTo>
                    <a:pt x="2662839" y="2565400"/>
                  </a:lnTo>
                  <a:lnTo>
                    <a:pt x="2681879" y="2616200"/>
                  </a:lnTo>
                  <a:lnTo>
                    <a:pt x="2702353" y="2654300"/>
                  </a:lnTo>
                  <a:lnTo>
                    <a:pt x="2723984" y="2705100"/>
                  </a:lnTo>
                  <a:lnTo>
                    <a:pt x="2746501" y="2743200"/>
                  </a:lnTo>
                  <a:lnTo>
                    <a:pt x="2769628" y="2768600"/>
                  </a:lnTo>
                  <a:lnTo>
                    <a:pt x="2793091" y="2806700"/>
                  </a:lnTo>
                  <a:lnTo>
                    <a:pt x="2816617" y="2819400"/>
                  </a:lnTo>
                  <a:lnTo>
                    <a:pt x="2839931" y="2844800"/>
                  </a:lnTo>
                  <a:lnTo>
                    <a:pt x="2855523" y="2857500"/>
                  </a:lnTo>
                  <a:lnTo>
                    <a:pt x="2873049" y="2857500"/>
                  </a:lnTo>
                  <a:lnTo>
                    <a:pt x="2891467" y="2870200"/>
                  </a:lnTo>
                  <a:lnTo>
                    <a:pt x="2964983" y="2870200"/>
                  </a:lnTo>
                  <a:lnTo>
                    <a:pt x="2958361" y="2882900"/>
                  </a:lnTo>
                  <a:lnTo>
                    <a:pt x="2941527" y="2895600"/>
                  </a:lnTo>
                  <a:lnTo>
                    <a:pt x="2920841" y="2908300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882699" y="610820"/>
              <a:ext cx="711200" cy="760730"/>
            </a:xfrm>
            <a:custGeom>
              <a:avLst/>
              <a:gdLst/>
              <a:ahLst/>
              <a:cxnLst/>
              <a:rect l="l" t="t" r="r" b="b"/>
              <a:pathLst>
                <a:path w="711200" h="760730">
                  <a:moveTo>
                    <a:pt x="239651" y="277340"/>
                  </a:moveTo>
                  <a:lnTo>
                    <a:pt x="146236" y="257963"/>
                  </a:lnTo>
                  <a:lnTo>
                    <a:pt x="103290" y="240230"/>
                  </a:lnTo>
                  <a:lnTo>
                    <a:pt x="59039" y="184400"/>
                  </a:lnTo>
                  <a:lnTo>
                    <a:pt x="53507" y="136709"/>
                  </a:lnTo>
                  <a:lnTo>
                    <a:pt x="56222" y="69440"/>
                  </a:lnTo>
                  <a:lnTo>
                    <a:pt x="62096" y="58590"/>
                  </a:lnTo>
                  <a:lnTo>
                    <a:pt x="84359" y="34720"/>
                  </a:lnTo>
                  <a:lnTo>
                    <a:pt x="129967" y="10850"/>
                  </a:lnTo>
                  <a:lnTo>
                    <a:pt x="205878" y="0"/>
                  </a:lnTo>
                  <a:lnTo>
                    <a:pt x="237038" y="7256"/>
                  </a:lnTo>
                  <a:lnTo>
                    <a:pt x="282056" y="56345"/>
                  </a:lnTo>
                  <a:lnTo>
                    <a:pt x="295566" y="92198"/>
                  </a:lnTo>
                  <a:lnTo>
                    <a:pt x="302843" y="131606"/>
                  </a:lnTo>
                  <a:lnTo>
                    <a:pt x="303714" y="171578"/>
                  </a:lnTo>
                  <a:lnTo>
                    <a:pt x="298004" y="209127"/>
                  </a:lnTo>
                  <a:lnTo>
                    <a:pt x="285540" y="241263"/>
                  </a:lnTo>
                  <a:lnTo>
                    <a:pt x="266147" y="264997"/>
                  </a:lnTo>
                  <a:lnTo>
                    <a:pt x="239651" y="277340"/>
                  </a:lnTo>
                  <a:close/>
                </a:path>
                <a:path w="711200" h="760730">
                  <a:moveTo>
                    <a:pt x="539672" y="656525"/>
                  </a:moveTo>
                  <a:lnTo>
                    <a:pt x="491084" y="619432"/>
                  </a:lnTo>
                  <a:lnTo>
                    <a:pt x="463111" y="563949"/>
                  </a:lnTo>
                  <a:lnTo>
                    <a:pt x="446809" y="520313"/>
                  </a:lnTo>
                  <a:lnTo>
                    <a:pt x="444240" y="483777"/>
                  </a:lnTo>
                  <a:lnTo>
                    <a:pt x="457463" y="449598"/>
                  </a:lnTo>
                  <a:lnTo>
                    <a:pt x="488542" y="413028"/>
                  </a:lnTo>
                  <a:lnTo>
                    <a:pt x="539538" y="369324"/>
                  </a:lnTo>
                  <a:lnTo>
                    <a:pt x="551498" y="366242"/>
                  </a:lnTo>
                  <a:lnTo>
                    <a:pt x="584159" y="366328"/>
                  </a:lnTo>
                  <a:lnTo>
                    <a:pt x="632690" y="383582"/>
                  </a:lnTo>
                  <a:lnTo>
                    <a:pt x="692261" y="432004"/>
                  </a:lnTo>
                  <a:lnTo>
                    <a:pt x="708147" y="459847"/>
                  </a:lnTo>
                  <a:lnTo>
                    <a:pt x="711009" y="491994"/>
                  </a:lnTo>
                  <a:lnTo>
                    <a:pt x="702912" y="526291"/>
                  </a:lnTo>
                  <a:lnTo>
                    <a:pt x="685917" y="560583"/>
                  </a:lnTo>
                  <a:lnTo>
                    <a:pt x="662087" y="592713"/>
                  </a:lnTo>
                  <a:lnTo>
                    <a:pt x="633485" y="620528"/>
                  </a:lnTo>
                  <a:lnTo>
                    <a:pt x="570215" y="654589"/>
                  </a:lnTo>
                  <a:lnTo>
                    <a:pt x="539672" y="656525"/>
                  </a:lnTo>
                  <a:close/>
                </a:path>
                <a:path w="711200" h="760730">
                  <a:moveTo>
                    <a:pt x="70770" y="760240"/>
                  </a:moveTo>
                  <a:lnTo>
                    <a:pt x="44038" y="754448"/>
                  </a:lnTo>
                  <a:lnTo>
                    <a:pt x="24941" y="731888"/>
                  </a:lnTo>
                  <a:lnTo>
                    <a:pt x="8399" y="685690"/>
                  </a:lnTo>
                  <a:lnTo>
                    <a:pt x="0" y="639438"/>
                  </a:lnTo>
                  <a:lnTo>
                    <a:pt x="76" y="594960"/>
                  </a:lnTo>
                  <a:lnTo>
                    <a:pt x="8962" y="554083"/>
                  </a:lnTo>
                  <a:lnTo>
                    <a:pt x="26989" y="518635"/>
                  </a:lnTo>
                  <a:lnTo>
                    <a:pt x="54489" y="490442"/>
                  </a:lnTo>
                  <a:lnTo>
                    <a:pt x="91796" y="471333"/>
                  </a:lnTo>
                  <a:lnTo>
                    <a:pt x="136913" y="459412"/>
                  </a:lnTo>
                  <a:lnTo>
                    <a:pt x="161864" y="461944"/>
                  </a:lnTo>
                  <a:lnTo>
                    <a:pt x="177689" y="477749"/>
                  </a:lnTo>
                  <a:lnTo>
                    <a:pt x="195427" y="505648"/>
                  </a:lnTo>
                  <a:lnTo>
                    <a:pt x="226118" y="544461"/>
                  </a:lnTo>
                  <a:lnTo>
                    <a:pt x="238321" y="570349"/>
                  </a:lnTo>
                  <a:lnTo>
                    <a:pt x="235932" y="602240"/>
                  </a:lnTo>
                  <a:lnTo>
                    <a:pt x="221730" y="637287"/>
                  </a:lnTo>
                  <a:lnTo>
                    <a:pt x="198493" y="672644"/>
                  </a:lnTo>
                  <a:lnTo>
                    <a:pt x="169001" y="705464"/>
                  </a:lnTo>
                  <a:lnTo>
                    <a:pt x="136030" y="732901"/>
                  </a:lnTo>
                  <a:lnTo>
                    <a:pt x="102361" y="752108"/>
                  </a:lnTo>
                  <a:lnTo>
                    <a:pt x="70770" y="760240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860668" y="8669422"/>
            <a:ext cx="3752215" cy="1617980"/>
            <a:chOff x="6860668" y="8669422"/>
            <a:chExt cx="3752215" cy="1617980"/>
          </a:xfrm>
        </p:grpSpPr>
        <p:sp>
          <p:nvSpPr>
            <p:cNvPr id="10" name="object 10"/>
            <p:cNvSpPr/>
            <p:nvPr/>
          </p:nvSpPr>
          <p:spPr>
            <a:xfrm>
              <a:off x="6860668" y="8669422"/>
              <a:ext cx="2422525" cy="1617980"/>
            </a:xfrm>
            <a:custGeom>
              <a:avLst/>
              <a:gdLst/>
              <a:ahLst/>
              <a:cxnLst/>
              <a:rect l="l" t="t" r="r" b="b"/>
              <a:pathLst>
                <a:path w="2422525" h="1617979">
                  <a:moveTo>
                    <a:pt x="19487" y="1617577"/>
                  </a:moveTo>
                  <a:lnTo>
                    <a:pt x="20275" y="1612129"/>
                  </a:lnTo>
                  <a:lnTo>
                    <a:pt x="29966" y="1550363"/>
                  </a:lnTo>
                  <a:lnTo>
                    <a:pt x="39333" y="1493961"/>
                  </a:lnTo>
                  <a:lnTo>
                    <a:pt x="48171" y="1442230"/>
                  </a:lnTo>
                  <a:lnTo>
                    <a:pt x="56275" y="1394479"/>
                  </a:lnTo>
                  <a:lnTo>
                    <a:pt x="63441" y="1350015"/>
                  </a:lnTo>
                  <a:lnTo>
                    <a:pt x="69463" y="1308144"/>
                  </a:lnTo>
                  <a:lnTo>
                    <a:pt x="74138" y="1268175"/>
                  </a:lnTo>
                  <a:lnTo>
                    <a:pt x="77261" y="1229416"/>
                  </a:lnTo>
                  <a:lnTo>
                    <a:pt x="78626" y="1191173"/>
                  </a:lnTo>
                  <a:lnTo>
                    <a:pt x="78030" y="1152755"/>
                  </a:lnTo>
                  <a:lnTo>
                    <a:pt x="75267" y="1113468"/>
                  </a:lnTo>
                  <a:lnTo>
                    <a:pt x="70134" y="1072621"/>
                  </a:lnTo>
                  <a:lnTo>
                    <a:pt x="62424" y="1029521"/>
                  </a:lnTo>
                  <a:lnTo>
                    <a:pt x="51935" y="983475"/>
                  </a:lnTo>
                  <a:lnTo>
                    <a:pt x="38460" y="933790"/>
                  </a:lnTo>
                  <a:lnTo>
                    <a:pt x="21795" y="879776"/>
                  </a:lnTo>
                  <a:lnTo>
                    <a:pt x="10211" y="835123"/>
                  </a:lnTo>
                  <a:lnTo>
                    <a:pt x="3065" y="787941"/>
                  </a:lnTo>
                  <a:lnTo>
                    <a:pt x="0" y="738635"/>
                  </a:lnTo>
                  <a:lnTo>
                    <a:pt x="659" y="687612"/>
                  </a:lnTo>
                  <a:lnTo>
                    <a:pt x="4687" y="635279"/>
                  </a:lnTo>
                  <a:lnTo>
                    <a:pt x="11726" y="582041"/>
                  </a:lnTo>
                  <a:lnTo>
                    <a:pt x="21421" y="528306"/>
                  </a:lnTo>
                  <a:lnTo>
                    <a:pt x="33414" y="474478"/>
                  </a:lnTo>
                  <a:lnTo>
                    <a:pt x="47350" y="420965"/>
                  </a:lnTo>
                  <a:lnTo>
                    <a:pt x="62871" y="368172"/>
                  </a:lnTo>
                  <a:lnTo>
                    <a:pt x="79622" y="316507"/>
                  </a:lnTo>
                  <a:lnTo>
                    <a:pt x="96211" y="269317"/>
                  </a:lnTo>
                  <a:lnTo>
                    <a:pt x="115386" y="218183"/>
                  </a:lnTo>
                  <a:lnTo>
                    <a:pt x="133685" y="172336"/>
                  </a:lnTo>
                  <a:lnTo>
                    <a:pt x="151789" y="129242"/>
                  </a:lnTo>
                  <a:lnTo>
                    <a:pt x="169339" y="89306"/>
                  </a:lnTo>
                  <a:lnTo>
                    <a:pt x="185979" y="52936"/>
                  </a:lnTo>
                  <a:lnTo>
                    <a:pt x="210183" y="21254"/>
                  </a:lnTo>
                  <a:lnTo>
                    <a:pt x="276875" y="0"/>
                  </a:lnTo>
                  <a:lnTo>
                    <a:pt x="310480" y="9465"/>
                  </a:lnTo>
                  <a:lnTo>
                    <a:pt x="362811" y="60646"/>
                  </a:lnTo>
                  <a:lnTo>
                    <a:pt x="388557" y="92180"/>
                  </a:lnTo>
                  <a:lnTo>
                    <a:pt x="415626" y="126425"/>
                  </a:lnTo>
                  <a:lnTo>
                    <a:pt x="443650" y="163172"/>
                  </a:lnTo>
                  <a:lnTo>
                    <a:pt x="472259" y="202213"/>
                  </a:lnTo>
                  <a:lnTo>
                    <a:pt x="501086" y="243339"/>
                  </a:lnTo>
                  <a:lnTo>
                    <a:pt x="529761" y="286341"/>
                  </a:lnTo>
                  <a:lnTo>
                    <a:pt x="557917" y="331010"/>
                  </a:lnTo>
                  <a:lnTo>
                    <a:pt x="585185" y="377136"/>
                  </a:lnTo>
                  <a:lnTo>
                    <a:pt x="611196" y="424512"/>
                  </a:lnTo>
                  <a:lnTo>
                    <a:pt x="635582" y="472928"/>
                  </a:lnTo>
                  <a:lnTo>
                    <a:pt x="657975" y="522176"/>
                  </a:lnTo>
                  <a:lnTo>
                    <a:pt x="678005" y="572046"/>
                  </a:lnTo>
                  <a:lnTo>
                    <a:pt x="695305" y="622330"/>
                  </a:lnTo>
                  <a:lnTo>
                    <a:pt x="709506" y="672818"/>
                  </a:lnTo>
                  <a:lnTo>
                    <a:pt x="720240" y="723303"/>
                  </a:lnTo>
                  <a:lnTo>
                    <a:pt x="727137" y="773574"/>
                  </a:lnTo>
                  <a:lnTo>
                    <a:pt x="732595" y="836489"/>
                  </a:lnTo>
                  <a:lnTo>
                    <a:pt x="736255" y="895639"/>
                  </a:lnTo>
                  <a:lnTo>
                    <a:pt x="738131" y="951345"/>
                  </a:lnTo>
                  <a:lnTo>
                    <a:pt x="738243" y="1003930"/>
                  </a:lnTo>
                  <a:lnTo>
                    <a:pt x="736605" y="1053714"/>
                  </a:lnTo>
                  <a:lnTo>
                    <a:pt x="733236" y="1101019"/>
                  </a:lnTo>
                  <a:lnTo>
                    <a:pt x="728113" y="1146409"/>
                  </a:lnTo>
                  <a:lnTo>
                    <a:pt x="721368" y="1189481"/>
                  </a:lnTo>
                  <a:lnTo>
                    <a:pt x="712902" y="1231281"/>
                  </a:lnTo>
                  <a:lnTo>
                    <a:pt x="702772" y="1271889"/>
                  </a:lnTo>
                  <a:lnTo>
                    <a:pt x="690993" y="1311626"/>
                  </a:lnTo>
                  <a:lnTo>
                    <a:pt x="677583" y="1350815"/>
                  </a:lnTo>
                  <a:lnTo>
                    <a:pt x="1384240" y="1617577"/>
                  </a:lnTo>
                  <a:lnTo>
                    <a:pt x="19487" y="1617577"/>
                  </a:lnTo>
                  <a:close/>
                </a:path>
                <a:path w="2422525" h="1617979">
                  <a:moveTo>
                    <a:pt x="1384240" y="1617577"/>
                  </a:moveTo>
                  <a:lnTo>
                    <a:pt x="677583" y="1350815"/>
                  </a:lnTo>
                  <a:lnTo>
                    <a:pt x="703963" y="1325025"/>
                  </a:lnTo>
                  <a:lnTo>
                    <a:pt x="731157" y="1300117"/>
                  </a:lnTo>
                  <a:lnTo>
                    <a:pt x="787739" y="1253616"/>
                  </a:lnTo>
                  <a:lnTo>
                    <a:pt x="829524" y="1224038"/>
                  </a:lnTo>
                  <a:lnTo>
                    <a:pt x="869842" y="1196297"/>
                  </a:lnTo>
                  <a:lnTo>
                    <a:pt x="909043" y="1170367"/>
                  </a:lnTo>
                  <a:lnTo>
                    <a:pt x="947480" y="1146221"/>
                  </a:lnTo>
                  <a:lnTo>
                    <a:pt x="985504" y="1123832"/>
                  </a:lnTo>
                  <a:lnTo>
                    <a:pt x="1023465" y="1103173"/>
                  </a:lnTo>
                  <a:lnTo>
                    <a:pt x="1061716" y="1084216"/>
                  </a:lnTo>
                  <a:lnTo>
                    <a:pt x="1100608" y="1066935"/>
                  </a:lnTo>
                  <a:lnTo>
                    <a:pt x="1140491" y="1051304"/>
                  </a:lnTo>
                  <a:lnTo>
                    <a:pt x="1181718" y="1037294"/>
                  </a:lnTo>
                  <a:lnTo>
                    <a:pt x="1224640" y="1024880"/>
                  </a:lnTo>
                  <a:lnTo>
                    <a:pt x="1269607" y="1014033"/>
                  </a:lnTo>
                  <a:lnTo>
                    <a:pt x="1316972" y="1004728"/>
                  </a:lnTo>
                  <a:lnTo>
                    <a:pt x="1367085" y="996937"/>
                  </a:lnTo>
                  <a:lnTo>
                    <a:pt x="1420298" y="990634"/>
                  </a:lnTo>
                  <a:lnTo>
                    <a:pt x="1476963" y="985790"/>
                  </a:lnTo>
                  <a:lnTo>
                    <a:pt x="1537430" y="982380"/>
                  </a:lnTo>
                  <a:lnTo>
                    <a:pt x="1602051" y="980377"/>
                  </a:lnTo>
                  <a:lnTo>
                    <a:pt x="1652585" y="981299"/>
                  </a:lnTo>
                  <a:lnTo>
                    <a:pt x="1703815" y="985990"/>
                  </a:lnTo>
                  <a:lnTo>
                    <a:pt x="1755486" y="994112"/>
                  </a:lnTo>
                  <a:lnTo>
                    <a:pt x="1807346" y="1005326"/>
                  </a:lnTo>
                  <a:lnTo>
                    <a:pt x="1859141" y="1019294"/>
                  </a:lnTo>
                  <a:lnTo>
                    <a:pt x="1910617" y="1035676"/>
                  </a:lnTo>
                  <a:lnTo>
                    <a:pt x="1961522" y="1054134"/>
                  </a:lnTo>
                  <a:lnTo>
                    <a:pt x="2011601" y="1074329"/>
                  </a:lnTo>
                  <a:lnTo>
                    <a:pt x="2060602" y="1095923"/>
                  </a:lnTo>
                  <a:lnTo>
                    <a:pt x="2108270" y="1118577"/>
                  </a:lnTo>
                  <a:lnTo>
                    <a:pt x="2154353" y="1141952"/>
                  </a:lnTo>
                  <a:lnTo>
                    <a:pt x="2198597" y="1165710"/>
                  </a:lnTo>
                  <a:lnTo>
                    <a:pt x="2240748" y="1189511"/>
                  </a:lnTo>
                  <a:lnTo>
                    <a:pt x="2280553" y="1213017"/>
                  </a:lnTo>
                  <a:lnTo>
                    <a:pt x="2317759" y="1235890"/>
                  </a:lnTo>
                  <a:lnTo>
                    <a:pt x="2352112" y="1257791"/>
                  </a:lnTo>
                  <a:lnTo>
                    <a:pt x="2390956" y="1284102"/>
                  </a:lnTo>
                  <a:lnTo>
                    <a:pt x="2422512" y="1339623"/>
                  </a:lnTo>
                  <a:lnTo>
                    <a:pt x="2421271" y="1374584"/>
                  </a:lnTo>
                  <a:lnTo>
                    <a:pt x="2380671" y="1431455"/>
                  </a:lnTo>
                  <a:lnTo>
                    <a:pt x="2346447" y="1452259"/>
                  </a:lnTo>
                  <a:lnTo>
                    <a:pt x="2308814" y="1474394"/>
                  </a:lnTo>
                  <a:lnTo>
                    <a:pt x="2268130" y="1497457"/>
                  </a:lnTo>
                  <a:lnTo>
                    <a:pt x="2224754" y="1521045"/>
                  </a:lnTo>
                  <a:lnTo>
                    <a:pt x="2179046" y="1544757"/>
                  </a:lnTo>
                  <a:lnTo>
                    <a:pt x="2131363" y="1568188"/>
                  </a:lnTo>
                  <a:lnTo>
                    <a:pt x="2082066" y="1590936"/>
                  </a:lnTo>
                  <a:lnTo>
                    <a:pt x="2031513" y="1612597"/>
                  </a:lnTo>
                  <a:lnTo>
                    <a:pt x="1384240" y="1617577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38917" y="8840726"/>
              <a:ext cx="1910714" cy="1446530"/>
            </a:xfrm>
            <a:custGeom>
              <a:avLst/>
              <a:gdLst/>
              <a:ahLst/>
              <a:cxnLst/>
              <a:rect l="l" t="t" r="r" b="b"/>
              <a:pathLst>
                <a:path w="1910715" h="1446529">
                  <a:moveTo>
                    <a:pt x="0" y="1446273"/>
                  </a:moveTo>
                  <a:lnTo>
                    <a:pt x="22810" y="1382289"/>
                  </a:lnTo>
                  <a:lnTo>
                    <a:pt x="41887" y="1326154"/>
                  </a:lnTo>
                  <a:lnTo>
                    <a:pt x="60807" y="1267809"/>
                  </a:lnTo>
                  <a:lnTo>
                    <a:pt x="79324" y="1207583"/>
                  </a:lnTo>
                  <a:lnTo>
                    <a:pt x="97193" y="1145805"/>
                  </a:lnTo>
                  <a:lnTo>
                    <a:pt x="114171" y="1082805"/>
                  </a:lnTo>
                  <a:lnTo>
                    <a:pt x="130013" y="1018912"/>
                  </a:lnTo>
                  <a:lnTo>
                    <a:pt x="144473" y="954454"/>
                  </a:lnTo>
                  <a:lnTo>
                    <a:pt x="157307" y="889762"/>
                  </a:lnTo>
                  <a:lnTo>
                    <a:pt x="168270" y="825164"/>
                  </a:lnTo>
                  <a:lnTo>
                    <a:pt x="177117" y="760990"/>
                  </a:lnTo>
                  <a:lnTo>
                    <a:pt x="183604" y="697569"/>
                  </a:lnTo>
                  <a:lnTo>
                    <a:pt x="187486" y="635231"/>
                  </a:lnTo>
                  <a:lnTo>
                    <a:pt x="189144" y="562445"/>
                  </a:lnTo>
                  <a:lnTo>
                    <a:pt x="187851" y="495770"/>
                  </a:lnTo>
                  <a:lnTo>
                    <a:pt x="183972" y="434976"/>
                  </a:lnTo>
                  <a:lnTo>
                    <a:pt x="177867" y="379832"/>
                  </a:lnTo>
                  <a:lnTo>
                    <a:pt x="169900" y="330108"/>
                  </a:lnTo>
                  <a:lnTo>
                    <a:pt x="160434" y="285573"/>
                  </a:lnTo>
                  <a:lnTo>
                    <a:pt x="149830" y="245997"/>
                  </a:lnTo>
                  <a:lnTo>
                    <a:pt x="126660" y="180799"/>
                  </a:lnTo>
                  <a:lnTo>
                    <a:pt x="83455" y="101308"/>
                  </a:lnTo>
                  <a:lnTo>
                    <a:pt x="55619" y="66931"/>
                  </a:lnTo>
                  <a:lnTo>
                    <a:pt x="10851" y="32811"/>
                  </a:lnTo>
                  <a:lnTo>
                    <a:pt x="29359" y="0"/>
                  </a:lnTo>
                  <a:lnTo>
                    <a:pt x="70194" y="27358"/>
                  </a:lnTo>
                  <a:lnTo>
                    <a:pt x="101237" y="60657"/>
                  </a:lnTo>
                  <a:lnTo>
                    <a:pt x="137750" y="115795"/>
                  </a:lnTo>
                  <a:lnTo>
                    <a:pt x="156296" y="152830"/>
                  </a:lnTo>
                  <a:lnTo>
                    <a:pt x="174097" y="196857"/>
                  </a:lnTo>
                  <a:lnTo>
                    <a:pt x="190448" y="248386"/>
                  </a:lnTo>
                  <a:lnTo>
                    <a:pt x="204645" y="307927"/>
                  </a:lnTo>
                  <a:lnTo>
                    <a:pt x="215983" y="375991"/>
                  </a:lnTo>
                  <a:lnTo>
                    <a:pt x="223759" y="453090"/>
                  </a:lnTo>
                  <a:lnTo>
                    <a:pt x="227268" y="539732"/>
                  </a:lnTo>
                  <a:lnTo>
                    <a:pt x="225806" y="636430"/>
                  </a:lnTo>
                  <a:lnTo>
                    <a:pt x="222373" y="692840"/>
                  </a:lnTo>
                  <a:lnTo>
                    <a:pt x="216830" y="750113"/>
                  </a:lnTo>
                  <a:lnTo>
                    <a:pt x="209351" y="808018"/>
                  </a:lnTo>
                  <a:lnTo>
                    <a:pt x="200112" y="866320"/>
                  </a:lnTo>
                  <a:lnTo>
                    <a:pt x="189289" y="924787"/>
                  </a:lnTo>
                  <a:lnTo>
                    <a:pt x="177056" y="983184"/>
                  </a:lnTo>
                  <a:lnTo>
                    <a:pt x="163590" y="1041280"/>
                  </a:lnTo>
                  <a:lnTo>
                    <a:pt x="149067" y="1098839"/>
                  </a:lnTo>
                  <a:lnTo>
                    <a:pt x="133660" y="1155630"/>
                  </a:lnTo>
                  <a:lnTo>
                    <a:pt x="117546" y="1211418"/>
                  </a:lnTo>
                  <a:lnTo>
                    <a:pt x="100901" y="1265970"/>
                  </a:lnTo>
                  <a:lnTo>
                    <a:pt x="83900" y="1319054"/>
                  </a:lnTo>
                  <a:lnTo>
                    <a:pt x="66718" y="1370435"/>
                  </a:lnTo>
                  <a:lnTo>
                    <a:pt x="49531" y="1419880"/>
                  </a:lnTo>
                  <a:lnTo>
                    <a:pt x="40031" y="1446273"/>
                  </a:lnTo>
                  <a:lnTo>
                    <a:pt x="0" y="1446273"/>
                  </a:lnTo>
                  <a:close/>
                </a:path>
                <a:path w="1910715" h="1446529">
                  <a:moveTo>
                    <a:pt x="345126" y="1446273"/>
                  </a:moveTo>
                  <a:lnTo>
                    <a:pt x="416547" y="1401308"/>
                  </a:lnTo>
                  <a:lnTo>
                    <a:pt x="468133" y="1369325"/>
                  </a:lnTo>
                  <a:lnTo>
                    <a:pt x="520162" y="1337502"/>
                  </a:lnTo>
                  <a:lnTo>
                    <a:pt x="572357" y="1306057"/>
                  </a:lnTo>
                  <a:lnTo>
                    <a:pt x="624440" y="1275211"/>
                  </a:lnTo>
                  <a:lnTo>
                    <a:pt x="676134" y="1245181"/>
                  </a:lnTo>
                  <a:lnTo>
                    <a:pt x="727162" y="1216188"/>
                  </a:lnTo>
                  <a:lnTo>
                    <a:pt x="777248" y="1188451"/>
                  </a:lnTo>
                  <a:lnTo>
                    <a:pt x="826113" y="1162188"/>
                  </a:lnTo>
                  <a:lnTo>
                    <a:pt x="873480" y="1137619"/>
                  </a:lnTo>
                  <a:lnTo>
                    <a:pt x="919074" y="1114964"/>
                  </a:lnTo>
                  <a:lnTo>
                    <a:pt x="962615" y="1094441"/>
                  </a:lnTo>
                  <a:lnTo>
                    <a:pt x="1003828" y="1076269"/>
                  </a:lnTo>
                  <a:lnTo>
                    <a:pt x="1042436" y="1060669"/>
                  </a:lnTo>
                  <a:lnTo>
                    <a:pt x="1110724" y="1038056"/>
                  </a:lnTo>
                  <a:lnTo>
                    <a:pt x="1212513" y="1021868"/>
                  </a:lnTo>
                  <a:lnTo>
                    <a:pt x="1283190" y="1018742"/>
                  </a:lnTo>
                  <a:lnTo>
                    <a:pt x="1351575" y="1021345"/>
                  </a:lnTo>
                  <a:lnTo>
                    <a:pt x="1417359" y="1028919"/>
                  </a:lnTo>
                  <a:lnTo>
                    <a:pt x="1480236" y="1040704"/>
                  </a:lnTo>
                  <a:lnTo>
                    <a:pt x="1539896" y="1055941"/>
                  </a:lnTo>
                  <a:lnTo>
                    <a:pt x="1596033" y="1073870"/>
                  </a:lnTo>
                  <a:lnTo>
                    <a:pt x="1648339" y="1093733"/>
                  </a:lnTo>
                  <a:lnTo>
                    <a:pt x="1696505" y="1114771"/>
                  </a:lnTo>
                  <a:lnTo>
                    <a:pt x="1740225" y="1136223"/>
                  </a:lnTo>
                  <a:lnTo>
                    <a:pt x="1779190" y="1157331"/>
                  </a:lnTo>
                  <a:lnTo>
                    <a:pt x="1813093" y="1177335"/>
                  </a:lnTo>
                  <a:lnTo>
                    <a:pt x="1864479" y="1210997"/>
                  </a:lnTo>
                  <a:lnTo>
                    <a:pt x="1876607" y="1219724"/>
                  </a:lnTo>
                  <a:lnTo>
                    <a:pt x="1606043" y="1117587"/>
                  </a:lnTo>
                  <a:lnTo>
                    <a:pt x="1550351" y="1098430"/>
                  </a:lnTo>
                  <a:lnTo>
                    <a:pt x="1490731" y="1081877"/>
                  </a:lnTo>
                  <a:lnTo>
                    <a:pt x="1427542" y="1068797"/>
                  </a:lnTo>
                  <a:lnTo>
                    <a:pt x="1361141" y="1060060"/>
                  </a:lnTo>
                  <a:lnTo>
                    <a:pt x="1291886" y="1056535"/>
                  </a:lnTo>
                  <a:lnTo>
                    <a:pt x="1220136" y="1059089"/>
                  </a:lnTo>
                  <a:lnTo>
                    <a:pt x="1146248" y="1068594"/>
                  </a:lnTo>
                  <a:lnTo>
                    <a:pt x="1078440" y="1087228"/>
                  </a:lnTo>
                  <a:lnTo>
                    <a:pt x="1038363" y="1102311"/>
                  </a:lnTo>
                  <a:lnTo>
                    <a:pt x="994699" y="1120822"/>
                  </a:lnTo>
                  <a:lnTo>
                    <a:pt x="947846" y="1142449"/>
                  </a:lnTo>
                  <a:lnTo>
                    <a:pt x="898201" y="1166883"/>
                  </a:lnTo>
                  <a:lnTo>
                    <a:pt x="846161" y="1193809"/>
                  </a:lnTo>
                  <a:lnTo>
                    <a:pt x="792122" y="1222918"/>
                  </a:lnTo>
                  <a:lnTo>
                    <a:pt x="736482" y="1253898"/>
                  </a:lnTo>
                  <a:lnTo>
                    <a:pt x="679638" y="1286437"/>
                  </a:lnTo>
                  <a:lnTo>
                    <a:pt x="621987" y="1320223"/>
                  </a:lnTo>
                  <a:lnTo>
                    <a:pt x="563925" y="1354945"/>
                  </a:lnTo>
                  <a:lnTo>
                    <a:pt x="505850" y="1390291"/>
                  </a:lnTo>
                  <a:lnTo>
                    <a:pt x="448159" y="1425950"/>
                  </a:lnTo>
                  <a:lnTo>
                    <a:pt x="415725" y="1446273"/>
                  </a:lnTo>
                  <a:lnTo>
                    <a:pt x="345126" y="1446273"/>
                  </a:lnTo>
                  <a:close/>
                </a:path>
                <a:path w="1910715" h="1446529">
                  <a:moveTo>
                    <a:pt x="1886083" y="1276448"/>
                  </a:moveTo>
                  <a:lnTo>
                    <a:pt x="1855852" y="1251601"/>
                  </a:lnTo>
                  <a:lnTo>
                    <a:pt x="1813064" y="1222017"/>
                  </a:lnTo>
                  <a:lnTo>
                    <a:pt x="1745976" y="1181992"/>
                  </a:lnTo>
                  <a:lnTo>
                    <a:pt x="1704213" y="1160237"/>
                  </a:lnTo>
                  <a:lnTo>
                    <a:pt x="1657450" y="1138479"/>
                  </a:lnTo>
                  <a:lnTo>
                    <a:pt x="1606043" y="1117587"/>
                  </a:lnTo>
                  <a:lnTo>
                    <a:pt x="1876607" y="1219724"/>
                  </a:lnTo>
                  <a:lnTo>
                    <a:pt x="1881348" y="1223136"/>
                  </a:lnTo>
                  <a:lnTo>
                    <a:pt x="1891924" y="1231134"/>
                  </a:lnTo>
                  <a:lnTo>
                    <a:pt x="1895898" y="1234232"/>
                  </a:lnTo>
                  <a:lnTo>
                    <a:pt x="1910506" y="1246890"/>
                  </a:lnTo>
                  <a:lnTo>
                    <a:pt x="1886083" y="1276448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92855" y="9282270"/>
              <a:ext cx="2219960" cy="1005205"/>
            </a:xfrm>
            <a:custGeom>
              <a:avLst/>
              <a:gdLst/>
              <a:ahLst/>
              <a:cxnLst/>
              <a:rect l="l" t="t" r="r" b="b"/>
              <a:pathLst>
                <a:path w="2219959" h="1005204">
                  <a:moveTo>
                    <a:pt x="2190377" y="663864"/>
                  </a:moveTo>
                  <a:lnTo>
                    <a:pt x="2197182" y="1001680"/>
                  </a:lnTo>
                  <a:lnTo>
                    <a:pt x="2195315" y="946463"/>
                  </a:lnTo>
                  <a:lnTo>
                    <a:pt x="2192445" y="890305"/>
                  </a:lnTo>
                  <a:lnTo>
                    <a:pt x="2188434" y="833710"/>
                  </a:lnTo>
                  <a:lnTo>
                    <a:pt x="2183146" y="777184"/>
                  </a:lnTo>
                  <a:lnTo>
                    <a:pt x="2176444" y="721233"/>
                  </a:lnTo>
                  <a:lnTo>
                    <a:pt x="2168190" y="666362"/>
                  </a:lnTo>
                  <a:lnTo>
                    <a:pt x="2158249" y="613076"/>
                  </a:lnTo>
                  <a:lnTo>
                    <a:pt x="2146484" y="561882"/>
                  </a:lnTo>
                  <a:lnTo>
                    <a:pt x="2132757" y="513284"/>
                  </a:lnTo>
                  <a:lnTo>
                    <a:pt x="2116933" y="467788"/>
                  </a:lnTo>
                  <a:lnTo>
                    <a:pt x="2098873" y="425899"/>
                  </a:lnTo>
                  <a:lnTo>
                    <a:pt x="2078442" y="388124"/>
                  </a:lnTo>
                  <a:lnTo>
                    <a:pt x="2036421" y="318683"/>
                  </a:lnTo>
                  <a:lnTo>
                    <a:pt x="2010302" y="280059"/>
                  </a:lnTo>
                  <a:lnTo>
                    <a:pt x="1981608" y="245607"/>
                  </a:lnTo>
                  <a:lnTo>
                    <a:pt x="1948177" y="215885"/>
                  </a:lnTo>
                  <a:lnTo>
                    <a:pt x="1907844" y="191453"/>
                  </a:lnTo>
                  <a:lnTo>
                    <a:pt x="1858449" y="172869"/>
                  </a:lnTo>
                  <a:lnTo>
                    <a:pt x="1837634" y="165958"/>
                  </a:lnTo>
                  <a:lnTo>
                    <a:pt x="1816466" y="157210"/>
                  </a:lnTo>
                  <a:lnTo>
                    <a:pt x="1794421" y="146900"/>
                  </a:lnTo>
                  <a:lnTo>
                    <a:pt x="1747692" y="123743"/>
                  </a:lnTo>
                  <a:lnTo>
                    <a:pt x="1722615" y="111719"/>
                  </a:lnTo>
                  <a:lnTo>
                    <a:pt x="1665728" y="87302"/>
                  </a:lnTo>
                  <a:lnTo>
                    <a:pt x="1597610" y="64098"/>
                  </a:lnTo>
                  <a:lnTo>
                    <a:pt x="1558491" y="53592"/>
                  </a:lnTo>
                  <a:lnTo>
                    <a:pt x="1515548" y="44158"/>
                  </a:lnTo>
                  <a:lnTo>
                    <a:pt x="1468441" y="36052"/>
                  </a:lnTo>
                  <a:lnTo>
                    <a:pt x="1416833" y="29531"/>
                  </a:lnTo>
                  <a:lnTo>
                    <a:pt x="1360383" y="24850"/>
                  </a:lnTo>
                  <a:lnTo>
                    <a:pt x="1298754" y="22267"/>
                  </a:lnTo>
                  <a:lnTo>
                    <a:pt x="1231607" y="22036"/>
                  </a:lnTo>
                  <a:lnTo>
                    <a:pt x="1158602" y="24415"/>
                  </a:lnTo>
                  <a:lnTo>
                    <a:pt x="1079401" y="29659"/>
                  </a:lnTo>
                  <a:lnTo>
                    <a:pt x="993666" y="38025"/>
                  </a:lnTo>
                  <a:lnTo>
                    <a:pt x="948176" y="44806"/>
                  </a:lnTo>
                  <a:lnTo>
                    <a:pt x="902738" y="55059"/>
                  </a:lnTo>
                  <a:lnTo>
                    <a:pt x="857374" y="68760"/>
                  </a:lnTo>
                  <a:lnTo>
                    <a:pt x="812107" y="85885"/>
                  </a:lnTo>
                  <a:lnTo>
                    <a:pt x="766959" y="106412"/>
                  </a:lnTo>
                  <a:lnTo>
                    <a:pt x="721954" y="130316"/>
                  </a:lnTo>
                  <a:lnTo>
                    <a:pt x="677113" y="157574"/>
                  </a:lnTo>
                  <a:lnTo>
                    <a:pt x="632460" y="188163"/>
                  </a:lnTo>
                  <a:lnTo>
                    <a:pt x="588018" y="222058"/>
                  </a:lnTo>
                  <a:lnTo>
                    <a:pt x="552625" y="251753"/>
                  </a:lnTo>
                  <a:lnTo>
                    <a:pt x="517387" y="283577"/>
                  </a:lnTo>
                  <a:lnTo>
                    <a:pt x="482330" y="317497"/>
                  </a:lnTo>
                  <a:lnTo>
                    <a:pt x="447481" y="353479"/>
                  </a:lnTo>
                  <a:lnTo>
                    <a:pt x="412868" y="391492"/>
                  </a:lnTo>
                  <a:lnTo>
                    <a:pt x="378518" y="431501"/>
                  </a:lnTo>
                  <a:lnTo>
                    <a:pt x="344458" y="473475"/>
                  </a:lnTo>
                  <a:lnTo>
                    <a:pt x="310714" y="517380"/>
                  </a:lnTo>
                  <a:lnTo>
                    <a:pt x="277315" y="563183"/>
                  </a:lnTo>
                  <a:lnTo>
                    <a:pt x="249764" y="603062"/>
                  </a:lnTo>
                  <a:lnTo>
                    <a:pt x="222949" y="643414"/>
                  </a:lnTo>
                  <a:lnTo>
                    <a:pt x="196869" y="684227"/>
                  </a:lnTo>
                  <a:lnTo>
                    <a:pt x="171525" y="725490"/>
                  </a:lnTo>
                  <a:lnTo>
                    <a:pt x="146915" y="767188"/>
                  </a:lnTo>
                  <a:lnTo>
                    <a:pt x="123039" y="809310"/>
                  </a:lnTo>
                  <a:lnTo>
                    <a:pt x="99898" y="851842"/>
                  </a:lnTo>
                  <a:lnTo>
                    <a:pt x="77490" y="894773"/>
                  </a:lnTo>
                  <a:lnTo>
                    <a:pt x="55816" y="938088"/>
                  </a:lnTo>
                  <a:lnTo>
                    <a:pt x="34876" y="981777"/>
                  </a:lnTo>
                  <a:lnTo>
                    <a:pt x="24347" y="1004729"/>
                  </a:lnTo>
                  <a:lnTo>
                    <a:pt x="0" y="1004729"/>
                  </a:lnTo>
                  <a:lnTo>
                    <a:pt x="30208" y="939530"/>
                  </a:lnTo>
                  <a:lnTo>
                    <a:pt x="52410" y="894496"/>
                  </a:lnTo>
                  <a:lnTo>
                    <a:pt x="75435" y="849893"/>
                  </a:lnTo>
                  <a:lnTo>
                    <a:pt x="99275" y="805733"/>
                  </a:lnTo>
                  <a:lnTo>
                    <a:pt x="123925" y="762025"/>
                  </a:lnTo>
                  <a:lnTo>
                    <a:pt x="149376" y="718779"/>
                  </a:lnTo>
                  <a:lnTo>
                    <a:pt x="175620" y="676007"/>
                  </a:lnTo>
                  <a:lnTo>
                    <a:pt x="202652" y="633717"/>
                  </a:lnTo>
                  <a:lnTo>
                    <a:pt x="230462" y="591921"/>
                  </a:lnTo>
                  <a:lnTo>
                    <a:pt x="259043" y="550629"/>
                  </a:lnTo>
                  <a:lnTo>
                    <a:pt x="292827" y="504275"/>
                  </a:lnTo>
                  <a:lnTo>
                    <a:pt x="326993" y="459851"/>
                  </a:lnTo>
                  <a:lnTo>
                    <a:pt x="361508" y="417381"/>
                  </a:lnTo>
                  <a:lnTo>
                    <a:pt x="396342" y="376889"/>
                  </a:lnTo>
                  <a:lnTo>
                    <a:pt x="431461" y="338398"/>
                  </a:lnTo>
                  <a:lnTo>
                    <a:pt x="466834" y="301931"/>
                  </a:lnTo>
                  <a:lnTo>
                    <a:pt x="502430" y="267513"/>
                  </a:lnTo>
                  <a:lnTo>
                    <a:pt x="538215" y="235168"/>
                  </a:lnTo>
                  <a:lnTo>
                    <a:pt x="574158" y="204919"/>
                  </a:lnTo>
                  <a:lnTo>
                    <a:pt x="619748" y="170125"/>
                  </a:lnTo>
                  <a:lnTo>
                    <a:pt x="665621" y="138752"/>
                  </a:lnTo>
                  <a:lnTo>
                    <a:pt x="711738" y="110815"/>
                  </a:lnTo>
                  <a:lnTo>
                    <a:pt x="758064" y="86328"/>
                  </a:lnTo>
                  <a:lnTo>
                    <a:pt x="804562" y="65305"/>
                  </a:lnTo>
                  <a:lnTo>
                    <a:pt x="851195" y="47762"/>
                  </a:lnTo>
                  <a:lnTo>
                    <a:pt x="897926" y="33713"/>
                  </a:lnTo>
                  <a:lnTo>
                    <a:pt x="944718" y="23173"/>
                  </a:lnTo>
                  <a:lnTo>
                    <a:pt x="991536" y="16156"/>
                  </a:lnTo>
                  <a:lnTo>
                    <a:pt x="1078497" y="7685"/>
                  </a:lnTo>
                  <a:lnTo>
                    <a:pt x="1158849" y="2387"/>
                  </a:lnTo>
                  <a:lnTo>
                    <a:pt x="1232933" y="0"/>
                  </a:lnTo>
                  <a:lnTo>
                    <a:pt x="1301091" y="263"/>
                  </a:lnTo>
                  <a:lnTo>
                    <a:pt x="1363666" y="2918"/>
                  </a:lnTo>
                  <a:lnTo>
                    <a:pt x="1420999" y="7702"/>
                  </a:lnTo>
                  <a:lnTo>
                    <a:pt x="1473432" y="14357"/>
                  </a:lnTo>
                  <a:lnTo>
                    <a:pt x="1521308" y="22621"/>
                  </a:lnTo>
                  <a:lnTo>
                    <a:pt x="1564968" y="32234"/>
                  </a:lnTo>
                  <a:lnTo>
                    <a:pt x="1604754" y="42936"/>
                  </a:lnTo>
                  <a:lnTo>
                    <a:pt x="1674073" y="66564"/>
                  </a:lnTo>
                  <a:lnTo>
                    <a:pt x="1732002" y="91423"/>
                  </a:lnTo>
                  <a:lnTo>
                    <a:pt x="1803938" y="126701"/>
                  </a:lnTo>
                  <a:lnTo>
                    <a:pt x="1825203" y="136737"/>
                  </a:lnTo>
                  <a:lnTo>
                    <a:pt x="1845379" y="145109"/>
                  </a:lnTo>
                  <a:lnTo>
                    <a:pt x="1864773" y="151391"/>
                  </a:lnTo>
                  <a:lnTo>
                    <a:pt x="1918054" y="171582"/>
                  </a:lnTo>
                  <a:lnTo>
                    <a:pt x="1961560" y="198011"/>
                  </a:lnTo>
                  <a:lnTo>
                    <a:pt x="1997479" y="229836"/>
                  </a:lnTo>
                  <a:lnTo>
                    <a:pt x="2028000" y="266218"/>
                  </a:lnTo>
                  <a:lnTo>
                    <a:pt x="2055311" y="306316"/>
                  </a:lnTo>
                  <a:lnTo>
                    <a:pt x="2097904" y="375932"/>
                  </a:lnTo>
                  <a:lnTo>
                    <a:pt x="2117982" y="412926"/>
                  </a:lnTo>
                  <a:lnTo>
                    <a:pt x="2135830" y="453672"/>
                  </a:lnTo>
                  <a:lnTo>
                    <a:pt x="2151569" y="497725"/>
                  </a:lnTo>
                  <a:lnTo>
                    <a:pt x="2165324" y="544641"/>
                  </a:lnTo>
                  <a:lnTo>
                    <a:pt x="2177218" y="593977"/>
                  </a:lnTo>
                  <a:lnTo>
                    <a:pt x="2187374" y="645287"/>
                  </a:lnTo>
                  <a:lnTo>
                    <a:pt x="2190377" y="663864"/>
                  </a:lnTo>
                  <a:close/>
                </a:path>
                <a:path w="2219959" h="1005204">
                  <a:moveTo>
                    <a:pt x="2219678" y="1004729"/>
                  </a:moveTo>
                  <a:lnTo>
                    <a:pt x="2197238" y="1004729"/>
                  </a:lnTo>
                  <a:lnTo>
                    <a:pt x="2190377" y="663864"/>
                  </a:lnTo>
                  <a:lnTo>
                    <a:pt x="2195915" y="698127"/>
                  </a:lnTo>
                  <a:lnTo>
                    <a:pt x="2202966" y="752053"/>
                  </a:lnTo>
                  <a:lnTo>
                    <a:pt x="2208648" y="806621"/>
                  </a:lnTo>
                  <a:lnTo>
                    <a:pt x="2213085" y="861385"/>
                  </a:lnTo>
                  <a:lnTo>
                    <a:pt x="2216401" y="915902"/>
                  </a:lnTo>
                  <a:lnTo>
                    <a:pt x="2218720" y="969726"/>
                  </a:lnTo>
                  <a:lnTo>
                    <a:pt x="2219678" y="1004729"/>
                  </a:lnTo>
                  <a:close/>
                </a:path>
              </a:pathLst>
            </a:custGeom>
            <a:solidFill>
              <a:srgbClr val="183C3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92" y="4492993"/>
            <a:ext cx="5648324" cy="40481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203200">
              <a:lnSpc>
                <a:spcPts val="7350"/>
              </a:lnSpc>
              <a:spcBef>
                <a:spcPts val="100"/>
              </a:spcBef>
            </a:pPr>
            <a:r>
              <a:rPr dirty="0" spc="-655"/>
              <a:t>ALGORITMA</a:t>
            </a:r>
          </a:p>
          <a:p>
            <a:pPr algn="ctr">
              <a:lnSpc>
                <a:spcPts val="7350"/>
              </a:lnSpc>
            </a:pPr>
            <a:r>
              <a:rPr dirty="0" spc="-1005"/>
              <a:t>K</a:t>
            </a:r>
            <a:r>
              <a:rPr dirty="0" spc="-229"/>
              <a:t>-</a:t>
            </a:r>
            <a:r>
              <a:rPr dirty="0" spc="-610"/>
              <a:t>N</a:t>
            </a:r>
            <a:r>
              <a:rPr dirty="0" spc="-815"/>
              <a:t>E</a:t>
            </a:r>
            <a:r>
              <a:rPr dirty="0" spc="-855"/>
              <a:t>A</a:t>
            </a:r>
            <a:r>
              <a:rPr dirty="0" spc="-819"/>
              <a:t>R</a:t>
            </a:r>
            <a:r>
              <a:rPr dirty="0" spc="-815"/>
              <a:t>E</a:t>
            </a:r>
            <a:r>
              <a:rPr dirty="0" spc="-430"/>
              <a:t>S</a:t>
            </a:r>
            <a:r>
              <a:rPr dirty="0" spc="-915"/>
              <a:t>T</a:t>
            </a:r>
            <a:r>
              <a:rPr dirty="0" spc="60"/>
              <a:t> </a:t>
            </a:r>
            <a:r>
              <a:rPr dirty="0" spc="-610"/>
              <a:t>N</a:t>
            </a:r>
            <a:r>
              <a:rPr dirty="0" spc="-815"/>
              <a:t>E</a:t>
            </a:r>
            <a:r>
              <a:rPr dirty="0" spc="-585"/>
              <a:t>I</a:t>
            </a:r>
            <a:r>
              <a:rPr dirty="0" spc="-425"/>
              <a:t>G</a:t>
            </a:r>
            <a:r>
              <a:rPr dirty="0" spc="-650"/>
              <a:t>H</a:t>
            </a:r>
            <a:r>
              <a:rPr dirty="0" spc="-1145"/>
              <a:t>B</a:t>
            </a:r>
            <a:r>
              <a:rPr dirty="0" spc="240"/>
              <a:t>O</a:t>
            </a:r>
            <a:r>
              <a:rPr dirty="0" spc="-815"/>
              <a:t>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0628" y="351109"/>
            <a:ext cx="10042525" cy="2355850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960880" marR="5080" indent="-1948814">
              <a:lnSpc>
                <a:spcPts val="8750"/>
              </a:lnSpc>
              <a:spcBef>
                <a:spcPts val="1045"/>
              </a:spcBef>
            </a:pPr>
            <a:r>
              <a:rPr dirty="0" sz="8000" spc="-385">
                <a:latin typeface="SimSun"/>
                <a:cs typeface="SimSun"/>
              </a:rPr>
              <a:t>P</a:t>
            </a:r>
            <a:r>
              <a:rPr dirty="0" sz="8000" spc="180">
                <a:latin typeface="SimSun"/>
                <a:cs typeface="SimSun"/>
              </a:rPr>
              <a:t>o</a:t>
            </a:r>
            <a:r>
              <a:rPr dirty="0" sz="8000" spc="-1995">
                <a:latin typeface="SimSun"/>
                <a:cs typeface="SimSun"/>
              </a:rPr>
              <a:t>i</a:t>
            </a:r>
            <a:r>
              <a:rPr dirty="0" sz="8000" spc="254">
                <a:latin typeface="SimSun"/>
                <a:cs typeface="SimSun"/>
              </a:rPr>
              <a:t>n</a:t>
            </a:r>
            <a:r>
              <a:rPr dirty="0" sz="8000" spc="-1620">
                <a:latin typeface="SimSun"/>
                <a:cs typeface="SimSun"/>
              </a:rPr>
              <a:t>-</a:t>
            </a:r>
            <a:r>
              <a:rPr dirty="0" sz="8000" spc="120">
                <a:latin typeface="SimSun"/>
                <a:cs typeface="SimSun"/>
              </a:rPr>
              <a:t>p</a:t>
            </a:r>
            <a:r>
              <a:rPr dirty="0" sz="8000" spc="180">
                <a:latin typeface="SimSun"/>
                <a:cs typeface="SimSun"/>
              </a:rPr>
              <a:t>o</a:t>
            </a:r>
            <a:r>
              <a:rPr dirty="0" sz="8000" spc="-1995">
                <a:latin typeface="SimSun"/>
                <a:cs typeface="SimSun"/>
              </a:rPr>
              <a:t>i</a:t>
            </a:r>
            <a:r>
              <a:rPr dirty="0" sz="8000" spc="254">
                <a:latin typeface="SimSun"/>
                <a:cs typeface="SimSun"/>
              </a:rPr>
              <a:t>n</a:t>
            </a:r>
            <a:r>
              <a:rPr dirty="0" sz="8000" spc="-1925">
                <a:latin typeface="SimSun"/>
                <a:cs typeface="SimSun"/>
              </a:rPr>
              <a:t> </a:t>
            </a:r>
            <a:r>
              <a:rPr dirty="0" sz="8000" spc="-385">
                <a:latin typeface="SimSun"/>
                <a:cs typeface="SimSun"/>
              </a:rPr>
              <a:t>P</a:t>
            </a:r>
            <a:r>
              <a:rPr dirty="0" sz="8000" spc="-120">
                <a:latin typeface="SimSun"/>
                <a:cs typeface="SimSun"/>
              </a:rPr>
              <a:t>e</a:t>
            </a:r>
            <a:r>
              <a:rPr dirty="0" sz="8000" spc="254">
                <a:latin typeface="SimSun"/>
                <a:cs typeface="SimSun"/>
              </a:rPr>
              <a:t>n</a:t>
            </a:r>
            <a:r>
              <a:rPr dirty="0" sz="8000" spc="-1720">
                <a:latin typeface="SimSun"/>
                <a:cs typeface="SimSun"/>
              </a:rPr>
              <a:t>t</a:t>
            </a:r>
            <a:r>
              <a:rPr dirty="0" sz="8000" spc="-1995">
                <a:latin typeface="SimSun"/>
                <a:cs typeface="SimSun"/>
              </a:rPr>
              <a:t>i</a:t>
            </a:r>
            <a:r>
              <a:rPr dirty="0" sz="8000" spc="254">
                <a:latin typeface="SimSun"/>
                <a:cs typeface="SimSun"/>
              </a:rPr>
              <a:t>n</a:t>
            </a:r>
            <a:r>
              <a:rPr dirty="0" sz="8000" spc="-40">
                <a:latin typeface="SimSun"/>
                <a:cs typeface="SimSun"/>
              </a:rPr>
              <a:t>g</a:t>
            </a:r>
            <a:r>
              <a:rPr dirty="0" sz="8000" spc="-1925">
                <a:latin typeface="SimSun"/>
                <a:cs typeface="SimSun"/>
              </a:rPr>
              <a:t> </a:t>
            </a:r>
            <a:r>
              <a:rPr dirty="0" sz="8000" spc="100">
                <a:latin typeface="SimSun"/>
                <a:cs typeface="SimSun"/>
              </a:rPr>
              <a:t>d</a:t>
            </a:r>
            <a:r>
              <a:rPr dirty="0" sz="8000" spc="-345">
                <a:latin typeface="SimSun"/>
                <a:cs typeface="SimSun"/>
              </a:rPr>
              <a:t>a</a:t>
            </a:r>
            <a:r>
              <a:rPr dirty="0" sz="8000" spc="-2155">
                <a:latin typeface="SimSun"/>
                <a:cs typeface="SimSun"/>
              </a:rPr>
              <a:t>l</a:t>
            </a:r>
            <a:r>
              <a:rPr dirty="0" sz="8000" spc="-345">
                <a:latin typeface="SimSun"/>
                <a:cs typeface="SimSun"/>
              </a:rPr>
              <a:t>a</a:t>
            </a:r>
            <a:r>
              <a:rPr dirty="0" sz="8000" spc="2180">
                <a:latin typeface="SimSun"/>
                <a:cs typeface="SimSun"/>
              </a:rPr>
              <a:t>m  </a:t>
            </a:r>
            <a:r>
              <a:rPr dirty="0" sz="8000" spc="720">
                <a:latin typeface="SimSun"/>
                <a:cs typeface="SimSun"/>
              </a:rPr>
              <a:t>A</a:t>
            </a:r>
            <a:r>
              <a:rPr dirty="0" sz="8000" spc="-2155">
                <a:latin typeface="SimSun"/>
                <a:cs typeface="SimSun"/>
              </a:rPr>
              <a:t>l</a:t>
            </a:r>
            <a:r>
              <a:rPr dirty="0" sz="8000" spc="-40">
                <a:latin typeface="SimSun"/>
                <a:cs typeface="SimSun"/>
              </a:rPr>
              <a:t>g</a:t>
            </a:r>
            <a:r>
              <a:rPr dirty="0" sz="8000" spc="180">
                <a:latin typeface="SimSun"/>
                <a:cs typeface="SimSun"/>
              </a:rPr>
              <a:t>o</a:t>
            </a:r>
            <a:r>
              <a:rPr dirty="0" sz="8000" spc="-1305">
                <a:latin typeface="SimSun"/>
                <a:cs typeface="SimSun"/>
              </a:rPr>
              <a:t>r</a:t>
            </a:r>
            <a:r>
              <a:rPr dirty="0" sz="8000" spc="-1995">
                <a:latin typeface="SimSun"/>
                <a:cs typeface="SimSun"/>
              </a:rPr>
              <a:t>i</a:t>
            </a:r>
            <a:r>
              <a:rPr dirty="0" sz="8000" spc="-1720">
                <a:latin typeface="SimSun"/>
                <a:cs typeface="SimSun"/>
              </a:rPr>
              <a:t>t</a:t>
            </a:r>
            <a:r>
              <a:rPr dirty="0" sz="8000" spc="2180">
                <a:latin typeface="SimSun"/>
                <a:cs typeface="SimSun"/>
              </a:rPr>
              <a:t>m</a:t>
            </a:r>
            <a:r>
              <a:rPr dirty="0" sz="8000" spc="-345">
                <a:latin typeface="SimSun"/>
                <a:cs typeface="SimSun"/>
              </a:rPr>
              <a:t>a</a:t>
            </a:r>
            <a:r>
              <a:rPr dirty="0" sz="8000" spc="-1925">
                <a:latin typeface="SimSun"/>
                <a:cs typeface="SimSun"/>
              </a:rPr>
              <a:t> </a:t>
            </a:r>
            <a:r>
              <a:rPr dirty="0" sz="8000" spc="525">
                <a:latin typeface="SimSun"/>
                <a:cs typeface="SimSun"/>
              </a:rPr>
              <a:t>K</a:t>
            </a:r>
            <a:r>
              <a:rPr dirty="0" sz="8000" spc="1019">
                <a:latin typeface="SimSun"/>
                <a:cs typeface="SimSun"/>
              </a:rPr>
              <a:t>NN</a:t>
            </a:r>
            <a:endParaRPr sz="8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41324" y="5178468"/>
            <a:ext cx="1544320" cy="3009900"/>
          </a:xfrm>
          <a:custGeom>
            <a:avLst/>
            <a:gdLst/>
            <a:ahLst/>
            <a:cxnLst/>
            <a:rect l="l" t="t" r="r" b="b"/>
            <a:pathLst>
              <a:path w="1544320" h="3009900">
                <a:moveTo>
                  <a:pt x="747994" y="1917699"/>
                </a:moveTo>
                <a:lnTo>
                  <a:pt x="717150" y="1917699"/>
                </a:lnTo>
                <a:lnTo>
                  <a:pt x="722531" y="1866899"/>
                </a:lnTo>
                <a:lnTo>
                  <a:pt x="727676" y="1803399"/>
                </a:lnTo>
                <a:lnTo>
                  <a:pt x="732586" y="1739899"/>
                </a:lnTo>
                <a:lnTo>
                  <a:pt x="737264" y="1676399"/>
                </a:lnTo>
                <a:lnTo>
                  <a:pt x="741711" y="1612899"/>
                </a:lnTo>
                <a:lnTo>
                  <a:pt x="745931" y="1562099"/>
                </a:lnTo>
                <a:lnTo>
                  <a:pt x="749924" y="1498599"/>
                </a:lnTo>
                <a:lnTo>
                  <a:pt x="753694" y="1435099"/>
                </a:lnTo>
                <a:lnTo>
                  <a:pt x="757243" y="1371599"/>
                </a:lnTo>
                <a:lnTo>
                  <a:pt x="760572" y="1320799"/>
                </a:lnTo>
                <a:lnTo>
                  <a:pt x="763684" y="1257299"/>
                </a:lnTo>
                <a:lnTo>
                  <a:pt x="766582" y="1206499"/>
                </a:lnTo>
                <a:lnTo>
                  <a:pt x="769266" y="1155699"/>
                </a:lnTo>
                <a:lnTo>
                  <a:pt x="771740" y="1104899"/>
                </a:lnTo>
                <a:lnTo>
                  <a:pt x="774006" y="1054099"/>
                </a:lnTo>
                <a:lnTo>
                  <a:pt x="776066" y="1003299"/>
                </a:lnTo>
                <a:lnTo>
                  <a:pt x="777922" y="965199"/>
                </a:lnTo>
                <a:lnTo>
                  <a:pt x="779576" y="927099"/>
                </a:lnTo>
                <a:lnTo>
                  <a:pt x="781030" y="888999"/>
                </a:lnTo>
                <a:lnTo>
                  <a:pt x="783349" y="838199"/>
                </a:lnTo>
                <a:lnTo>
                  <a:pt x="763725" y="825499"/>
                </a:lnTo>
                <a:lnTo>
                  <a:pt x="735282" y="812799"/>
                </a:lnTo>
                <a:lnTo>
                  <a:pt x="699587" y="800099"/>
                </a:lnTo>
                <a:lnTo>
                  <a:pt x="658206" y="774699"/>
                </a:lnTo>
                <a:lnTo>
                  <a:pt x="612706" y="749299"/>
                </a:lnTo>
                <a:lnTo>
                  <a:pt x="564655" y="723899"/>
                </a:lnTo>
                <a:lnTo>
                  <a:pt x="515618" y="698499"/>
                </a:lnTo>
                <a:lnTo>
                  <a:pt x="467163" y="660399"/>
                </a:lnTo>
                <a:lnTo>
                  <a:pt x="420857" y="622299"/>
                </a:lnTo>
                <a:lnTo>
                  <a:pt x="378266" y="584199"/>
                </a:lnTo>
                <a:lnTo>
                  <a:pt x="340957" y="546099"/>
                </a:lnTo>
                <a:lnTo>
                  <a:pt x="310497" y="495299"/>
                </a:lnTo>
                <a:lnTo>
                  <a:pt x="284663" y="444499"/>
                </a:lnTo>
                <a:lnTo>
                  <a:pt x="265494" y="380999"/>
                </a:lnTo>
                <a:lnTo>
                  <a:pt x="252340" y="317499"/>
                </a:lnTo>
                <a:lnTo>
                  <a:pt x="244547" y="266699"/>
                </a:lnTo>
                <a:lnTo>
                  <a:pt x="241465" y="203199"/>
                </a:lnTo>
                <a:lnTo>
                  <a:pt x="242440" y="152399"/>
                </a:lnTo>
                <a:lnTo>
                  <a:pt x="246820" y="101599"/>
                </a:lnTo>
                <a:lnTo>
                  <a:pt x="253955" y="63499"/>
                </a:lnTo>
                <a:lnTo>
                  <a:pt x="263190" y="25399"/>
                </a:lnTo>
                <a:lnTo>
                  <a:pt x="273876" y="0"/>
                </a:lnTo>
                <a:lnTo>
                  <a:pt x="296987" y="0"/>
                </a:lnTo>
                <a:lnTo>
                  <a:pt x="339324" y="25399"/>
                </a:lnTo>
                <a:lnTo>
                  <a:pt x="378321" y="50799"/>
                </a:lnTo>
                <a:lnTo>
                  <a:pt x="414944" y="76199"/>
                </a:lnTo>
                <a:lnTo>
                  <a:pt x="450157" y="101599"/>
                </a:lnTo>
                <a:lnTo>
                  <a:pt x="484927" y="139699"/>
                </a:lnTo>
                <a:lnTo>
                  <a:pt x="520219" y="165099"/>
                </a:lnTo>
                <a:lnTo>
                  <a:pt x="557000" y="203199"/>
                </a:lnTo>
                <a:lnTo>
                  <a:pt x="596235" y="241299"/>
                </a:lnTo>
                <a:lnTo>
                  <a:pt x="635825" y="292099"/>
                </a:lnTo>
                <a:lnTo>
                  <a:pt x="672566" y="342899"/>
                </a:lnTo>
                <a:lnTo>
                  <a:pt x="705761" y="380999"/>
                </a:lnTo>
                <a:lnTo>
                  <a:pt x="734713" y="431799"/>
                </a:lnTo>
                <a:lnTo>
                  <a:pt x="758725" y="469899"/>
                </a:lnTo>
                <a:lnTo>
                  <a:pt x="777101" y="507999"/>
                </a:lnTo>
                <a:lnTo>
                  <a:pt x="794157" y="571499"/>
                </a:lnTo>
                <a:lnTo>
                  <a:pt x="795202" y="609599"/>
                </a:lnTo>
                <a:lnTo>
                  <a:pt x="795368" y="647699"/>
                </a:lnTo>
                <a:lnTo>
                  <a:pt x="795321" y="673099"/>
                </a:lnTo>
                <a:lnTo>
                  <a:pt x="795012" y="711199"/>
                </a:lnTo>
                <a:lnTo>
                  <a:pt x="794157" y="761999"/>
                </a:lnTo>
                <a:lnTo>
                  <a:pt x="815098" y="761999"/>
                </a:lnTo>
                <a:lnTo>
                  <a:pt x="814422" y="774699"/>
                </a:lnTo>
                <a:lnTo>
                  <a:pt x="814422" y="787399"/>
                </a:lnTo>
                <a:lnTo>
                  <a:pt x="1233310" y="787399"/>
                </a:lnTo>
                <a:lnTo>
                  <a:pt x="1207576" y="800099"/>
                </a:lnTo>
                <a:lnTo>
                  <a:pt x="1153525" y="812799"/>
                </a:lnTo>
                <a:lnTo>
                  <a:pt x="813071" y="812799"/>
                </a:lnTo>
                <a:lnTo>
                  <a:pt x="812172" y="838199"/>
                </a:lnTo>
                <a:lnTo>
                  <a:pt x="811030" y="876299"/>
                </a:lnTo>
                <a:lnTo>
                  <a:pt x="809645" y="914399"/>
                </a:lnTo>
                <a:lnTo>
                  <a:pt x="808015" y="952499"/>
                </a:lnTo>
                <a:lnTo>
                  <a:pt x="806138" y="990599"/>
                </a:lnTo>
                <a:lnTo>
                  <a:pt x="804011" y="1041399"/>
                </a:lnTo>
                <a:lnTo>
                  <a:pt x="801634" y="1092199"/>
                </a:lnTo>
                <a:lnTo>
                  <a:pt x="799004" y="1142999"/>
                </a:lnTo>
                <a:lnTo>
                  <a:pt x="796119" y="1206499"/>
                </a:lnTo>
                <a:lnTo>
                  <a:pt x="792978" y="1269999"/>
                </a:lnTo>
                <a:lnTo>
                  <a:pt x="789579" y="1320799"/>
                </a:lnTo>
                <a:lnTo>
                  <a:pt x="785919" y="1384299"/>
                </a:lnTo>
                <a:lnTo>
                  <a:pt x="781998" y="1460499"/>
                </a:lnTo>
                <a:lnTo>
                  <a:pt x="778718" y="1511299"/>
                </a:lnTo>
                <a:lnTo>
                  <a:pt x="775293" y="1562099"/>
                </a:lnTo>
                <a:lnTo>
                  <a:pt x="771718" y="1612899"/>
                </a:lnTo>
                <a:lnTo>
                  <a:pt x="767988" y="1663699"/>
                </a:lnTo>
                <a:lnTo>
                  <a:pt x="764098" y="1727199"/>
                </a:lnTo>
                <a:lnTo>
                  <a:pt x="760044" y="1777999"/>
                </a:lnTo>
                <a:lnTo>
                  <a:pt x="755822" y="1828799"/>
                </a:lnTo>
                <a:lnTo>
                  <a:pt x="751425" y="1879599"/>
                </a:lnTo>
                <a:lnTo>
                  <a:pt x="747994" y="1917699"/>
                </a:lnTo>
                <a:close/>
              </a:path>
              <a:path w="1544320" h="3009900">
                <a:moveTo>
                  <a:pt x="1233310" y="787399"/>
                </a:moveTo>
                <a:lnTo>
                  <a:pt x="814422" y="787399"/>
                </a:lnTo>
                <a:lnTo>
                  <a:pt x="828407" y="736599"/>
                </a:lnTo>
                <a:lnTo>
                  <a:pt x="845242" y="673099"/>
                </a:lnTo>
                <a:lnTo>
                  <a:pt x="862203" y="609599"/>
                </a:lnTo>
                <a:lnTo>
                  <a:pt x="876568" y="571499"/>
                </a:lnTo>
                <a:lnTo>
                  <a:pt x="891613" y="533399"/>
                </a:lnTo>
                <a:lnTo>
                  <a:pt x="916772" y="507999"/>
                </a:lnTo>
                <a:lnTo>
                  <a:pt x="950746" y="469899"/>
                </a:lnTo>
                <a:lnTo>
                  <a:pt x="992235" y="444499"/>
                </a:lnTo>
                <a:lnTo>
                  <a:pt x="1039940" y="419099"/>
                </a:lnTo>
                <a:lnTo>
                  <a:pt x="1092560" y="380999"/>
                </a:lnTo>
                <a:lnTo>
                  <a:pt x="1148796" y="355599"/>
                </a:lnTo>
                <a:lnTo>
                  <a:pt x="1203658" y="330199"/>
                </a:lnTo>
                <a:lnTo>
                  <a:pt x="1253687" y="317499"/>
                </a:lnTo>
                <a:lnTo>
                  <a:pt x="1393445" y="279399"/>
                </a:lnTo>
                <a:lnTo>
                  <a:pt x="1442812" y="279399"/>
                </a:lnTo>
                <a:lnTo>
                  <a:pt x="1496681" y="266699"/>
                </a:lnTo>
                <a:lnTo>
                  <a:pt x="1507882" y="266699"/>
                </a:lnTo>
                <a:lnTo>
                  <a:pt x="1515367" y="292099"/>
                </a:lnTo>
                <a:lnTo>
                  <a:pt x="1518962" y="317499"/>
                </a:lnTo>
                <a:lnTo>
                  <a:pt x="1518497" y="342899"/>
                </a:lnTo>
                <a:lnTo>
                  <a:pt x="1513801" y="393699"/>
                </a:lnTo>
                <a:lnTo>
                  <a:pt x="1504702" y="444499"/>
                </a:lnTo>
                <a:lnTo>
                  <a:pt x="1491030" y="482599"/>
                </a:lnTo>
                <a:lnTo>
                  <a:pt x="1472613" y="546099"/>
                </a:lnTo>
                <a:lnTo>
                  <a:pt x="1449279" y="596899"/>
                </a:lnTo>
                <a:lnTo>
                  <a:pt x="1420859" y="647699"/>
                </a:lnTo>
                <a:lnTo>
                  <a:pt x="1387179" y="685799"/>
                </a:lnTo>
                <a:lnTo>
                  <a:pt x="1348070" y="723899"/>
                </a:lnTo>
                <a:lnTo>
                  <a:pt x="1306389" y="761999"/>
                </a:lnTo>
                <a:lnTo>
                  <a:pt x="1259044" y="774699"/>
                </a:lnTo>
                <a:lnTo>
                  <a:pt x="1233310" y="787399"/>
                </a:lnTo>
                <a:close/>
              </a:path>
              <a:path w="1544320" h="3009900">
                <a:moveTo>
                  <a:pt x="755653" y="1384299"/>
                </a:moveTo>
                <a:lnTo>
                  <a:pt x="699323" y="1371599"/>
                </a:lnTo>
                <a:lnTo>
                  <a:pt x="563388" y="1346199"/>
                </a:lnTo>
                <a:lnTo>
                  <a:pt x="397436" y="1282699"/>
                </a:lnTo>
                <a:lnTo>
                  <a:pt x="251052" y="1181099"/>
                </a:lnTo>
                <a:lnTo>
                  <a:pt x="210145" y="1142999"/>
                </a:lnTo>
                <a:lnTo>
                  <a:pt x="174709" y="1092199"/>
                </a:lnTo>
                <a:lnTo>
                  <a:pt x="144690" y="1041399"/>
                </a:lnTo>
                <a:lnTo>
                  <a:pt x="120034" y="990599"/>
                </a:lnTo>
                <a:lnTo>
                  <a:pt x="100686" y="939799"/>
                </a:lnTo>
                <a:lnTo>
                  <a:pt x="86590" y="888999"/>
                </a:lnTo>
                <a:lnTo>
                  <a:pt x="77692" y="850899"/>
                </a:lnTo>
                <a:lnTo>
                  <a:pt x="73937" y="825499"/>
                </a:lnTo>
                <a:lnTo>
                  <a:pt x="75271" y="800099"/>
                </a:lnTo>
                <a:lnTo>
                  <a:pt x="81638" y="774699"/>
                </a:lnTo>
                <a:lnTo>
                  <a:pt x="92985" y="774699"/>
                </a:lnTo>
                <a:lnTo>
                  <a:pt x="146554" y="787399"/>
                </a:lnTo>
                <a:lnTo>
                  <a:pt x="195563" y="800099"/>
                </a:lnTo>
                <a:lnTo>
                  <a:pt x="241818" y="825499"/>
                </a:lnTo>
                <a:lnTo>
                  <a:pt x="333300" y="850899"/>
                </a:lnTo>
                <a:lnTo>
                  <a:pt x="382143" y="876299"/>
                </a:lnTo>
                <a:lnTo>
                  <a:pt x="435465" y="901699"/>
                </a:lnTo>
                <a:lnTo>
                  <a:pt x="490181" y="939799"/>
                </a:lnTo>
                <a:lnTo>
                  <a:pt x="541174" y="965199"/>
                </a:lnTo>
                <a:lnTo>
                  <a:pt x="587205" y="1003299"/>
                </a:lnTo>
                <a:lnTo>
                  <a:pt x="627032" y="1041399"/>
                </a:lnTo>
                <a:lnTo>
                  <a:pt x="659415" y="1066799"/>
                </a:lnTo>
                <a:lnTo>
                  <a:pt x="683113" y="1104899"/>
                </a:lnTo>
                <a:lnTo>
                  <a:pt x="696885" y="1130299"/>
                </a:lnTo>
                <a:lnTo>
                  <a:pt x="714332" y="1193799"/>
                </a:lnTo>
                <a:lnTo>
                  <a:pt x="733615" y="1282699"/>
                </a:lnTo>
                <a:lnTo>
                  <a:pt x="749226" y="1346199"/>
                </a:lnTo>
                <a:lnTo>
                  <a:pt x="755653" y="1384299"/>
                </a:lnTo>
                <a:close/>
              </a:path>
              <a:path w="1544320" h="3009900">
                <a:moveTo>
                  <a:pt x="1043840" y="825499"/>
                </a:moveTo>
                <a:lnTo>
                  <a:pt x="832305" y="825499"/>
                </a:lnTo>
                <a:lnTo>
                  <a:pt x="813071" y="812799"/>
                </a:lnTo>
                <a:lnTo>
                  <a:pt x="1098433" y="812799"/>
                </a:lnTo>
                <a:lnTo>
                  <a:pt x="1043840" y="825499"/>
                </a:lnTo>
                <a:close/>
              </a:path>
              <a:path w="1544320" h="3009900">
                <a:moveTo>
                  <a:pt x="1198197" y="1460499"/>
                </a:moveTo>
                <a:lnTo>
                  <a:pt x="781998" y="1460499"/>
                </a:lnTo>
                <a:lnTo>
                  <a:pt x="793228" y="1422399"/>
                </a:lnTo>
                <a:lnTo>
                  <a:pt x="812823" y="1384299"/>
                </a:lnTo>
                <a:lnTo>
                  <a:pt x="836665" y="1320799"/>
                </a:lnTo>
                <a:lnTo>
                  <a:pt x="860637" y="1269999"/>
                </a:lnTo>
                <a:lnTo>
                  <a:pt x="880622" y="1231899"/>
                </a:lnTo>
                <a:lnTo>
                  <a:pt x="927592" y="1181099"/>
                </a:lnTo>
                <a:lnTo>
                  <a:pt x="964796" y="1155699"/>
                </a:lnTo>
                <a:lnTo>
                  <a:pt x="1009397" y="1142999"/>
                </a:lnTo>
                <a:lnTo>
                  <a:pt x="1060083" y="1117599"/>
                </a:lnTo>
                <a:lnTo>
                  <a:pt x="1231334" y="1079499"/>
                </a:lnTo>
                <a:lnTo>
                  <a:pt x="1282838" y="1066799"/>
                </a:lnTo>
                <a:lnTo>
                  <a:pt x="1529780" y="1066799"/>
                </a:lnTo>
                <a:lnTo>
                  <a:pt x="1541103" y="1079499"/>
                </a:lnTo>
                <a:lnTo>
                  <a:pt x="1544080" y="1092199"/>
                </a:lnTo>
                <a:lnTo>
                  <a:pt x="1539040" y="1117599"/>
                </a:lnTo>
                <a:lnTo>
                  <a:pt x="1526311" y="1155699"/>
                </a:lnTo>
                <a:lnTo>
                  <a:pt x="1506222" y="1206499"/>
                </a:lnTo>
                <a:lnTo>
                  <a:pt x="1479101" y="1244599"/>
                </a:lnTo>
                <a:lnTo>
                  <a:pt x="1445277" y="1295399"/>
                </a:lnTo>
                <a:lnTo>
                  <a:pt x="1405077" y="1333499"/>
                </a:lnTo>
                <a:lnTo>
                  <a:pt x="1358830" y="1384299"/>
                </a:lnTo>
                <a:lnTo>
                  <a:pt x="1255221" y="1435099"/>
                </a:lnTo>
                <a:lnTo>
                  <a:pt x="1198197" y="1460499"/>
                </a:lnTo>
                <a:close/>
              </a:path>
              <a:path w="1544320" h="3009900">
                <a:moveTo>
                  <a:pt x="610420" y="3009899"/>
                </a:moveTo>
                <a:lnTo>
                  <a:pt x="581374" y="3009899"/>
                </a:lnTo>
                <a:lnTo>
                  <a:pt x="585436" y="2971799"/>
                </a:lnTo>
                <a:lnTo>
                  <a:pt x="588878" y="2959099"/>
                </a:lnTo>
                <a:lnTo>
                  <a:pt x="594204" y="2920999"/>
                </a:lnTo>
                <a:lnTo>
                  <a:pt x="601216" y="2870199"/>
                </a:lnTo>
                <a:lnTo>
                  <a:pt x="609717" y="2806699"/>
                </a:lnTo>
                <a:lnTo>
                  <a:pt x="619508" y="2730499"/>
                </a:lnTo>
                <a:lnTo>
                  <a:pt x="630391" y="2654299"/>
                </a:lnTo>
                <a:lnTo>
                  <a:pt x="642169" y="2565399"/>
                </a:lnTo>
                <a:lnTo>
                  <a:pt x="629773" y="2552699"/>
                </a:lnTo>
                <a:lnTo>
                  <a:pt x="642169" y="2552699"/>
                </a:lnTo>
                <a:lnTo>
                  <a:pt x="647901" y="2514599"/>
                </a:lnTo>
                <a:lnTo>
                  <a:pt x="653739" y="2463799"/>
                </a:lnTo>
                <a:lnTo>
                  <a:pt x="659666" y="2425699"/>
                </a:lnTo>
                <a:lnTo>
                  <a:pt x="665666" y="2374899"/>
                </a:lnTo>
                <a:lnTo>
                  <a:pt x="671722" y="2324099"/>
                </a:lnTo>
                <a:lnTo>
                  <a:pt x="677819" y="2273299"/>
                </a:lnTo>
                <a:lnTo>
                  <a:pt x="690070" y="2171699"/>
                </a:lnTo>
                <a:lnTo>
                  <a:pt x="702289" y="2070099"/>
                </a:lnTo>
                <a:lnTo>
                  <a:pt x="712421" y="1968499"/>
                </a:lnTo>
                <a:lnTo>
                  <a:pt x="687924" y="1968499"/>
                </a:lnTo>
                <a:lnTo>
                  <a:pt x="653613" y="1955799"/>
                </a:lnTo>
                <a:lnTo>
                  <a:pt x="611330" y="1943099"/>
                </a:lnTo>
                <a:lnTo>
                  <a:pt x="562917" y="1930399"/>
                </a:lnTo>
                <a:lnTo>
                  <a:pt x="510217" y="1917699"/>
                </a:lnTo>
                <a:lnTo>
                  <a:pt x="399323" y="1866899"/>
                </a:lnTo>
                <a:lnTo>
                  <a:pt x="344813" y="1841499"/>
                </a:lnTo>
                <a:lnTo>
                  <a:pt x="293386" y="1816099"/>
                </a:lnTo>
                <a:lnTo>
                  <a:pt x="246882" y="1777999"/>
                </a:lnTo>
                <a:lnTo>
                  <a:pt x="207145" y="1739899"/>
                </a:lnTo>
                <a:lnTo>
                  <a:pt x="170272" y="1701799"/>
                </a:lnTo>
                <a:lnTo>
                  <a:pt x="140402" y="1650999"/>
                </a:lnTo>
                <a:lnTo>
                  <a:pt x="117071" y="1600199"/>
                </a:lnTo>
                <a:lnTo>
                  <a:pt x="99811" y="1536699"/>
                </a:lnTo>
                <a:lnTo>
                  <a:pt x="88158" y="1485899"/>
                </a:lnTo>
                <a:lnTo>
                  <a:pt x="81644" y="1447799"/>
                </a:lnTo>
                <a:lnTo>
                  <a:pt x="79805" y="1409699"/>
                </a:lnTo>
                <a:lnTo>
                  <a:pt x="82174" y="1371599"/>
                </a:lnTo>
                <a:lnTo>
                  <a:pt x="88285" y="1346199"/>
                </a:lnTo>
                <a:lnTo>
                  <a:pt x="97673" y="1333499"/>
                </a:lnTo>
                <a:lnTo>
                  <a:pt x="109872" y="1333499"/>
                </a:lnTo>
                <a:lnTo>
                  <a:pt x="161561" y="1358899"/>
                </a:lnTo>
                <a:lnTo>
                  <a:pt x="208901" y="1371599"/>
                </a:lnTo>
                <a:lnTo>
                  <a:pt x="253583" y="1396999"/>
                </a:lnTo>
                <a:lnTo>
                  <a:pt x="341729" y="1447799"/>
                </a:lnTo>
                <a:lnTo>
                  <a:pt x="388573" y="1473199"/>
                </a:lnTo>
                <a:lnTo>
                  <a:pt x="439518" y="1511299"/>
                </a:lnTo>
                <a:lnTo>
                  <a:pt x="491595" y="1549399"/>
                </a:lnTo>
                <a:lnTo>
                  <a:pt x="539914" y="1587499"/>
                </a:lnTo>
                <a:lnTo>
                  <a:pt x="583282" y="1625599"/>
                </a:lnTo>
                <a:lnTo>
                  <a:pt x="620506" y="1650999"/>
                </a:lnTo>
                <a:lnTo>
                  <a:pt x="650391" y="1689099"/>
                </a:lnTo>
                <a:lnTo>
                  <a:pt x="671745" y="1727199"/>
                </a:lnTo>
                <a:lnTo>
                  <a:pt x="683375" y="1752599"/>
                </a:lnTo>
                <a:lnTo>
                  <a:pt x="691312" y="1790699"/>
                </a:lnTo>
                <a:lnTo>
                  <a:pt x="700262" y="1828799"/>
                </a:lnTo>
                <a:lnTo>
                  <a:pt x="709213" y="1879599"/>
                </a:lnTo>
                <a:lnTo>
                  <a:pt x="717150" y="1917699"/>
                </a:lnTo>
                <a:lnTo>
                  <a:pt x="747994" y="1917699"/>
                </a:lnTo>
                <a:lnTo>
                  <a:pt x="746851" y="1930399"/>
                </a:lnTo>
                <a:lnTo>
                  <a:pt x="742093" y="1981199"/>
                </a:lnTo>
                <a:lnTo>
                  <a:pt x="737148" y="2019299"/>
                </a:lnTo>
                <a:lnTo>
                  <a:pt x="732011" y="2070099"/>
                </a:lnTo>
                <a:lnTo>
                  <a:pt x="725902" y="2120899"/>
                </a:lnTo>
                <a:lnTo>
                  <a:pt x="707417" y="2273299"/>
                </a:lnTo>
                <a:lnTo>
                  <a:pt x="701283" y="2324099"/>
                </a:lnTo>
                <a:lnTo>
                  <a:pt x="695205" y="2374899"/>
                </a:lnTo>
                <a:lnTo>
                  <a:pt x="689205" y="2425699"/>
                </a:lnTo>
                <a:lnTo>
                  <a:pt x="683310" y="2476499"/>
                </a:lnTo>
                <a:lnTo>
                  <a:pt x="677542" y="2514599"/>
                </a:lnTo>
                <a:lnTo>
                  <a:pt x="666487" y="2603499"/>
                </a:lnTo>
                <a:lnTo>
                  <a:pt x="1073464" y="2603499"/>
                </a:lnTo>
                <a:lnTo>
                  <a:pt x="850495" y="2654299"/>
                </a:lnTo>
                <a:lnTo>
                  <a:pt x="659732" y="2654299"/>
                </a:lnTo>
                <a:lnTo>
                  <a:pt x="648642" y="2730499"/>
                </a:lnTo>
                <a:lnTo>
                  <a:pt x="638675" y="2806699"/>
                </a:lnTo>
                <a:lnTo>
                  <a:pt x="630043" y="2870199"/>
                </a:lnTo>
                <a:lnTo>
                  <a:pt x="622959" y="2920999"/>
                </a:lnTo>
                <a:lnTo>
                  <a:pt x="614286" y="2984499"/>
                </a:lnTo>
                <a:lnTo>
                  <a:pt x="613122" y="2997199"/>
                </a:lnTo>
                <a:lnTo>
                  <a:pt x="610420" y="3009899"/>
                </a:lnTo>
                <a:close/>
              </a:path>
              <a:path w="1544320" h="3009900">
                <a:moveTo>
                  <a:pt x="1076229" y="1473199"/>
                </a:moveTo>
                <a:lnTo>
                  <a:pt x="858164" y="1473199"/>
                </a:lnTo>
                <a:lnTo>
                  <a:pt x="821027" y="1460499"/>
                </a:lnTo>
                <a:lnTo>
                  <a:pt x="1137848" y="1460499"/>
                </a:lnTo>
                <a:lnTo>
                  <a:pt x="1076229" y="1473199"/>
                </a:lnTo>
                <a:close/>
              </a:path>
              <a:path w="1544320" h="3009900">
                <a:moveTo>
                  <a:pt x="945385" y="2070099"/>
                </a:moveTo>
                <a:lnTo>
                  <a:pt x="798368" y="2057399"/>
                </a:lnTo>
                <a:lnTo>
                  <a:pt x="737415" y="2057399"/>
                </a:lnTo>
                <a:lnTo>
                  <a:pt x="746555" y="2031999"/>
                </a:lnTo>
                <a:lnTo>
                  <a:pt x="768488" y="1968499"/>
                </a:lnTo>
                <a:lnTo>
                  <a:pt x="794980" y="1904999"/>
                </a:lnTo>
                <a:lnTo>
                  <a:pt x="817800" y="1854199"/>
                </a:lnTo>
                <a:lnTo>
                  <a:pt x="859874" y="1803399"/>
                </a:lnTo>
                <a:lnTo>
                  <a:pt x="894848" y="1777999"/>
                </a:lnTo>
                <a:lnTo>
                  <a:pt x="937350" y="1752599"/>
                </a:lnTo>
                <a:lnTo>
                  <a:pt x="986055" y="1727199"/>
                </a:lnTo>
                <a:lnTo>
                  <a:pt x="1039641" y="1701799"/>
                </a:lnTo>
                <a:lnTo>
                  <a:pt x="1096783" y="1689099"/>
                </a:lnTo>
                <a:lnTo>
                  <a:pt x="1152148" y="1663699"/>
                </a:lnTo>
                <a:lnTo>
                  <a:pt x="1202563" y="1650999"/>
                </a:lnTo>
                <a:lnTo>
                  <a:pt x="1249941" y="1638299"/>
                </a:lnTo>
                <a:lnTo>
                  <a:pt x="1296196" y="1638299"/>
                </a:lnTo>
                <a:lnTo>
                  <a:pt x="1343243" y="1625599"/>
                </a:lnTo>
                <a:lnTo>
                  <a:pt x="1392996" y="1625599"/>
                </a:lnTo>
                <a:lnTo>
                  <a:pt x="1447369" y="1612899"/>
                </a:lnTo>
                <a:lnTo>
                  <a:pt x="1460044" y="1612899"/>
                </a:lnTo>
                <a:lnTo>
                  <a:pt x="1466737" y="1638299"/>
                </a:lnTo>
                <a:lnTo>
                  <a:pt x="1467261" y="1663699"/>
                </a:lnTo>
                <a:lnTo>
                  <a:pt x="1461430" y="1701799"/>
                </a:lnTo>
                <a:lnTo>
                  <a:pt x="1449058" y="1752599"/>
                </a:lnTo>
                <a:lnTo>
                  <a:pt x="1429957" y="1803399"/>
                </a:lnTo>
                <a:lnTo>
                  <a:pt x="1403942" y="1854199"/>
                </a:lnTo>
                <a:lnTo>
                  <a:pt x="1370826" y="1904999"/>
                </a:lnTo>
                <a:lnTo>
                  <a:pt x="1330423" y="1943099"/>
                </a:lnTo>
                <a:lnTo>
                  <a:pt x="1282546" y="1981199"/>
                </a:lnTo>
                <a:lnTo>
                  <a:pt x="1124700" y="2044699"/>
                </a:lnTo>
                <a:lnTo>
                  <a:pt x="945385" y="2070099"/>
                </a:lnTo>
                <a:close/>
              </a:path>
              <a:path w="1544320" h="3009900">
                <a:moveTo>
                  <a:pt x="642169" y="2552699"/>
                </a:moveTo>
                <a:lnTo>
                  <a:pt x="604365" y="2552699"/>
                </a:lnTo>
                <a:lnTo>
                  <a:pt x="568141" y="2539999"/>
                </a:lnTo>
                <a:lnTo>
                  <a:pt x="523296" y="2527299"/>
                </a:lnTo>
                <a:lnTo>
                  <a:pt x="472027" y="2501899"/>
                </a:lnTo>
                <a:lnTo>
                  <a:pt x="416527" y="2476499"/>
                </a:lnTo>
                <a:lnTo>
                  <a:pt x="301622" y="2425699"/>
                </a:lnTo>
                <a:lnTo>
                  <a:pt x="246606" y="2387599"/>
                </a:lnTo>
                <a:lnTo>
                  <a:pt x="196144" y="2349499"/>
                </a:lnTo>
                <a:lnTo>
                  <a:pt x="152429" y="2311399"/>
                </a:lnTo>
                <a:lnTo>
                  <a:pt x="114617" y="2260599"/>
                </a:lnTo>
                <a:lnTo>
                  <a:pt x="82500" y="2197099"/>
                </a:lnTo>
                <a:lnTo>
                  <a:pt x="55910" y="2146299"/>
                </a:lnTo>
                <a:lnTo>
                  <a:pt x="34679" y="2095499"/>
                </a:lnTo>
                <a:lnTo>
                  <a:pt x="18640" y="2044699"/>
                </a:lnTo>
                <a:lnTo>
                  <a:pt x="7625" y="1993899"/>
                </a:lnTo>
                <a:lnTo>
                  <a:pt x="1468" y="1955799"/>
                </a:lnTo>
                <a:lnTo>
                  <a:pt x="0" y="1917699"/>
                </a:lnTo>
                <a:lnTo>
                  <a:pt x="3053" y="1892299"/>
                </a:lnTo>
                <a:lnTo>
                  <a:pt x="10461" y="1879599"/>
                </a:lnTo>
                <a:lnTo>
                  <a:pt x="22057" y="1879599"/>
                </a:lnTo>
                <a:lnTo>
                  <a:pt x="74537" y="1892299"/>
                </a:lnTo>
                <a:lnTo>
                  <a:pt x="122539" y="1917699"/>
                </a:lnTo>
                <a:lnTo>
                  <a:pt x="167788" y="1930399"/>
                </a:lnTo>
                <a:lnTo>
                  <a:pt x="256927" y="1981199"/>
                </a:lnTo>
                <a:lnTo>
                  <a:pt x="304267" y="2006599"/>
                </a:lnTo>
                <a:lnTo>
                  <a:pt x="355755" y="2031999"/>
                </a:lnTo>
                <a:lnTo>
                  <a:pt x="408120" y="2070099"/>
                </a:lnTo>
                <a:lnTo>
                  <a:pt x="456715" y="2120899"/>
                </a:lnTo>
                <a:lnTo>
                  <a:pt x="500335" y="2158999"/>
                </a:lnTo>
                <a:lnTo>
                  <a:pt x="537775" y="2197099"/>
                </a:lnTo>
                <a:lnTo>
                  <a:pt x="567830" y="2235199"/>
                </a:lnTo>
                <a:lnTo>
                  <a:pt x="589294" y="2260599"/>
                </a:lnTo>
                <a:lnTo>
                  <a:pt x="600963" y="2298699"/>
                </a:lnTo>
                <a:lnTo>
                  <a:pt x="610047" y="2349499"/>
                </a:lnTo>
                <a:lnTo>
                  <a:pt x="620137" y="2412999"/>
                </a:lnTo>
                <a:lnTo>
                  <a:pt x="629804" y="2476499"/>
                </a:lnTo>
                <a:lnTo>
                  <a:pt x="642169" y="2552699"/>
                </a:lnTo>
                <a:close/>
              </a:path>
              <a:path w="1544320" h="3009900">
                <a:moveTo>
                  <a:pt x="1073464" y="2603499"/>
                </a:moveTo>
                <a:lnTo>
                  <a:pt x="666487" y="2603499"/>
                </a:lnTo>
                <a:lnTo>
                  <a:pt x="682762" y="2552699"/>
                </a:lnTo>
                <a:lnTo>
                  <a:pt x="701444" y="2501899"/>
                </a:lnTo>
                <a:lnTo>
                  <a:pt x="719873" y="2451099"/>
                </a:lnTo>
                <a:lnTo>
                  <a:pt x="735388" y="2412999"/>
                </a:lnTo>
                <a:lnTo>
                  <a:pt x="779050" y="2349499"/>
                </a:lnTo>
                <a:lnTo>
                  <a:pt x="814724" y="2324099"/>
                </a:lnTo>
                <a:lnTo>
                  <a:pt x="857877" y="2298699"/>
                </a:lnTo>
                <a:lnTo>
                  <a:pt x="907199" y="2273299"/>
                </a:lnTo>
                <a:lnTo>
                  <a:pt x="961377" y="2247899"/>
                </a:lnTo>
                <a:lnTo>
                  <a:pt x="1019100" y="2235199"/>
                </a:lnTo>
                <a:lnTo>
                  <a:pt x="1075003" y="2209799"/>
                </a:lnTo>
                <a:lnTo>
                  <a:pt x="1125873" y="2197099"/>
                </a:lnTo>
                <a:lnTo>
                  <a:pt x="1173623" y="2184399"/>
                </a:lnTo>
                <a:lnTo>
                  <a:pt x="1267421" y="2184399"/>
                </a:lnTo>
                <a:lnTo>
                  <a:pt x="1317298" y="2171699"/>
                </a:lnTo>
                <a:lnTo>
                  <a:pt x="1382722" y="2171699"/>
                </a:lnTo>
                <a:lnTo>
                  <a:pt x="1387471" y="2197099"/>
                </a:lnTo>
                <a:lnTo>
                  <a:pt x="1386096" y="2222499"/>
                </a:lnTo>
                <a:lnTo>
                  <a:pt x="1378735" y="2247899"/>
                </a:lnTo>
                <a:lnTo>
                  <a:pt x="1365524" y="2285999"/>
                </a:lnTo>
                <a:lnTo>
                  <a:pt x="1346600" y="2336799"/>
                </a:lnTo>
                <a:lnTo>
                  <a:pt x="1322100" y="2374899"/>
                </a:lnTo>
                <a:lnTo>
                  <a:pt x="1292163" y="2425699"/>
                </a:lnTo>
                <a:lnTo>
                  <a:pt x="1256923" y="2476499"/>
                </a:lnTo>
                <a:lnTo>
                  <a:pt x="1216519" y="2514599"/>
                </a:lnTo>
                <a:lnTo>
                  <a:pt x="1171088" y="2552699"/>
                </a:lnTo>
                <a:lnTo>
                  <a:pt x="1124845" y="2578099"/>
                </a:lnTo>
                <a:lnTo>
                  <a:pt x="1073464" y="2603499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53348" y="4893683"/>
            <a:ext cx="2223135" cy="2340610"/>
            <a:chOff x="1153348" y="4893683"/>
            <a:chExt cx="2223135" cy="2340610"/>
          </a:xfrm>
        </p:grpSpPr>
        <p:sp>
          <p:nvSpPr>
            <p:cNvPr id="5" name="object 5"/>
            <p:cNvSpPr/>
            <p:nvPr/>
          </p:nvSpPr>
          <p:spPr>
            <a:xfrm>
              <a:off x="1669041" y="4984095"/>
              <a:ext cx="1707514" cy="2146935"/>
            </a:xfrm>
            <a:custGeom>
              <a:avLst/>
              <a:gdLst/>
              <a:ahLst/>
              <a:cxnLst/>
              <a:rect l="l" t="t" r="r" b="b"/>
              <a:pathLst>
                <a:path w="1707514" h="2146934">
                  <a:moveTo>
                    <a:pt x="727356" y="2146515"/>
                  </a:moveTo>
                  <a:lnTo>
                    <a:pt x="681489" y="2145063"/>
                  </a:lnTo>
                  <a:lnTo>
                    <a:pt x="635924" y="2140913"/>
                  </a:lnTo>
                  <a:lnTo>
                    <a:pt x="590779" y="2134159"/>
                  </a:lnTo>
                  <a:lnTo>
                    <a:pt x="546168" y="2124897"/>
                  </a:lnTo>
                  <a:lnTo>
                    <a:pt x="502209" y="2113222"/>
                  </a:lnTo>
                  <a:lnTo>
                    <a:pt x="459018" y="2099229"/>
                  </a:lnTo>
                  <a:lnTo>
                    <a:pt x="416710" y="2083012"/>
                  </a:lnTo>
                  <a:lnTo>
                    <a:pt x="375403" y="2064668"/>
                  </a:lnTo>
                  <a:lnTo>
                    <a:pt x="335211" y="2044291"/>
                  </a:lnTo>
                  <a:lnTo>
                    <a:pt x="296252" y="2021977"/>
                  </a:lnTo>
                  <a:lnTo>
                    <a:pt x="258641" y="1997820"/>
                  </a:lnTo>
                  <a:lnTo>
                    <a:pt x="222495" y="1971915"/>
                  </a:lnTo>
                  <a:lnTo>
                    <a:pt x="187930" y="1944358"/>
                  </a:lnTo>
                  <a:lnTo>
                    <a:pt x="155062" y="1915244"/>
                  </a:lnTo>
                  <a:lnTo>
                    <a:pt x="124007" y="1884668"/>
                  </a:lnTo>
                  <a:lnTo>
                    <a:pt x="94882" y="1852725"/>
                  </a:lnTo>
                  <a:lnTo>
                    <a:pt x="67802" y="1819510"/>
                  </a:lnTo>
                  <a:lnTo>
                    <a:pt x="42885" y="1785118"/>
                  </a:lnTo>
                  <a:lnTo>
                    <a:pt x="20245" y="1749644"/>
                  </a:lnTo>
                  <a:lnTo>
                    <a:pt x="0" y="1713184"/>
                  </a:lnTo>
                  <a:lnTo>
                    <a:pt x="14319" y="1625554"/>
                  </a:lnTo>
                  <a:lnTo>
                    <a:pt x="68812" y="1406353"/>
                  </a:lnTo>
                  <a:lnTo>
                    <a:pt x="180778" y="1121109"/>
                  </a:lnTo>
                  <a:lnTo>
                    <a:pt x="367518" y="835352"/>
                  </a:lnTo>
                  <a:lnTo>
                    <a:pt x="426433" y="768885"/>
                  </a:lnTo>
                  <a:lnTo>
                    <a:pt x="480765" y="709955"/>
                  </a:lnTo>
                  <a:lnTo>
                    <a:pt x="530809" y="657937"/>
                  </a:lnTo>
                  <a:lnTo>
                    <a:pt x="576862" y="612204"/>
                  </a:lnTo>
                  <a:lnTo>
                    <a:pt x="619221" y="572130"/>
                  </a:lnTo>
                  <a:lnTo>
                    <a:pt x="658180" y="537090"/>
                  </a:lnTo>
                  <a:lnTo>
                    <a:pt x="694037" y="506456"/>
                  </a:lnTo>
                  <a:lnTo>
                    <a:pt x="727087" y="479603"/>
                  </a:lnTo>
                  <a:lnTo>
                    <a:pt x="757626" y="455904"/>
                  </a:lnTo>
                  <a:lnTo>
                    <a:pt x="837141" y="397474"/>
                  </a:lnTo>
                  <a:lnTo>
                    <a:pt x="860599" y="380131"/>
                  </a:lnTo>
                  <a:lnTo>
                    <a:pt x="883027" y="362813"/>
                  </a:lnTo>
                  <a:lnTo>
                    <a:pt x="904721" y="344891"/>
                  </a:lnTo>
                  <a:lnTo>
                    <a:pt x="928380" y="326975"/>
                  </a:lnTo>
                  <a:lnTo>
                    <a:pt x="960646" y="306068"/>
                  </a:lnTo>
                  <a:lnTo>
                    <a:pt x="1000219" y="282700"/>
                  </a:lnTo>
                  <a:lnTo>
                    <a:pt x="1045803" y="257398"/>
                  </a:lnTo>
                  <a:lnTo>
                    <a:pt x="1096097" y="230694"/>
                  </a:lnTo>
                  <a:lnTo>
                    <a:pt x="1149804" y="203114"/>
                  </a:lnTo>
                  <a:lnTo>
                    <a:pt x="1205626" y="175188"/>
                  </a:lnTo>
                  <a:lnTo>
                    <a:pt x="1262263" y="147446"/>
                  </a:lnTo>
                  <a:lnTo>
                    <a:pt x="1318419" y="120417"/>
                  </a:lnTo>
                  <a:lnTo>
                    <a:pt x="1372793" y="94628"/>
                  </a:lnTo>
                  <a:lnTo>
                    <a:pt x="1424088" y="70610"/>
                  </a:lnTo>
                  <a:lnTo>
                    <a:pt x="1471006" y="48890"/>
                  </a:lnTo>
                  <a:lnTo>
                    <a:pt x="1512248" y="30000"/>
                  </a:lnTo>
                  <a:lnTo>
                    <a:pt x="1572510" y="2818"/>
                  </a:lnTo>
                  <a:lnTo>
                    <a:pt x="1583360" y="0"/>
                  </a:lnTo>
                  <a:lnTo>
                    <a:pt x="1594209" y="768"/>
                  </a:lnTo>
                  <a:lnTo>
                    <a:pt x="1633365" y="42911"/>
                  </a:lnTo>
                  <a:lnTo>
                    <a:pt x="1657332" y="89925"/>
                  </a:lnTo>
                  <a:lnTo>
                    <a:pt x="1680276" y="154868"/>
                  </a:lnTo>
                  <a:lnTo>
                    <a:pt x="1690110" y="194572"/>
                  </a:lnTo>
                  <a:lnTo>
                    <a:pt x="1698182" y="239370"/>
                  </a:lnTo>
                  <a:lnTo>
                    <a:pt x="1703991" y="289466"/>
                  </a:lnTo>
                  <a:lnTo>
                    <a:pt x="1707035" y="345065"/>
                  </a:lnTo>
                  <a:lnTo>
                    <a:pt x="1706813" y="406370"/>
                  </a:lnTo>
                  <a:lnTo>
                    <a:pt x="1702821" y="473586"/>
                  </a:lnTo>
                  <a:lnTo>
                    <a:pt x="1694559" y="546916"/>
                  </a:lnTo>
                  <a:lnTo>
                    <a:pt x="1681525" y="626565"/>
                  </a:lnTo>
                  <a:lnTo>
                    <a:pt x="1663217" y="712737"/>
                  </a:lnTo>
                  <a:lnTo>
                    <a:pt x="1651156" y="765776"/>
                  </a:lnTo>
                  <a:lnTo>
                    <a:pt x="1640152" y="818168"/>
                  </a:lnTo>
                  <a:lnTo>
                    <a:pt x="1630062" y="869906"/>
                  </a:lnTo>
                  <a:lnTo>
                    <a:pt x="1620742" y="920983"/>
                  </a:lnTo>
                  <a:lnTo>
                    <a:pt x="1612047" y="971391"/>
                  </a:lnTo>
                  <a:lnTo>
                    <a:pt x="1603834" y="1021122"/>
                  </a:lnTo>
                  <a:lnTo>
                    <a:pt x="1580651" y="1166182"/>
                  </a:lnTo>
                  <a:lnTo>
                    <a:pt x="1572929" y="1213132"/>
                  </a:lnTo>
                  <a:lnTo>
                    <a:pt x="1564970" y="1259367"/>
                  </a:lnTo>
                  <a:lnTo>
                    <a:pt x="1556630" y="1304881"/>
                  </a:lnTo>
                  <a:lnTo>
                    <a:pt x="1547766" y="1349666"/>
                  </a:lnTo>
                  <a:lnTo>
                    <a:pt x="1538233" y="1393713"/>
                  </a:lnTo>
                  <a:lnTo>
                    <a:pt x="1527889" y="1437016"/>
                  </a:lnTo>
                  <a:lnTo>
                    <a:pt x="1516589" y="1479567"/>
                  </a:lnTo>
                  <a:lnTo>
                    <a:pt x="1504189" y="1521358"/>
                  </a:lnTo>
                  <a:lnTo>
                    <a:pt x="1490546" y="1562383"/>
                  </a:lnTo>
                  <a:lnTo>
                    <a:pt x="1475516" y="1602632"/>
                  </a:lnTo>
                  <a:lnTo>
                    <a:pt x="1458954" y="1642100"/>
                  </a:lnTo>
                  <a:lnTo>
                    <a:pt x="1440718" y="1680777"/>
                  </a:lnTo>
                  <a:lnTo>
                    <a:pt x="1420664" y="1718658"/>
                  </a:lnTo>
                  <a:lnTo>
                    <a:pt x="1398647" y="1755733"/>
                  </a:lnTo>
                  <a:lnTo>
                    <a:pt x="1374524" y="1791996"/>
                  </a:lnTo>
                  <a:lnTo>
                    <a:pt x="1348151" y="1827439"/>
                  </a:lnTo>
                  <a:lnTo>
                    <a:pt x="1319385" y="1862055"/>
                  </a:lnTo>
                  <a:lnTo>
                    <a:pt x="1288081" y="1895835"/>
                  </a:lnTo>
                  <a:lnTo>
                    <a:pt x="1254096" y="1928773"/>
                  </a:lnTo>
                  <a:lnTo>
                    <a:pt x="1217286" y="1960860"/>
                  </a:lnTo>
                  <a:lnTo>
                    <a:pt x="1177507" y="1992090"/>
                  </a:lnTo>
                  <a:lnTo>
                    <a:pt x="1134616" y="2022455"/>
                  </a:lnTo>
                  <a:lnTo>
                    <a:pt x="1091252" y="2049570"/>
                  </a:lnTo>
                  <a:lnTo>
                    <a:pt x="1047145" y="2073130"/>
                  </a:lnTo>
                  <a:lnTo>
                    <a:pt x="1002412" y="2093230"/>
                  </a:lnTo>
                  <a:lnTo>
                    <a:pt x="957168" y="2109967"/>
                  </a:lnTo>
                  <a:lnTo>
                    <a:pt x="911529" y="2123434"/>
                  </a:lnTo>
                  <a:lnTo>
                    <a:pt x="865613" y="2133728"/>
                  </a:lnTo>
                  <a:lnTo>
                    <a:pt x="819534" y="2140942"/>
                  </a:lnTo>
                  <a:lnTo>
                    <a:pt x="773410" y="2145173"/>
                  </a:lnTo>
                  <a:lnTo>
                    <a:pt x="727356" y="2146515"/>
                  </a:lnTo>
                  <a:close/>
                </a:path>
              </a:pathLst>
            </a:custGeom>
            <a:solidFill>
              <a:srgbClr val="183C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53348" y="4893683"/>
              <a:ext cx="1456690" cy="2340610"/>
            </a:xfrm>
            <a:custGeom>
              <a:avLst/>
              <a:gdLst/>
              <a:ahLst/>
              <a:cxnLst/>
              <a:rect l="l" t="t" r="r" b="b"/>
              <a:pathLst>
                <a:path w="1456689" h="2340609">
                  <a:moveTo>
                    <a:pt x="867095" y="2340101"/>
                  </a:moveTo>
                  <a:lnTo>
                    <a:pt x="823142" y="2338225"/>
                  </a:lnTo>
                  <a:lnTo>
                    <a:pt x="779807" y="2334295"/>
                  </a:lnTo>
                  <a:lnTo>
                    <a:pt x="737057" y="2328221"/>
                  </a:lnTo>
                  <a:lnTo>
                    <a:pt x="694860" y="2319916"/>
                  </a:lnTo>
                  <a:lnTo>
                    <a:pt x="653181" y="2309290"/>
                  </a:lnTo>
                  <a:lnTo>
                    <a:pt x="611989" y="2296254"/>
                  </a:lnTo>
                  <a:lnTo>
                    <a:pt x="571249" y="2280721"/>
                  </a:lnTo>
                  <a:lnTo>
                    <a:pt x="530928" y="2262600"/>
                  </a:lnTo>
                  <a:lnTo>
                    <a:pt x="490994" y="2241803"/>
                  </a:lnTo>
                  <a:lnTo>
                    <a:pt x="451413" y="2218241"/>
                  </a:lnTo>
                  <a:lnTo>
                    <a:pt x="412152" y="2191826"/>
                  </a:lnTo>
                  <a:lnTo>
                    <a:pt x="373178" y="2162469"/>
                  </a:lnTo>
                  <a:lnTo>
                    <a:pt x="334458" y="2130080"/>
                  </a:lnTo>
                  <a:lnTo>
                    <a:pt x="295959" y="2094572"/>
                  </a:lnTo>
                  <a:lnTo>
                    <a:pt x="257647" y="2055855"/>
                  </a:lnTo>
                  <a:lnTo>
                    <a:pt x="222377" y="2016856"/>
                  </a:lnTo>
                  <a:lnTo>
                    <a:pt x="190329" y="1977693"/>
                  </a:lnTo>
                  <a:lnTo>
                    <a:pt x="161362" y="1938340"/>
                  </a:lnTo>
                  <a:lnTo>
                    <a:pt x="135334" y="1898774"/>
                  </a:lnTo>
                  <a:lnTo>
                    <a:pt x="112103" y="1858972"/>
                  </a:lnTo>
                  <a:lnTo>
                    <a:pt x="91528" y="1818908"/>
                  </a:lnTo>
                  <a:lnTo>
                    <a:pt x="73467" y="1778559"/>
                  </a:lnTo>
                  <a:lnTo>
                    <a:pt x="57780" y="1737902"/>
                  </a:lnTo>
                  <a:lnTo>
                    <a:pt x="44323" y="1696911"/>
                  </a:lnTo>
                  <a:lnTo>
                    <a:pt x="32956" y="1655565"/>
                  </a:lnTo>
                  <a:lnTo>
                    <a:pt x="23536" y="1613838"/>
                  </a:lnTo>
                  <a:lnTo>
                    <a:pt x="15923" y="1571706"/>
                  </a:lnTo>
                  <a:lnTo>
                    <a:pt x="9975" y="1529146"/>
                  </a:lnTo>
                  <a:lnTo>
                    <a:pt x="5550" y="1486134"/>
                  </a:lnTo>
                  <a:lnTo>
                    <a:pt x="2507" y="1442646"/>
                  </a:lnTo>
                  <a:lnTo>
                    <a:pt x="704" y="1398657"/>
                  </a:lnTo>
                  <a:lnTo>
                    <a:pt x="0" y="1354145"/>
                  </a:lnTo>
                  <a:lnTo>
                    <a:pt x="252" y="1309085"/>
                  </a:lnTo>
                  <a:lnTo>
                    <a:pt x="1319" y="1263453"/>
                  </a:lnTo>
                  <a:lnTo>
                    <a:pt x="3061" y="1217226"/>
                  </a:lnTo>
                  <a:lnTo>
                    <a:pt x="5334" y="1170379"/>
                  </a:lnTo>
                  <a:lnTo>
                    <a:pt x="7998" y="1122888"/>
                  </a:lnTo>
                  <a:lnTo>
                    <a:pt x="16918" y="976316"/>
                  </a:lnTo>
                  <a:lnTo>
                    <a:pt x="19728" y="926013"/>
                  </a:lnTo>
                  <a:lnTo>
                    <a:pt x="22221" y="874946"/>
                  </a:lnTo>
                  <a:lnTo>
                    <a:pt x="24256" y="823092"/>
                  </a:lnTo>
                  <a:lnTo>
                    <a:pt x="25689" y="770428"/>
                  </a:lnTo>
                  <a:lnTo>
                    <a:pt x="26381" y="716929"/>
                  </a:lnTo>
                  <a:lnTo>
                    <a:pt x="26189" y="662571"/>
                  </a:lnTo>
                  <a:lnTo>
                    <a:pt x="26904" y="579305"/>
                  </a:lnTo>
                  <a:lnTo>
                    <a:pt x="30965" y="502717"/>
                  </a:lnTo>
                  <a:lnTo>
                    <a:pt x="37999" y="432553"/>
                  </a:lnTo>
                  <a:lnTo>
                    <a:pt x="47632" y="368559"/>
                  </a:lnTo>
                  <a:lnTo>
                    <a:pt x="59490" y="310482"/>
                  </a:lnTo>
                  <a:lnTo>
                    <a:pt x="73200" y="258068"/>
                  </a:lnTo>
                  <a:lnTo>
                    <a:pt x="88388" y="211063"/>
                  </a:lnTo>
                  <a:lnTo>
                    <a:pt x="104679" y="169213"/>
                  </a:lnTo>
                  <a:lnTo>
                    <a:pt x="121701" y="132265"/>
                  </a:lnTo>
                  <a:lnTo>
                    <a:pt x="156441" y="72057"/>
                  </a:lnTo>
                  <a:lnTo>
                    <a:pt x="189617" y="28408"/>
                  </a:lnTo>
                  <a:lnTo>
                    <a:pt x="244843" y="0"/>
                  </a:lnTo>
                  <a:lnTo>
                    <a:pt x="276158" y="2599"/>
                  </a:lnTo>
                  <a:lnTo>
                    <a:pt x="337129" y="40911"/>
                  </a:lnTo>
                  <a:lnTo>
                    <a:pt x="415337" y="100961"/>
                  </a:lnTo>
                  <a:lnTo>
                    <a:pt x="459677" y="135353"/>
                  </a:lnTo>
                  <a:lnTo>
                    <a:pt x="506116" y="171700"/>
                  </a:lnTo>
                  <a:lnTo>
                    <a:pt x="553612" y="209281"/>
                  </a:lnTo>
                  <a:lnTo>
                    <a:pt x="601121" y="247378"/>
                  </a:lnTo>
                  <a:lnTo>
                    <a:pt x="647601" y="285271"/>
                  </a:lnTo>
                  <a:lnTo>
                    <a:pt x="692009" y="322243"/>
                  </a:lnTo>
                  <a:lnTo>
                    <a:pt x="733301" y="357573"/>
                  </a:lnTo>
                  <a:lnTo>
                    <a:pt x="770436" y="390543"/>
                  </a:lnTo>
                  <a:lnTo>
                    <a:pt x="802369" y="420435"/>
                  </a:lnTo>
                  <a:lnTo>
                    <a:pt x="846459" y="468105"/>
                  </a:lnTo>
                  <a:lnTo>
                    <a:pt x="863729" y="490304"/>
                  </a:lnTo>
                  <a:lnTo>
                    <a:pt x="881858" y="512058"/>
                  </a:lnTo>
                  <a:lnTo>
                    <a:pt x="900996" y="534045"/>
                  </a:lnTo>
                  <a:lnTo>
                    <a:pt x="942900" y="581435"/>
                  </a:lnTo>
                  <a:lnTo>
                    <a:pt x="965967" y="608195"/>
                  </a:lnTo>
                  <a:lnTo>
                    <a:pt x="990643" y="637905"/>
                  </a:lnTo>
                  <a:lnTo>
                    <a:pt x="1017080" y="671242"/>
                  </a:lnTo>
                  <a:lnTo>
                    <a:pt x="1045426" y="708887"/>
                  </a:lnTo>
                  <a:lnTo>
                    <a:pt x="1075833" y="751517"/>
                  </a:lnTo>
                  <a:lnTo>
                    <a:pt x="1108450" y="799812"/>
                  </a:lnTo>
                  <a:lnTo>
                    <a:pt x="1143427" y="854450"/>
                  </a:lnTo>
                  <a:lnTo>
                    <a:pt x="1180915" y="916112"/>
                  </a:lnTo>
                  <a:lnTo>
                    <a:pt x="1221063" y="985475"/>
                  </a:lnTo>
                  <a:lnTo>
                    <a:pt x="1264023" y="1063218"/>
                  </a:lnTo>
                  <a:lnTo>
                    <a:pt x="1387523" y="1419569"/>
                  </a:lnTo>
                  <a:lnTo>
                    <a:pt x="1442700" y="1803010"/>
                  </a:lnTo>
                  <a:lnTo>
                    <a:pt x="1456237" y="2109426"/>
                  </a:lnTo>
                  <a:lnTo>
                    <a:pt x="1454820" y="2234701"/>
                  </a:lnTo>
                  <a:lnTo>
                    <a:pt x="1400863" y="2250550"/>
                  </a:lnTo>
                  <a:lnTo>
                    <a:pt x="1347921" y="2265411"/>
                  </a:lnTo>
                  <a:lnTo>
                    <a:pt x="1295963" y="2279194"/>
                  </a:lnTo>
                  <a:lnTo>
                    <a:pt x="1244954" y="2291811"/>
                  </a:lnTo>
                  <a:lnTo>
                    <a:pt x="1194862" y="2303172"/>
                  </a:lnTo>
                  <a:lnTo>
                    <a:pt x="1145653" y="2313190"/>
                  </a:lnTo>
                  <a:lnTo>
                    <a:pt x="1097294" y="2321775"/>
                  </a:lnTo>
                  <a:lnTo>
                    <a:pt x="1049753" y="2328838"/>
                  </a:lnTo>
                  <a:lnTo>
                    <a:pt x="1002995" y="2334292"/>
                  </a:lnTo>
                  <a:lnTo>
                    <a:pt x="956988" y="2338046"/>
                  </a:lnTo>
                  <a:lnTo>
                    <a:pt x="911699" y="2340012"/>
                  </a:lnTo>
                  <a:lnTo>
                    <a:pt x="867095" y="2340101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2522855" cy="2571115"/>
            <a:chOff x="0" y="0"/>
            <a:chExt cx="2522855" cy="257111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2434590" cy="2571115"/>
            </a:xfrm>
            <a:custGeom>
              <a:avLst/>
              <a:gdLst/>
              <a:ahLst/>
              <a:cxnLst/>
              <a:rect l="l" t="t" r="r" b="b"/>
              <a:pathLst>
                <a:path w="2434590" h="2571115">
                  <a:moveTo>
                    <a:pt x="0" y="2570875"/>
                  </a:moveTo>
                  <a:lnTo>
                    <a:pt x="0" y="0"/>
                  </a:lnTo>
                  <a:lnTo>
                    <a:pt x="2334339" y="0"/>
                  </a:lnTo>
                  <a:lnTo>
                    <a:pt x="2346652" y="37078"/>
                  </a:lnTo>
                  <a:lnTo>
                    <a:pt x="2361650" y="86870"/>
                  </a:lnTo>
                  <a:lnTo>
                    <a:pt x="2375133" y="136605"/>
                  </a:lnTo>
                  <a:lnTo>
                    <a:pt x="2387138" y="186256"/>
                  </a:lnTo>
                  <a:lnTo>
                    <a:pt x="2397697" y="235797"/>
                  </a:lnTo>
                  <a:lnTo>
                    <a:pt x="2406845" y="285203"/>
                  </a:lnTo>
                  <a:lnTo>
                    <a:pt x="2414617" y="334446"/>
                  </a:lnTo>
                  <a:lnTo>
                    <a:pt x="2421046" y="383500"/>
                  </a:lnTo>
                  <a:lnTo>
                    <a:pt x="2426166" y="432340"/>
                  </a:lnTo>
                  <a:lnTo>
                    <a:pt x="2430012" y="480938"/>
                  </a:lnTo>
                  <a:lnTo>
                    <a:pt x="2432618" y="529270"/>
                  </a:lnTo>
                  <a:lnTo>
                    <a:pt x="2434019" y="577308"/>
                  </a:lnTo>
                  <a:lnTo>
                    <a:pt x="2434248" y="625027"/>
                  </a:lnTo>
                  <a:lnTo>
                    <a:pt x="2433339" y="672400"/>
                  </a:lnTo>
                  <a:lnTo>
                    <a:pt x="2431327" y="719400"/>
                  </a:lnTo>
                  <a:lnTo>
                    <a:pt x="2428246" y="766003"/>
                  </a:lnTo>
                  <a:lnTo>
                    <a:pt x="2424130" y="812181"/>
                  </a:lnTo>
                  <a:lnTo>
                    <a:pt x="2419014" y="857908"/>
                  </a:lnTo>
                  <a:lnTo>
                    <a:pt x="2412931" y="903159"/>
                  </a:lnTo>
                  <a:lnTo>
                    <a:pt x="2405916" y="947906"/>
                  </a:lnTo>
                  <a:lnTo>
                    <a:pt x="2398003" y="992124"/>
                  </a:lnTo>
                  <a:lnTo>
                    <a:pt x="2389226" y="1035786"/>
                  </a:lnTo>
                  <a:lnTo>
                    <a:pt x="2379619" y="1078867"/>
                  </a:lnTo>
                  <a:lnTo>
                    <a:pt x="2369217" y="1121340"/>
                  </a:lnTo>
                  <a:lnTo>
                    <a:pt x="2358053" y="1163178"/>
                  </a:lnTo>
                  <a:lnTo>
                    <a:pt x="2346163" y="1204356"/>
                  </a:lnTo>
                  <a:lnTo>
                    <a:pt x="2333579" y="1244847"/>
                  </a:lnTo>
                  <a:lnTo>
                    <a:pt x="2320337" y="1284625"/>
                  </a:lnTo>
                  <a:lnTo>
                    <a:pt x="2306470" y="1323664"/>
                  </a:lnTo>
                  <a:lnTo>
                    <a:pt x="2292013" y="1361938"/>
                  </a:lnTo>
                  <a:lnTo>
                    <a:pt x="2277000" y="1399421"/>
                  </a:lnTo>
                  <a:lnTo>
                    <a:pt x="2261465" y="1436085"/>
                  </a:lnTo>
                  <a:lnTo>
                    <a:pt x="2245442" y="1471906"/>
                  </a:lnTo>
                  <a:lnTo>
                    <a:pt x="2228966" y="1506856"/>
                  </a:lnTo>
                  <a:lnTo>
                    <a:pt x="2194789" y="1574041"/>
                  </a:lnTo>
                  <a:lnTo>
                    <a:pt x="2159209" y="1637431"/>
                  </a:lnTo>
                  <a:lnTo>
                    <a:pt x="2122498" y="1696815"/>
                  </a:lnTo>
                  <a:lnTo>
                    <a:pt x="2084930" y="1751984"/>
                  </a:lnTo>
                  <a:lnTo>
                    <a:pt x="2046780" y="1802729"/>
                  </a:lnTo>
                  <a:lnTo>
                    <a:pt x="2008320" y="1848839"/>
                  </a:lnTo>
                  <a:lnTo>
                    <a:pt x="1969823" y="1890104"/>
                  </a:lnTo>
                  <a:lnTo>
                    <a:pt x="1920999" y="1935579"/>
                  </a:lnTo>
                  <a:lnTo>
                    <a:pt x="1864983" y="1980911"/>
                  </a:lnTo>
                  <a:lnTo>
                    <a:pt x="1802246" y="2025915"/>
                  </a:lnTo>
                  <a:lnTo>
                    <a:pt x="1768502" y="2048236"/>
                  </a:lnTo>
                  <a:lnTo>
                    <a:pt x="1733254" y="2070406"/>
                  </a:lnTo>
                  <a:lnTo>
                    <a:pt x="1696559" y="2092400"/>
                  </a:lnTo>
                  <a:lnTo>
                    <a:pt x="1658477" y="2114197"/>
                  </a:lnTo>
                  <a:lnTo>
                    <a:pt x="1619065" y="2135772"/>
                  </a:lnTo>
                  <a:lnTo>
                    <a:pt x="1578382" y="2157103"/>
                  </a:lnTo>
                  <a:lnTo>
                    <a:pt x="1536488" y="2178167"/>
                  </a:lnTo>
                  <a:lnTo>
                    <a:pt x="1493439" y="2198940"/>
                  </a:lnTo>
                  <a:lnTo>
                    <a:pt x="1449296" y="2219399"/>
                  </a:lnTo>
                  <a:lnTo>
                    <a:pt x="1404116" y="2239521"/>
                  </a:lnTo>
                  <a:lnTo>
                    <a:pt x="1357958" y="2259283"/>
                  </a:lnTo>
                  <a:lnTo>
                    <a:pt x="1310880" y="2278661"/>
                  </a:lnTo>
                  <a:lnTo>
                    <a:pt x="1262942" y="2297633"/>
                  </a:lnTo>
                  <a:lnTo>
                    <a:pt x="1214201" y="2316175"/>
                  </a:lnTo>
                  <a:lnTo>
                    <a:pt x="1164716" y="2334264"/>
                  </a:lnTo>
                  <a:lnTo>
                    <a:pt x="1114546" y="2351877"/>
                  </a:lnTo>
                  <a:lnTo>
                    <a:pt x="1063750" y="2368991"/>
                  </a:lnTo>
                  <a:lnTo>
                    <a:pt x="1012385" y="2385582"/>
                  </a:lnTo>
                  <a:lnTo>
                    <a:pt x="960510" y="2401628"/>
                  </a:lnTo>
                  <a:lnTo>
                    <a:pt x="908185" y="2417105"/>
                  </a:lnTo>
                  <a:lnTo>
                    <a:pt x="855467" y="2431989"/>
                  </a:lnTo>
                  <a:lnTo>
                    <a:pt x="802414" y="2446259"/>
                  </a:lnTo>
                  <a:lnTo>
                    <a:pt x="749087" y="2459890"/>
                  </a:lnTo>
                  <a:lnTo>
                    <a:pt x="695542" y="2472860"/>
                  </a:lnTo>
                  <a:lnTo>
                    <a:pt x="641840" y="2485144"/>
                  </a:lnTo>
                  <a:lnTo>
                    <a:pt x="588037" y="2496721"/>
                  </a:lnTo>
                  <a:lnTo>
                    <a:pt x="534193" y="2507567"/>
                  </a:lnTo>
                  <a:lnTo>
                    <a:pt x="480366" y="2517659"/>
                  </a:lnTo>
                  <a:lnTo>
                    <a:pt x="426616" y="2526973"/>
                  </a:lnTo>
                  <a:lnTo>
                    <a:pt x="372999" y="2535486"/>
                  </a:lnTo>
                  <a:lnTo>
                    <a:pt x="319576" y="2543176"/>
                  </a:lnTo>
                  <a:lnTo>
                    <a:pt x="266404" y="2550018"/>
                  </a:lnTo>
                  <a:lnTo>
                    <a:pt x="213542" y="2555991"/>
                  </a:lnTo>
                  <a:lnTo>
                    <a:pt x="161048" y="2561070"/>
                  </a:lnTo>
                  <a:lnTo>
                    <a:pt x="108982" y="2565232"/>
                  </a:lnTo>
                  <a:lnTo>
                    <a:pt x="57401" y="2568455"/>
                  </a:lnTo>
                  <a:lnTo>
                    <a:pt x="6365" y="2570715"/>
                  </a:lnTo>
                  <a:lnTo>
                    <a:pt x="0" y="2570875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5803" y="1266799"/>
              <a:ext cx="907415" cy="967105"/>
            </a:xfrm>
            <a:custGeom>
              <a:avLst/>
              <a:gdLst/>
              <a:ahLst/>
              <a:cxnLst/>
              <a:rect l="l" t="t" r="r" b="b"/>
              <a:pathLst>
                <a:path w="907414" h="967105">
                  <a:moveTo>
                    <a:pt x="295915" y="354233"/>
                  </a:moveTo>
                  <a:lnTo>
                    <a:pt x="204369" y="333642"/>
                  </a:lnTo>
                  <a:lnTo>
                    <a:pt x="157630" y="317476"/>
                  </a:lnTo>
                  <a:lnTo>
                    <a:pt x="122098" y="299311"/>
                  </a:lnTo>
                  <a:lnTo>
                    <a:pt x="80114" y="246687"/>
                  </a:lnTo>
                  <a:lnTo>
                    <a:pt x="71391" y="207076"/>
                  </a:lnTo>
                  <a:lnTo>
                    <a:pt x="69334" y="155165"/>
                  </a:lnTo>
                  <a:lnTo>
                    <a:pt x="72807" y="88378"/>
                  </a:lnTo>
                  <a:lnTo>
                    <a:pt x="80291" y="74569"/>
                  </a:lnTo>
                  <a:lnTo>
                    <a:pt x="108650" y="44189"/>
                  </a:lnTo>
                  <a:lnTo>
                    <a:pt x="166749" y="13809"/>
                  </a:lnTo>
                  <a:lnTo>
                    <a:pt x="263450" y="0"/>
                  </a:lnTo>
                  <a:lnTo>
                    <a:pt x="293261" y="5057"/>
                  </a:lnTo>
                  <a:lnTo>
                    <a:pt x="341157" y="41020"/>
                  </a:lnTo>
                  <a:lnTo>
                    <a:pt x="372835" y="101442"/>
                  </a:lnTo>
                  <a:lnTo>
                    <a:pt x="387595" y="174323"/>
                  </a:lnTo>
                  <a:lnTo>
                    <a:pt x="388412" y="211684"/>
                  </a:lnTo>
                  <a:lnTo>
                    <a:pt x="384736" y="247660"/>
                  </a:lnTo>
                  <a:lnTo>
                    <a:pt x="363559" y="309451"/>
                  </a:lnTo>
                  <a:lnTo>
                    <a:pt x="323364" y="347693"/>
                  </a:lnTo>
                  <a:lnTo>
                    <a:pt x="295915" y="354233"/>
                  </a:lnTo>
                  <a:close/>
                </a:path>
                <a:path w="907414" h="967105">
                  <a:moveTo>
                    <a:pt x="696171" y="836314"/>
                  </a:moveTo>
                  <a:lnTo>
                    <a:pt x="646073" y="814712"/>
                  </a:lnTo>
                  <a:lnTo>
                    <a:pt x="598749" y="733757"/>
                  </a:lnTo>
                  <a:lnTo>
                    <a:pt x="578726" y="688477"/>
                  </a:lnTo>
                  <a:lnTo>
                    <a:pt x="567804" y="649980"/>
                  </a:lnTo>
                  <a:lnTo>
                    <a:pt x="567091" y="615717"/>
                  </a:lnTo>
                  <a:lnTo>
                    <a:pt x="577696" y="583140"/>
                  </a:lnTo>
                  <a:lnTo>
                    <a:pt x="600725" y="549702"/>
                  </a:lnTo>
                  <a:lnTo>
                    <a:pt x="637287" y="512854"/>
                  </a:lnTo>
                  <a:lnTo>
                    <a:pt x="688489" y="470048"/>
                  </a:lnTo>
                  <a:lnTo>
                    <a:pt x="703725" y="466126"/>
                  </a:lnTo>
                  <a:lnTo>
                    <a:pt x="745331" y="466236"/>
                  </a:lnTo>
                  <a:lnTo>
                    <a:pt x="807153" y="488196"/>
                  </a:lnTo>
                  <a:lnTo>
                    <a:pt x="883039" y="549824"/>
                  </a:lnTo>
                  <a:lnTo>
                    <a:pt x="899609" y="575161"/>
                  </a:lnTo>
                  <a:lnTo>
                    <a:pt x="906881" y="603838"/>
                  </a:lnTo>
                  <a:lnTo>
                    <a:pt x="905891" y="634774"/>
                  </a:lnTo>
                  <a:lnTo>
                    <a:pt x="883270" y="699091"/>
                  </a:lnTo>
                  <a:lnTo>
                    <a:pt x="840037" y="759460"/>
                  </a:lnTo>
                  <a:lnTo>
                    <a:pt x="784480" y="807226"/>
                  </a:lnTo>
                  <a:lnTo>
                    <a:pt x="724889" y="833735"/>
                  </a:lnTo>
                  <a:lnTo>
                    <a:pt x="696171" y="836314"/>
                  </a:lnTo>
                  <a:close/>
                </a:path>
                <a:path w="907414" h="967105">
                  <a:moveTo>
                    <a:pt x="74640" y="966597"/>
                  </a:moveTo>
                  <a:lnTo>
                    <a:pt x="32960" y="931494"/>
                  </a:lnTo>
                  <a:lnTo>
                    <a:pt x="15688" y="885851"/>
                  </a:lnTo>
                  <a:lnTo>
                    <a:pt x="4635" y="839853"/>
                  </a:lnTo>
                  <a:lnTo>
                    <a:pt x="0" y="794596"/>
                  </a:lnTo>
                  <a:lnTo>
                    <a:pt x="1981" y="751173"/>
                  </a:lnTo>
                  <a:lnTo>
                    <a:pt x="10779" y="710679"/>
                  </a:lnTo>
                  <a:lnTo>
                    <a:pt x="26593" y="674208"/>
                  </a:lnTo>
                  <a:lnTo>
                    <a:pt x="49623" y="642855"/>
                  </a:lnTo>
                  <a:lnTo>
                    <a:pt x="80066" y="617714"/>
                  </a:lnTo>
                  <a:lnTo>
                    <a:pt x="118124" y="599879"/>
                  </a:lnTo>
                  <a:lnTo>
                    <a:pt x="168183" y="585917"/>
                  </a:lnTo>
                  <a:lnTo>
                    <a:pt x="198774" y="584903"/>
                  </a:lnTo>
                  <a:lnTo>
                    <a:pt x="218036" y="595968"/>
                  </a:lnTo>
                  <a:lnTo>
                    <a:pt x="234107" y="618244"/>
                  </a:lnTo>
                  <a:lnTo>
                    <a:pt x="255127" y="650861"/>
                  </a:lnTo>
                  <a:lnTo>
                    <a:pt x="289234" y="692950"/>
                  </a:lnTo>
                  <a:lnTo>
                    <a:pt x="302970" y="717485"/>
                  </a:lnTo>
                  <a:lnTo>
                    <a:pt x="305223" y="747036"/>
                  </a:lnTo>
                  <a:lnTo>
                    <a:pt x="297607" y="779953"/>
                  </a:lnTo>
                  <a:lnTo>
                    <a:pt x="259204" y="849289"/>
                  </a:lnTo>
                  <a:lnTo>
                    <a:pt x="231640" y="882411"/>
                  </a:lnTo>
                  <a:lnTo>
                    <a:pt x="200650" y="912303"/>
                  </a:lnTo>
                  <a:lnTo>
                    <a:pt x="167844" y="937316"/>
                  </a:lnTo>
                  <a:lnTo>
                    <a:pt x="103228" y="966112"/>
                  </a:lnTo>
                  <a:lnTo>
                    <a:pt x="74640" y="966597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3526327" y="9540008"/>
            <a:ext cx="3942079" cy="747395"/>
          </a:xfrm>
          <a:custGeom>
            <a:avLst/>
            <a:gdLst/>
            <a:ahLst/>
            <a:cxnLst/>
            <a:rect l="l" t="t" r="r" b="b"/>
            <a:pathLst>
              <a:path w="3942080" h="747395">
                <a:moveTo>
                  <a:pt x="2740188" y="439289"/>
                </a:moveTo>
                <a:lnTo>
                  <a:pt x="2611504" y="439289"/>
                </a:lnTo>
                <a:lnTo>
                  <a:pt x="2631491" y="389165"/>
                </a:lnTo>
                <a:lnTo>
                  <a:pt x="2654711" y="340632"/>
                </a:lnTo>
                <a:lnTo>
                  <a:pt x="2681236" y="293833"/>
                </a:lnTo>
                <a:lnTo>
                  <a:pt x="2711138" y="248912"/>
                </a:lnTo>
                <a:lnTo>
                  <a:pt x="2741540" y="209505"/>
                </a:lnTo>
                <a:lnTo>
                  <a:pt x="2772255" y="173841"/>
                </a:lnTo>
                <a:lnTo>
                  <a:pt x="2803597" y="141821"/>
                </a:lnTo>
                <a:lnTo>
                  <a:pt x="2835880" y="113344"/>
                </a:lnTo>
                <a:lnTo>
                  <a:pt x="2869415" y="88310"/>
                </a:lnTo>
                <a:lnTo>
                  <a:pt x="2904518" y="66620"/>
                </a:lnTo>
                <a:lnTo>
                  <a:pt x="2941501" y="48173"/>
                </a:lnTo>
                <a:lnTo>
                  <a:pt x="2980678" y="32869"/>
                </a:lnTo>
                <a:lnTo>
                  <a:pt x="3022361" y="20609"/>
                </a:lnTo>
                <a:lnTo>
                  <a:pt x="3066865" y="11292"/>
                </a:lnTo>
                <a:lnTo>
                  <a:pt x="3114503" y="4818"/>
                </a:lnTo>
                <a:lnTo>
                  <a:pt x="3165588" y="1087"/>
                </a:lnTo>
                <a:lnTo>
                  <a:pt x="3220433" y="0"/>
                </a:lnTo>
                <a:lnTo>
                  <a:pt x="3279353" y="1455"/>
                </a:lnTo>
                <a:lnTo>
                  <a:pt x="3342659" y="5354"/>
                </a:lnTo>
                <a:lnTo>
                  <a:pt x="3385064" y="10152"/>
                </a:lnTo>
                <a:lnTo>
                  <a:pt x="3426644" y="17873"/>
                </a:lnTo>
                <a:lnTo>
                  <a:pt x="3467305" y="28458"/>
                </a:lnTo>
                <a:lnTo>
                  <a:pt x="3506952" y="41848"/>
                </a:lnTo>
                <a:lnTo>
                  <a:pt x="3545492" y="57985"/>
                </a:lnTo>
                <a:lnTo>
                  <a:pt x="3582828" y="76811"/>
                </a:lnTo>
                <a:lnTo>
                  <a:pt x="3618868" y="98266"/>
                </a:lnTo>
                <a:lnTo>
                  <a:pt x="3653515" y="122293"/>
                </a:lnTo>
                <a:lnTo>
                  <a:pt x="3686677" y="148832"/>
                </a:lnTo>
                <a:lnTo>
                  <a:pt x="3704210" y="164929"/>
                </a:lnTo>
                <a:lnTo>
                  <a:pt x="3238029" y="164937"/>
                </a:lnTo>
                <a:lnTo>
                  <a:pt x="3192623" y="165643"/>
                </a:lnTo>
                <a:lnTo>
                  <a:pt x="3142626" y="165671"/>
                </a:lnTo>
                <a:lnTo>
                  <a:pt x="3100948" y="166233"/>
                </a:lnTo>
                <a:lnTo>
                  <a:pt x="3057694" y="169999"/>
                </a:lnTo>
                <a:lnTo>
                  <a:pt x="3013670" y="177775"/>
                </a:lnTo>
                <a:lnTo>
                  <a:pt x="2969684" y="190365"/>
                </a:lnTo>
                <a:lnTo>
                  <a:pt x="2926543" y="208575"/>
                </a:lnTo>
                <a:lnTo>
                  <a:pt x="2885055" y="233212"/>
                </a:lnTo>
                <a:lnTo>
                  <a:pt x="2846027" y="265080"/>
                </a:lnTo>
                <a:lnTo>
                  <a:pt x="2810267" y="304986"/>
                </a:lnTo>
                <a:lnTo>
                  <a:pt x="2778581" y="353735"/>
                </a:lnTo>
                <a:lnTo>
                  <a:pt x="2752811" y="406800"/>
                </a:lnTo>
                <a:lnTo>
                  <a:pt x="2740188" y="439289"/>
                </a:lnTo>
                <a:close/>
              </a:path>
              <a:path w="3942080" h="747395">
                <a:moveTo>
                  <a:pt x="122780" y="746991"/>
                </a:moveTo>
                <a:lnTo>
                  <a:pt x="0" y="746991"/>
                </a:lnTo>
                <a:lnTo>
                  <a:pt x="4227" y="702080"/>
                </a:lnTo>
                <a:lnTo>
                  <a:pt x="25830" y="577928"/>
                </a:lnTo>
                <a:lnTo>
                  <a:pt x="75886" y="414901"/>
                </a:lnTo>
                <a:lnTo>
                  <a:pt x="165891" y="248912"/>
                </a:lnTo>
                <a:lnTo>
                  <a:pt x="196357" y="209505"/>
                </a:lnTo>
                <a:lnTo>
                  <a:pt x="227044" y="174359"/>
                </a:lnTo>
                <a:lnTo>
                  <a:pt x="258424" y="143128"/>
                </a:lnTo>
                <a:lnTo>
                  <a:pt x="290753" y="115716"/>
                </a:lnTo>
                <a:lnTo>
                  <a:pt x="324339" y="91964"/>
                </a:lnTo>
                <a:lnTo>
                  <a:pt x="359492" y="71713"/>
                </a:lnTo>
                <a:lnTo>
                  <a:pt x="396522" y="54804"/>
                </a:lnTo>
                <a:lnTo>
                  <a:pt x="435736" y="41078"/>
                </a:lnTo>
                <a:lnTo>
                  <a:pt x="477446" y="30376"/>
                </a:lnTo>
                <a:lnTo>
                  <a:pt x="521960" y="22539"/>
                </a:lnTo>
                <a:lnTo>
                  <a:pt x="569586" y="17408"/>
                </a:lnTo>
                <a:lnTo>
                  <a:pt x="620636" y="14825"/>
                </a:lnTo>
                <a:lnTo>
                  <a:pt x="675417" y="14630"/>
                </a:lnTo>
                <a:lnTo>
                  <a:pt x="734240" y="16664"/>
                </a:lnTo>
                <a:lnTo>
                  <a:pt x="797413" y="20769"/>
                </a:lnTo>
                <a:lnTo>
                  <a:pt x="844908" y="26236"/>
                </a:lnTo>
                <a:lnTo>
                  <a:pt x="891350" y="35196"/>
                </a:lnTo>
                <a:lnTo>
                  <a:pt x="936605" y="47585"/>
                </a:lnTo>
                <a:lnTo>
                  <a:pt x="980540" y="63341"/>
                </a:lnTo>
                <a:lnTo>
                  <a:pt x="1023021" y="82401"/>
                </a:lnTo>
                <a:lnTo>
                  <a:pt x="1063915" y="104701"/>
                </a:lnTo>
                <a:lnTo>
                  <a:pt x="1103088" y="130179"/>
                </a:lnTo>
                <a:lnTo>
                  <a:pt x="1137214" y="156325"/>
                </a:lnTo>
                <a:lnTo>
                  <a:pt x="677901" y="156325"/>
                </a:lnTo>
                <a:lnTo>
                  <a:pt x="640161" y="159607"/>
                </a:lnTo>
                <a:lnTo>
                  <a:pt x="598146" y="165671"/>
                </a:lnTo>
                <a:lnTo>
                  <a:pt x="513833" y="178800"/>
                </a:lnTo>
                <a:lnTo>
                  <a:pt x="469872" y="187566"/>
                </a:lnTo>
                <a:lnTo>
                  <a:pt x="425836" y="199567"/>
                </a:lnTo>
                <a:lnTo>
                  <a:pt x="382569" y="216129"/>
                </a:lnTo>
                <a:lnTo>
                  <a:pt x="340916" y="238578"/>
                </a:lnTo>
                <a:lnTo>
                  <a:pt x="301724" y="268240"/>
                </a:lnTo>
                <a:lnTo>
                  <a:pt x="265838" y="306441"/>
                </a:lnTo>
                <a:lnTo>
                  <a:pt x="234102" y="354506"/>
                </a:lnTo>
                <a:lnTo>
                  <a:pt x="179435" y="484161"/>
                </a:lnTo>
                <a:lnTo>
                  <a:pt x="145102" y="613094"/>
                </a:lnTo>
                <a:lnTo>
                  <a:pt x="127295" y="711967"/>
                </a:lnTo>
                <a:lnTo>
                  <a:pt x="122780" y="746991"/>
                </a:lnTo>
                <a:close/>
              </a:path>
              <a:path w="3942080" h="747395">
                <a:moveTo>
                  <a:pt x="1468762" y="440830"/>
                </a:moveTo>
                <a:lnTo>
                  <a:pt x="1338498" y="440830"/>
                </a:lnTo>
                <a:lnTo>
                  <a:pt x="1358604" y="390141"/>
                </a:lnTo>
                <a:lnTo>
                  <a:pt x="1382088" y="341114"/>
                </a:lnTo>
                <a:lnTo>
                  <a:pt x="1408964" y="293833"/>
                </a:lnTo>
                <a:lnTo>
                  <a:pt x="1438898" y="248912"/>
                </a:lnTo>
                <a:lnTo>
                  <a:pt x="1469472" y="209505"/>
                </a:lnTo>
                <a:lnTo>
                  <a:pt x="1500015" y="174590"/>
                </a:lnTo>
                <a:lnTo>
                  <a:pt x="1531357" y="143424"/>
                </a:lnTo>
                <a:lnTo>
                  <a:pt x="1563640" y="116047"/>
                </a:lnTo>
                <a:lnTo>
                  <a:pt x="1597175" y="92306"/>
                </a:lnTo>
                <a:lnTo>
                  <a:pt x="1632278" y="72046"/>
                </a:lnTo>
                <a:lnTo>
                  <a:pt x="1669261" y="55111"/>
                </a:lnTo>
                <a:lnTo>
                  <a:pt x="1708438" y="41346"/>
                </a:lnTo>
                <a:lnTo>
                  <a:pt x="1750121" y="30598"/>
                </a:lnTo>
                <a:lnTo>
                  <a:pt x="1794625" y="22710"/>
                </a:lnTo>
                <a:lnTo>
                  <a:pt x="1842263" y="17529"/>
                </a:lnTo>
                <a:lnTo>
                  <a:pt x="1893348" y="14899"/>
                </a:lnTo>
                <a:lnTo>
                  <a:pt x="1948193" y="14666"/>
                </a:lnTo>
                <a:lnTo>
                  <a:pt x="2007113" y="16674"/>
                </a:lnTo>
                <a:lnTo>
                  <a:pt x="2070419" y="20769"/>
                </a:lnTo>
                <a:lnTo>
                  <a:pt x="2117967" y="26236"/>
                </a:lnTo>
                <a:lnTo>
                  <a:pt x="2164356" y="35156"/>
                </a:lnTo>
                <a:lnTo>
                  <a:pt x="2209611" y="47499"/>
                </a:lnTo>
                <a:lnTo>
                  <a:pt x="2253546" y="63191"/>
                </a:lnTo>
                <a:lnTo>
                  <a:pt x="2296028" y="82172"/>
                </a:lnTo>
                <a:lnTo>
                  <a:pt x="2336921" y="104380"/>
                </a:lnTo>
                <a:lnTo>
                  <a:pt x="2376094" y="129754"/>
                </a:lnTo>
                <a:lnTo>
                  <a:pt x="2413413" y="158230"/>
                </a:lnTo>
                <a:lnTo>
                  <a:pt x="2429753" y="172808"/>
                </a:lnTo>
                <a:lnTo>
                  <a:pt x="2003785" y="172808"/>
                </a:lnTo>
                <a:lnTo>
                  <a:pt x="1966750" y="174860"/>
                </a:lnTo>
                <a:lnTo>
                  <a:pt x="1923949" y="178122"/>
                </a:lnTo>
                <a:lnTo>
                  <a:pt x="1871152" y="181086"/>
                </a:lnTo>
                <a:lnTo>
                  <a:pt x="1813555" y="183556"/>
                </a:lnTo>
                <a:lnTo>
                  <a:pt x="1761900" y="187199"/>
                </a:lnTo>
                <a:lnTo>
                  <a:pt x="1715486" y="193304"/>
                </a:lnTo>
                <a:lnTo>
                  <a:pt x="1673614" y="203158"/>
                </a:lnTo>
                <a:lnTo>
                  <a:pt x="1635584" y="218048"/>
                </a:lnTo>
                <a:lnTo>
                  <a:pt x="1600695" y="239264"/>
                </a:lnTo>
                <a:lnTo>
                  <a:pt x="1568247" y="268091"/>
                </a:lnTo>
                <a:lnTo>
                  <a:pt x="1537540" y="305819"/>
                </a:lnTo>
                <a:lnTo>
                  <a:pt x="1507874" y="353735"/>
                </a:lnTo>
                <a:lnTo>
                  <a:pt x="1480655" y="409849"/>
                </a:lnTo>
                <a:lnTo>
                  <a:pt x="1468762" y="440830"/>
                </a:lnTo>
                <a:close/>
              </a:path>
              <a:path w="3942080" h="747395">
                <a:moveTo>
                  <a:pt x="1397511" y="746991"/>
                </a:moveTo>
                <a:lnTo>
                  <a:pt x="1232874" y="746991"/>
                </a:lnTo>
                <a:lnTo>
                  <a:pt x="1223788" y="682329"/>
                </a:lnTo>
                <a:lnTo>
                  <a:pt x="1186270" y="523975"/>
                </a:lnTo>
                <a:lnTo>
                  <a:pt x="1108371" y="349869"/>
                </a:lnTo>
                <a:lnTo>
                  <a:pt x="977519" y="233497"/>
                </a:lnTo>
                <a:lnTo>
                  <a:pt x="904321" y="205672"/>
                </a:lnTo>
                <a:lnTo>
                  <a:pt x="844307" y="184747"/>
                </a:lnTo>
                <a:lnTo>
                  <a:pt x="794569" y="170036"/>
                </a:lnTo>
                <a:lnTo>
                  <a:pt x="752195" y="160854"/>
                </a:lnTo>
                <a:lnTo>
                  <a:pt x="714275" y="156512"/>
                </a:lnTo>
                <a:lnTo>
                  <a:pt x="677901" y="156325"/>
                </a:lnTo>
                <a:lnTo>
                  <a:pt x="1137214" y="156325"/>
                </a:lnTo>
                <a:lnTo>
                  <a:pt x="1175737" y="190415"/>
                </a:lnTo>
                <a:lnTo>
                  <a:pt x="1208946" y="225047"/>
                </a:lnTo>
                <a:lnTo>
                  <a:pt x="1239901" y="262605"/>
                </a:lnTo>
                <a:lnTo>
                  <a:pt x="1268467" y="303025"/>
                </a:lnTo>
                <a:lnTo>
                  <a:pt x="1294510" y="346245"/>
                </a:lnTo>
                <a:lnTo>
                  <a:pt x="1317899" y="392201"/>
                </a:lnTo>
                <a:lnTo>
                  <a:pt x="1338498" y="440830"/>
                </a:lnTo>
                <a:lnTo>
                  <a:pt x="1468762" y="440830"/>
                </a:lnTo>
                <a:lnTo>
                  <a:pt x="1439436" y="528509"/>
                </a:lnTo>
                <a:lnTo>
                  <a:pt x="1424719" y="585925"/>
                </a:lnTo>
                <a:lnTo>
                  <a:pt x="1413450" y="638643"/>
                </a:lnTo>
                <a:lnTo>
                  <a:pt x="1405271" y="684099"/>
                </a:lnTo>
                <a:lnTo>
                  <a:pt x="1396745" y="742966"/>
                </a:lnTo>
                <a:lnTo>
                  <a:pt x="1397511" y="746049"/>
                </a:lnTo>
                <a:lnTo>
                  <a:pt x="1397511" y="746991"/>
                </a:lnTo>
                <a:close/>
              </a:path>
              <a:path w="3942080" h="747395">
                <a:moveTo>
                  <a:pt x="3941796" y="746991"/>
                </a:moveTo>
                <a:lnTo>
                  <a:pt x="3777852" y="746991"/>
                </a:lnTo>
                <a:lnTo>
                  <a:pt x="3775896" y="690169"/>
                </a:lnTo>
                <a:lnTo>
                  <a:pt x="3755562" y="548158"/>
                </a:lnTo>
                <a:lnTo>
                  <a:pt x="3695854" y="383891"/>
                </a:lnTo>
                <a:lnTo>
                  <a:pt x="3575647" y="256620"/>
                </a:lnTo>
                <a:lnTo>
                  <a:pt x="3512933" y="223533"/>
                </a:lnTo>
                <a:lnTo>
                  <a:pt x="3457990" y="199404"/>
                </a:lnTo>
                <a:lnTo>
                  <a:pt x="3409052" y="182856"/>
                </a:lnTo>
                <a:lnTo>
                  <a:pt x="3364354" y="172511"/>
                </a:lnTo>
                <a:lnTo>
                  <a:pt x="3322128" y="166995"/>
                </a:lnTo>
                <a:lnTo>
                  <a:pt x="3280608" y="164929"/>
                </a:lnTo>
                <a:lnTo>
                  <a:pt x="3704220" y="164937"/>
                </a:lnTo>
                <a:lnTo>
                  <a:pt x="3748165" y="209215"/>
                </a:lnTo>
                <a:lnTo>
                  <a:pt x="3776301" y="242941"/>
                </a:lnTo>
                <a:lnTo>
                  <a:pt x="3802574" y="278946"/>
                </a:lnTo>
                <a:lnTo>
                  <a:pt x="3826888" y="317172"/>
                </a:lnTo>
                <a:lnTo>
                  <a:pt x="3849149" y="357558"/>
                </a:lnTo>
                <a:lnTo>
                  <a:pt x="3869263" y="400048"/>
                </a:lnTo>
                <a:lnTo>
                  <a:pt x="3887134" y="444582"/>
                </a:lnTo>
                <a:lnTo>
                  <a:pt x="3902669" y="491102"/>
                </a:lnTo>
                <a:lnTo>
                  <a:pt x="3915774" y="539550"/>
                </a:lnTo>
                <a:lnTo>
                  <a:pt x="3926353" y="589867"/>
                </a:lnTo>
                <a:lnTo>
                  <a:pt x="3934311" y="641993"/>
                </a:lnTo>
                <a:lnTo>
                  <a:pt x="3939556" y="695872"/>
                </a:lnTo>
                <a:lnTo>
                  <a:pt x="3941796" y="746991"/>
                </a:lnTo>
                <a:close/>
              </a:path>
              <a:path w="3942080" h="747395">
                <a:moveTo>
                  <a:pt x="2669751" y="746991"/>
                </a:moveTo>
                <a:lnTo>
                  <a:pt x="2505228" y="746991"/>
                </a:lnTo>
                <a:lnTo>
                  <a:pt x="2496147" y="681679"/>
                </a:lnTo>
                <a:lnTo>
                  <a:pt x="2458893" y="523590"/>
                </a:lnTo>
                <a:lnTo>
                  <a:pt x="2381258" y="349749"/>
                </a:lnTo>
                <a:lnTo>
                  <a:pt x="2250525" y="233497"/>
                </a:lnTo>
                <a:lnTo>
                  <a:pt x="2178867" y="206872"/>
                </a:lnTo>
                <a:lnTo>
                  <a:pt x="2122595" y="188998"/>
                </a:lnTo>
                <a:lnTo>
                  <a:pt x="2077477" y="178369"/>
                </a:lnTo>
                <a:lnTo>
                  <a:pt x="2039284" y="173475"/>
                </a:lnTo>
                <a:lnTo>
                  <a:pt x="2003785" y="172808"/>
                </a:lnTo>
                <a:lnTo>
                  <a:pt x="2429753" y="172808"/>
                </a:lnTo>
                <a:lnTo>
                  <a:pt x="2481953" y="224248"/>
                </a:lnTo>
                <a:lnTo>
                  <a:pt x="2512907" y="261666"/>
                </a:lnTo>
                <a:lnTo>
                  <a:pt x="2541473" y="301940"/>
                </a:lnTo>
                <a:lnTo>
                  <a:pt x="2567517" y="345010"/>
                </a:lnTo>
                <a:lnTo>
                  <a:pt x="2590905" y="390813"/>
                </a:lnTo>
                <a:lnTo>
                  <a:pt x="2611504" y="439289"/>
                </a:lnTo>
                <a:lnTo>
                  <a:pt x="2740188" y="439289"/>
                </a:lnTo>
                <a:lnTo>
                  <a:pt x="2713053" y="519432"/>
                </a:lnTo>
                <a:lnTo>
                  <a:pt x="2698491" y="574556"/>
                </a:lnTo>
                <a:lnTo>
                  <a:pt x="2687091" y="625923"/>
                </a:lnTo>
                <a:lnTo>
                  <a:pt x="2678565" y="671310"/>
                </a:lnTo>
                <a:lnTo>
                  <a:pt x="2668985" y="735258"/>
                </a:lnTo>
                <a:lnTo>
                  <a:pt x="2668985" y="740654"/>
                </a:lnTo>
                <a:lnTo>
                  <a:pt x="2669751" y="745278"/>
                </a:lnTo>
                <a:lnTo>
                  <a:pt x="2669751" y="746991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760" marR="1898014">
              <a:lnSpc>
                <a:spcPct val="114999"/>
              </a:lnSpc>
              <a:spcBef>
                <a:spcPts val="100"/>
              </a:spcBef>
            </a:pPr>
            <a:r>
              <a:rPr dirty="0" spc="300"/>
              <a:t>Menentukan</a:t>
            </a:r>
            <a:r>
              <a:rPr dirty="0" spc="85"/>
              <a:t> </a:t>
            </a:r>
            <a:r>
              <a:rPr dirty="0" spc="340"/>
              <a:t>metrik </a:t>
            </a:r>
            <a:r>
              <a:rPr dirty="0" spc="-650"/>
              <a:t> </a:t>
            </a:r>
            <a:r>
              <a:rPr dirty="0" spc="295"/>
              <a:t>jarak</a:t>
            </a:r>
          </a:p>
          <a:p>
            <a:pPr algn="just" marL="12700" marR="5080">
              <a:lnSpc>
                <a:spcPct val="116100"/>
              </a:lnSpc>
              <a:spcBef>
                <a:spcPts val="830"/>
              </a:spcBef>
            </a:pPr>
            <a:r>
              <a:rPr dirty="0" sz="2800" spc="60">
                <a:latin typeface="Tahoma"/>
                <a:cs typeface="Tahoma"/>
              </a:rPr>
              <a:t>Untuk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menentukan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titik</a:t>
            </a:r>
            <a:r>
              <a:rPr dirty="0" sz="2800" spc="95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data 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5">
                <a:latin typeface="Tahoma"/>
                <a:cs typeface="Tahoma"/>
              </a:rPr>
              <a:t>mana </a:t>
            </a:r>
            <a:r>
              <a:rPr dirty="0" sz="2800" spc="30">
                <a:latin typeface="Tahoma"/>
                <a:cs typeface="Tahoma"/>
              </a:rPr>
              <a:t>yang </a:t>
            </a:r>
            <a:r>
              <a:rPr dirty="0" sz="2800" spc="35">
                <a:latin typeface="Tahoma"/>
                <a:cs typeface="Tahoma"/>
              </a:rPr>
              <a:t>paling </a:t>
            </a:r>
            <a:r>
              <a:rPr dirty="0" sz="2800" spc="45">
                <a:latin typeface="Tahoma"/>
                <a:cs typeface="Tahoma"/>
              </a:rPr>
              <a:t>dekat </a:t>
            </a:r>
            <a:r>
              <a:rPr dirty="0" sz="2800" spc="15">
                <a:latin typeface="Tahoma"/>
                <a:cs typeface="Tahoma"/>
              </a:rPr>
              <a:t>dengan 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titik </a:t>
            </a:r>
            <a:r>
              <a:rPr dirty="0" sz="2800" spc="50">
                <a:latin typeface="Tahoma"/>
                <a:cs typeface="Tahoma"/>
              </a:rPr>
              <a:t>kueri </a:t>
            </a:r>
            <a:r>
              <a:rPr dirty="0" sz="2800" spc="25">
                <a:latin typeface="Tahoma"/>
                <a:cs typeface="Tahoma"/>
              </a:rPr>
              <a:t>tertentu, </a:t>
            </a:r>
            <a:r>
              <a:rPr dirty="0" sz="2800" spc="15">
                <a:latin typeface="Tahoma"/>
                <a:cs typeface="Tahoma"/>
              </a:rPr>
              <a:t>jarak </a:t>
            </a:r>
            <a:r>
              <a:rPr dirty="0" sz="2800" spc="30">
                <a:latin typeface="Tahoma"/>
                <a:cs typeface="Tahoma"/>
              </a:rPr>
              <a:t>antara 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titik </a:t>
            </a:r>
            <a:r>
              <a:rPr dirty="0" sz="2800" spc="50">
                <a:latin typeface="Tahoma"/>
                <a:cs typeface="Tahoma"/>
              </a:rPr>
              <a:t>kueri </a:t>
            </a:r>
            <a:r>
              <a:rPr dirty="0" sz="2800" spc="10">
                <a:latin typeface="Tahoma"/>
                <a:cs typeface="Tahoma"/>
              </a:rPr>
              <a:t>dan </a:t>
            </a:r>
            <a:r>
              <a:rPr dirty="0" sz="2800" spc="90">
                <a:latin typeface="Tahoma"/>
                <a:cs typeface="Tahoma"/>
              </a:rPr>
              <a:t>titik </a:t>
            </a:r>
            <a:r>
              <a:rPr dirty="0" sz="2800" spc="30">
                <a:latin typeface="Tahoma"/>
                <a:cs typeface="Tahoma"/>
              </a:rPr>
              <a:t>data </a:t>
            </a:r>
            <a:r>
              <a:rPr dirty="0" sz="2800" spc="35">
                <a:latin typeface="Tahoma"/>
                <a:cs typeface="Tahoma"/>
              </a:rPr>
              <a:t>lainnya 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perlu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dihitung.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Metrik</a:t>
            </a:r>
            <a:r>
              <a:rPr dirty="0" sz="2800" spc="80">
                <a:latin typeface="Tahoma"/>
                <a:cs typeface="Tahoma"/>
              </a:rPr>
              <a:t> </a:t>
            </a:r>
            <a:r>
              <a:rPr dirty="0" sz="2800" spc="15">
                <a:latin typeface="Tahoma"/>
                <a:cs typeface="Tahoma"/>
              </a:rPr>
              <a:t>jarak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ini 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membantu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35">
                <a:latin typeface="Tahoma"/>
                <a:cs typeface="Tahoma"/>
              </a:rPr>
              <a:t>membentuk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25">
                <a:latin typeface="Tahoma"/>
                <a:cs typeface="Tahoma"/>
              </a:rPr>
              <a:t>batasan 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10">
                <a:latin typeface="Tahoma"/>
                <a:cs typeface="Tahoma"/>
              </a:rPr>
              <a:t>keputusan,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yang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20">
                <a:latin typeface="Tahoma"/>
                <a:cs typeface="Tahoma"/>
              </a:rPr>
              <a:t>mengarahkan </a:t>
            </a:r>
            <a:r>
              <a:rPr dirty="0" sz="2800" spc="-860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kueri</a:t>
            </a:r>
            <a:r>
              <a:rPr dirty="0" sz="2800" spc="55">
                <a:latin typeface="Tahoma"/>
                <a:cs typeface="Tahoma"/>
              </a:rPr>
              <a:t> partisi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55">
                <a:latin typeface="Tahoma"/>
                <a:cs typeface="Tahoma"/>
              </a:rPr>
              <a:t>ke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50">
                <a:latin typeface="Tahoma"/>
                <a:cs typeface="Tahoma"/>
              </a:rPr>
              <a:t>kelas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 spc="30">
                <a:latin typeface="Tahoma"/>
                <a:cs typeface="Tahoma"/>
              </a:rPr>
              <a:t>yang 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berbeda.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6264" y="3804692"/>
            <a:ext cx="5514975" cy="485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dirty="0" sz="2500" spc="280">
                <a:solidFill>
                  <a:srgbClr val="183C36"/>
                </a:solidFill>
                <a:latin typeface="Microsoft Sans Serif"/>
                <a:cs typeface="Microsoft Sans Serif"/>
              </a:rPr>
              <a:t>Mendefinisikan</a:t>
            </a:r>
            <a:r>
              <a:rPr dirty="0" sz="2500" spc="135">
                <a:solidFill>
                  <a:srgbClr val="183C36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265">
                <a:solidFill>
                  <a:srgbClr val="183C36"/>
                </a:solidFill>
                <a:latin typeface="Microsoft Sans Serif"/>
                <a:cs typeface="Microsoft Sans Serif"/>
              </a:rPr>
              <a:t>nilai</a:t>
            </a:r>
            <a:r>
              <a:rPr dirty="0" sz="2500" spc="135">
                <a:solidFill>
                  <a:srgbClr val="183C36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415">
                <a:solidFill>
                  <a:srgbClr val="183C36"/>
                </a:solidFill>
                <a:latin typeface="Microsoft Sans Serif"/>
                <a:cs typeface="Microsoft Sans Serif"/>
              </a:rPr>
              <a:t>K</a:t>
            </a: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15399"/>
              </a:lnSpc>
            </a:pP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Data mining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ataupun </a:t>
            </a:r>
            <a:r>
              <a:rPr dirty="0" sz="2600" spc="10">
                <a:solidFill>
                  <a:srgbClr val="183C36"/>
                </a:solidFill>
                <a:latin typeface="Tahoma"/>
                <a:cs typeface="Tahoma"/>
              </a:rPr>
              <a:t>penambangan </a:t>
            </a:r>
            <a:r>
              <a:rPr dirty="0" sz="2600" spc="1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informasi</a:t>
            </a:r>
            <a:r>
              <a:rPr dirty="0" sz="2600" spc="4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merupakan</a:t>
            </a:r>
            <a:r>
              <a:rPr dirty="0" sz="2600" spc="3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183C36"/>
                </a:solidFill>
                <a:latin typeface="Tahoma"/>
                <a:cs typeface="Tahoma"/>
              </a:rPr>
              <a:t>fitur</a:t>
            </a:r>
            <a:r>
              <a:rPr dirty="0" sz="2600" spc="6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lunak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yang</a:t>
            </a:r>
            <a:r>
              <a:rPr dirty="0" sz="2600" spc="3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digunakan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183C36"/>
                </a:solidFill>
                <a:latin typeface="Tahoma"/>
                <a:cs typeface="Tahoma"/>
              </a:rPr>
              <a:t>buat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 menciptakan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pola</a:t>
            </a:r>
            <a:r>
              <a:rPr dirty="0" sz="2600" spc="4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tersembunyi,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183C36"/>
                </a:solidFill>
                <a:latin typeface="Tahoma"/>
                <a:cs typeface="Tahoma"/>
              </a:rPr>
              <a:t>tren,</a:t>
            </a:r>
            <a:r>
              <a:rPr dirty="0" sz="26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ataupun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aturan-aturan 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yang </a:t>
            </a:r>
            <a:r>
              <a:rPr dirty="0" sz="2600" spc="5">
                <a:solidFill>
                  <a:srgbClr val="183C36"/>
                </a:solidFill>
                <a:latin typeface="Tahoma"/>
                <a:cs typeface="Tahoma"/>
              </a:rPr>
              <a:t>ada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dalam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basis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berdimensi </a:t>
            </a:r>
            <a:r>
              <a:rPr dirty="0" sz="2600" spc="30">
                <a:solidFill>
                  <a:srgbClr val="183C36"/>
                </a:solidFill>
                <a:latin typeface="Tahoma"/>
                <a:cs typeface="Tahoma"/>
              </a:rPr>
              <a:t>besar </a:t>
            </a:r>
            <a:r>
              <a:rPr dirty="0" sz="2600" spc="45">
                <a:solidFill>
                  <a:srgbClr val="183C36"/>
                </a:solidFill>
                <a:latin typeface="Tahoma"/>
                <a:cs typeface="Tahoma"/>
              </a:rPr>
              <a:t>serta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menciptakan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aturan-aturan </a:t>
            </a:r>
            <a:r>
              <a:rPr dirty="0" sz="2600" spc="25">
                <a:solidFill>
                  <a:srgbClr val="183C36"/>
                </a:solidFill>
                <a:latin typeface="Tahoma"/>
                <a:cs typeface="Tahoma"/>
              </a:rPr>
              <a:t>yang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digunakan </a:t>
            </a:r>
            <a:r>
              <a:rPr dirty="0" sz="2600" spc="30">
                <a:solidFill>
                  <a:srgbClr val="183C36"/>
                </a:solidFill>
                <a:latin typeface="Tahoma"/>
                <a:cs typeface="Tahoma"/>
              </a:rPr>
              <a:t>buat </a:t>
            </a:r>
            <a:r>
              <a:rPr dirty="0" sz="2600" spc="35">
                <a:solidFill>
                  <a:srgbClr val="183C36"/>
                </a:solidFill>
                <a:latin typeface="Tahoma"/>
                <a:cs typeface="Tahoma"/>
              </a:rPr>
              <a:t> memperkirakan</a:t>
            </a:r>
            <a:r>
              <a:rPr dirty="0" sz="2600" spc="40">
                <a:solidFill>
                  <a:srgbClr val="183C36"/>
                </a:solidFill>
                <a:latin typeface="Tahoma"/>
                <a:cs typeface="Tahoma"/>
              </a:rPr>
              <a:t> sikap</a:t>
            </a:r>
            <a:r>
              <a:rPr dirty="0" sz="2600" spc="4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40">
                <a:solidFill>
                  <a:srgbClr val="183C36"/>
                </a:solidFill>
                <a:latin typeface="Tahoma"/>
                <a:cs typeface="Tahoma"/>
              </a:rPr>
              <a:t>di</a:t>
            </a:r>
            <a:r>
              <a:rPr dirty="0" sz="2600" spc="4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183C36"/>
                </a:solidFill>
                <a:latin typeface="Tahoma"/>
                <a:cs typeface="Tahoma"/>
              </a:rPr>
              <a:t>masa </a:t>
            </a:r>
            <a:r>
              <a:rPr dirty="0" sz="2600" spc="-80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183C36"/>
                </a:solidFill>
                <a:latin typeface="Tahoma"/>
                <a:cs typeface="Tahoma"/>
              </a:rPr>
              <a:t>mendatang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700"/>
            <a:ext cx="8658225" cy="9258300"/>
            <a:chOff x="0" y="1028700"/>
            <a:chExt cx="8658225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7629524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142227"/>
              <a:ext cx="2648585" cy="3145155"/>
            </a:xfrm>
            <a:custGeom>
              <a:avLst/>
              <a:gdLst/>
              <a:ahLst/>
              <a:cxnLst/>
              <a:rect l="l" t="t" r="r" b="b"/>
              <a:pathLst>
                <a:path w="2648585" h="3145154">
                  <a:moveTo>
                    <a:pt x="2474956" y="1202479"/>
                  </a:moveTo>
                  <a:lnTo>
                    <a:pt x="938669" y="1662966"/>
                  </a:lnTo>
                  <a:lnTo>
                    <a:pt x="950671" y="1654865"/>
                  </a:lnTo>
                  <a:lnTo>
                    <a:pt x="960380" y="1637917"/>
                  </a:lnTo>
                  <a:lnTo>
                    <a:pt x="974465" y="1573848"/>
                  </a:lnTo>
                  <a:lnTo>
                    <a:pt x="979617" y="1524913"/>
                  </a:lnTo>
                  <a:lnTo>
                    <a:pt x="984025" y="1463501"/>
                  </a:lnTo>
                  <a:lnTo>
                    <a:pt x="988076" y="1388703"/>
                  </a:lnTo>
                  <a:lnTo>
                    <a:pt x="992159" y="1299613"/>
                  </a:lnTo>
                  <a:lnTo>
                    <a:pt x="996685" y="1197337"/>
                  </a:lnTo>
                  <a:lnTo>
                    <a:pt x="999009" y="1150331"/>
                  </a:lnTo>
                  <a:lnTo>
                    <a:pt x="1001749" y="1105506"/>
                  </a:lnTo>
                  <a:lnTo>
                    <a:pt x="1005187" y="1062434"/>
                  </a:lnTo>
                  <a:lnTo>
                    <a:pt x="1009606" y="1020686"/>
                  </a:lnTo>
                  <a:lnTo>
                    <a:pt x="1015287" y="979832"/>
                  </a:lnTo>
                  <a:lnTo>
                    <a:pt x="1022513" y="939444"/>
                  </a:lnTo>
                  <a:lnTo>
                    <a:pt x="1031566" y="899092"/>
                  </a:lnTo>
                  <a:lnTo>
                    <a:pt x="1042727" y="858347"/>
                  </a:lnTo>
                  <a:lnTo>
                    <a:pt x="1056280" y="816780"/>
                  </a:lnTo>
                  <a:lnTo>
                    <a:pt x="1072505" y="773961"/>
                  </a:lnTo>
                  <a:lnTo>
                    <a:pt x="1091686" y="729462"/>
                  </a:lnTo>
                  <a:lnTo>
                    <a:pt x="1114103" y="682854"/>
                  </a:lnTo>
                  <a:lnTo>
                    <a:pt x="1140040" y="633706"/>
                  </a:lnTo>
                  <a:lnTo>
                    <a:pt x="1169778" y="581591"/>
                  </a:lnTo>
                  <a:lnTo>
                    <a:pt x="1203599" y="526079"/>
                  </a:lnTo>
                  <a:lnTo>
                    <a:pt x="1241786" y="466740"/>
                  </a:lnTo>
                  <a:lnTo>
                    <a:pt x="1284620" y="403146"/>
                  </a:lnTo>
                  <a:lnTo>
                    <a:pt x="1314909" y="361464"/>
                  </a:lnTo>
                  <a:lnTo>
                    <a:pt x="1347155" y="321550"/>
                  </a:lnTo>
                  <a:lnTo>
                    <a:pt x="1381280" y="283472"/>
                  </a:lnTo>
                  <a:lnTo>
                    <a:pt x="1417206" y="247294"/>
                  </a:lnTo>
                  <a:lnTo>
                    <a:pt x="1454853" y="213082"/>
                  </a:lnTo>
                  <a:lnTo>
                    <a:pt x="1494142" y="180902"/>
                  </a:lnTo>
                  <a:lnTo>
                    <a:pt x="1534996" y="150820"/>
                  </a:lnTo>
                  <a:lnTo>
                    <a:pt x="1577335" y="122902"/>
                  </a:lnTo>
                  <a:lnTo>
                    <a:pt x="1621081" y="97213"/>
                  </a:lnTo>
                  <a:lnTo>
                    <a:pt x="1666154" y="73819"/>
                  </a:lnTo>
                  <a:lnTo>
                    <a:pt x="1712477" y="52786"/>
                  </a:lnTo>
                  <a:lnTo>
                    <a:pt x="1759970" y="34180"/>
                  </a:lnTo>
                  <a:lnTo>
                    <a:pt x="1808555" y="18067"/>
                  </a:lnTo>
                  <a:lnTo>
                    <a:pt x="1858153" y="4512"/>
                  </a:lnTo>
                  <a:lnTo>
                    <a:pt x="1890736" y="0"/>
                  </a:lnTo>
                  <a:lnTo>
                    <a:pt x="1921670" y="3688"/>
                  </a:lnTo>
                  <a:lnTo>
                    <a:pt x="1982012" y="39544"/>
                  </a:lnTo>
                  <a:lnTo>
                    <a:pt x="2013131" y="73647"/>
                  </a:lnTo>
                  <a:lnTo>
                    <a:pt x="2046023" y="119825"/>
                  </a:lnTo>
                  <a:lnTo>
                    <a:pt x="2081543" y="179046"/>
                  </a:lnTo>
                  <a:lnTo>
                    <a:pt x="2120546" y="252278"/>
                  </a:lnTo>
                  <a:lnTo>
                    <a:pt x="2151423" y="314362"/>
                  </a:lnTo>
                  <a:lnTo>
                    <a:pt x="2183492" y="383309"/>
                  </a:lnTo>
                  <a:lnTo>
                    <a:pt x="2199892" y="420201"/>
                  </a:lnTo>
                  <a:lnTo>
                    <a:pt x="2216493" y="458620"/>
                  </a:lnTo>
                  <a:lnTo>
                    <a:pt x="2233262" y="498505"/>
                  </a:lnTo>
                  <a:lnTo>
                    <a:pt x="2250165" y="539792"/>
                  </a:lnTo>
                  <a:lnTo>
                    <a:pt x="2267172" y="582420"/>
                  </a:lnTo>
                  <a:lnTo>
                    <a:pt x="2284248" y="626325"/>
                  </a:lnTo>
                  <a:lnTo>
                    <a:pt x="2301362" y="671445"/>
                  </a:lnTo>
                  <a:lnTo>
                    <a:pt x="2318480" y="717717"/>
                  </a:lnTo>
                  <a:lnTo>
                    <a:pt x="2335570" y="765078"/>
                  </a:lnTo>
                  <a:lnTo>
                    <a:pt x="2352600" y="813467"/>
                  </a:lnTo>
                  <a:lnTo>
                    <a:pt x="2369537" y="862819"/>
                  </a:lnTo>
                  <a:lnTo>
                    <a:pt x="2386348" y="913073"/>
                  </a:lnTo>
                  <a:lnTo>
                    <a:pt x="2403124" y="964556"/>
                  </a:lnTo>
                  <a:lnTo>
                    <a:pt x="2419823" y="1017205"/>
                  </a:lnTo>
                  <a:lnTo>
                    <a:pt x="2433624" y="1061897"/>
                  </a:lnTo>
                  <a:lnTo>
                    <a:pt x="2454152" y="1130326"/>
                  </a:lnTo>
                  <a:lnTo>
                    <a:pt x="2467374" y="1175674"/>
                  </a:lnTo>
                  <a:lnTo>
                    <a:pt x="2474956" y="1202479"/>
                  </a:lnTo>
                  <a:close/>
                </a:path>
                <a:path w="2648585" h="3145154">
                  <a:moveTo>
                    <a:pt x="2339992" y="3144772"/>
                  </a:moveTo>
                  <a:lnTo>
                    <a:pt x="0" y="3144772"/>
                  </a:lnTo>
                  <a:lnTo>
                    <a:pt x="0" y="1061668"/>
                  </a:lnTo>
                  <a:lnTo>
                    <a:pt x="13512" y="1065786"/>
                  </a:lnTo>
                  <a:lnTo>
                    <a:pt x="64266" y="1081857"/>
                  </a:lnTo>
                  <a:lnTo>
                    <a:pt x="116887" y="1099276"/>
                  </a:lnTo>
                  <a:lnTo>
                    <a:pt x="170993" y="1118108"/>
                  </a:lnTo>
                  <a:lnTo>
                    <a:pt x="226201" y="1138416"/>
                  </a:lnTo>
                  <a:lnTo>
                    <a:pt x="282132" y="1160262"/>
                  </a:lnTo>
                  <a:lnTo>
                    <a:pt x="338403" y="1183713"/>
                  </a:lnTo>
                  <a:lnTo>
                    <a:pt x="394633" y="1208829"/>
                  </a:lnTo>
                  <a:lnTo>
                    <a:pt x="450442" y="1235677"/>
                  </a:lnTo>
                  <a:lnTo>
                    <a:pt x="505447" y="1264318"/>
                  </a:lnTo>
                  <a:lnTo>
                    <a:pt x="559268" y="1294817"/>
                  </a:lnTo>
                  <a:lnTo>
                    <a:pt x="611522" y="1327238"/>
                  </a:lnTo>
                  <a:lnTo>
                    <a:pt x="661830" y="1361643"/>
                  </a:lnTo>
                  <a:lnTo>
                    <a:pt x="703189" y="1392799"/>
                  </a:lnTo>
                  <a:lnTo>
                    <a:pt x="742798" y="1425912"/>
                  </a:lnTo>
                  <a:lnTo>
                    <a:pt x="780568" y="1460933"/>
                  </a:lnTo>
                  <a:lnTo>
                    <a:pt x="816407" y="1497814"/>
                  </a:lnTo>
                  <a:lnTo>
                    <a:pt x="850227" y="1536506"/>
                  </a:lnTo>
                  <a:lnTo>
                    <a:pt x="881937" y="1576961"/>
                  </a:lnTo>
                  <a:lnTo>
                    <a:pt x="911448" y="1619130"/>
                  </a:lnTo>
                  <a:lnTo>
                    <a:pt x="938669" y="1662966"/>
                  </a:lnTo>
                  <a:lnTo>
                    <a:pt x="2474956" y="1202479"/>
                  </a:lnTo>
                  <a:lnTo>
                    <a:pt x="2497763" y="1284833"/>
                  </a:lnTo>
                  <a:lnTo>
                    <a:pt x="2512394" y="1340044"/>
                  </a:lnTo>
                  <a:lnTo>
                    <a:pt x="2526605" y="1395592"/>
                  </a:lnTo>
                  <a:lnTo>
                    <a:pt x="2540364" y="1451416"/>
                  </a:lnTo>
                  <a:lnTo>
                    <a:pt x="2553639" y="1507452"/>
                  </a:lnTo>
                  <a:lnTo>
                    <a:pt x="2566397" y="1563638"/>
                  </a:lnTo>
                  <a:lnTo>
                    <a:pt x="2578604" y="1619911"/>
                  </a:lnTo>
                  <a:lnTo>
                    <a:pt x="2590230" y="1676208"/>
                  </a:lnTo>
                  <a:lnTo>
                    <a:pt x="2601240" y="1732467"/>
                  </a:lnTo>
                  <a:lnTo>
                    <a:pt x="2611603" y="1788625"/>
                  </a:lnTo>
                  <a:lnTo>
                    <a:pt x="2623492" y="1860105"/>
                  </a:lnTo>
                  <a:lnTo>
                    <a:pt x="2632920" y="1929119"/>
                  </a:lnTo>
                  <a:lnTo>
                    <a:pt x="2639991" y="1995745"/>
                  </a:lnTo>
                  <a:lnTo>
                    <a:pt x="2644809" y="2060063"/>
                  </a:lnTo>
                  <a:lnTo>
                    <a:pt x="2647479" y="2122153"/>
                  </a:lnTo>
                  <a:lnTo>
                    <a:pt x="2648102" y="2182095"/>
                  </a:lnTo>
                  <a:lnTo>
                    <a:pt x="2646784" y="2239968"/>
                  </a:lnTo>
                  <a:lnTo>
                    <a:pt x="2643628" y="2295852"/>
                  </a:lnTo>
                  <a:lnTo>
                    <a:pt x="2638738" y="2349826"/>
                  </a:lnTo>
                  <a:lnTo>
                    <a:pt x="2632217" y="2401971"/>
                  </a:lnTo>
                  <a:lnTo>
                    <a:pt x="2624170" y="2452365"/>
                  </a:lnTo>
                  <a:lnTo>
                    <a:pt x="2614700" y="2501089"/>
                  </a:lnTo>
                  <a:lnTo>
                    <a:pt x="2603911" y="2548222"/>
                  </a:lnTo>
                  <a:lnTo>
                    <a:pt x="2591907" y="2593844"/>
                  </a:lnTo>
                  <a:lnTo>
                    <a:pt x="2578792" y="2638034"/>
                  </a:lnTo>
                  <a:lnTo>
                    <a:pt x="2564668" y="2680873"/>
                  </a:lnTo>
                  <a:lnTo>
                    <a:pt x="2549641" y="2722439"/>
                  </a:lnTo>
                  <a:lnTo>
                    <a:pt x="2533814" y="2762813"/>
                  </a:lnTo>
                  <a:lnTo>
                    <a:pt x="2517290" y="2802074"/>
                  </a:lnTo>
                  <a:lnTo>
                    <a:pt x="2500174" y="2840301"/>
                  </a:lnTo>
                  <a:lnTo>
                    <a:pt x="2482569" y="2877575"/>
                  </a:lnTo>
                  <a:lnTo>
                    <a:pt x="2464580" y="2913975"/>
                  </a:lnTo>
                  <a:lnTo>
                    <a:pt x="2446309" y="2949581"/>
                  </a:lnTo>
                  <a:lnTo>
                    <a:pt x="2427860" y="2984472"/>
                  </a:lnTo>
                  <a:lnTo>
                    <a:pt x="2409338" y="3018728"/>
                  </a:lnTo>
                  <a:lnTo>
                    <a:pt x="2339992" y="3144772"/>
                  </a:lnTo>
                  <a:close/>
                </a:path>
              </a:pathLst>
            </a:custGeom>
            <a:solidFill>
              <a:srgbClr val="C6D3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3455512" y="0"/>
            <a:ext cx="4832985" cy="3456304"/>
            <a:chOff x="13455512" y="0"/>
            <a:chExt cx="4832985" cy="3456304"/>
          </a:xfrm>
        </p:grpSpPr>
        <p:sp>
          <p:nvSpPr>
            <p:cNvPr id="6" name="object 6"/>
            <p:cNvSpPr/>
            <p:nvPr/>
          </p:nvSpPr>
          <p:spPr>
            <a:xfrm>
              <a:off x="14758528" y="0"/>
              <a:ext cx="3529965" cy="3456304"/>
            </a:xfrm>
            <a:custGeom>
              <a:avLst/>
              <a:gdLst/>
              <a:ahLst/>
              <a:cxnLst/>
              <a:rect l="l" t="t" r="r" b="b"/>
              <a:pathLst>
                <a:path w="3529965" h="3456304">
                  <a:moveTo>
                    <a:pt x="143265" y="1667339"/>
                  </a:moveTo>
                  <a:lnTo>
                    <a:pt x="75831" y="1658224"/>
                  </a:lnTo>
                  <a:lnTo>
                    <a:pt x="27493" y="1631136"/>
                  </a:lnTo>
                  <a:lnTo>
                    <a:pt x="2648" y="1582734"/>
                  </a:lnTo>
                  <a:lnTo>
                    <a:pt x="0" y="1554668"/>
                  </a:lnTo>
                  <a:lnTo>
                    <a:pt x="2947" y="1527606"/>
                  </a:lnTo>
                  <a:lnTo>
                    <a:pt x="24684" y="1476339"/>
                  </a:lnTo>
                  <a:lnTo>
                    <a:pt x="65968" y="1428613"/>
                  </a:lnTo>
                  <a:lnTo>
                    <a:pt x="124908" y="1384107"/>
                  </a:lnTo>
                  <a:lnTo>
                    <a:pt x="160409" y="1362962"/>
                  </a:lnTo>
                  <a:lnTo>
                    <a:pt x="199615" y="1342502"/>
                  </a:lnTo>
                  <a:lnTo>
                    <a:pt x="242289" y="1322688"/>
                  </a:lnTo>
                  <a:lnTo>
                    <a:pt x="288195" y="1303479"/>
                  </a:lnTo>
                  <a:lnTo>
                    <a:pt x="337098" y="1284836"/>
                  </a:lnTo>
                  <a:lnTo>
                    <a:pt x="388760" y="1266718"/>
                  </a:lnTo>
                  <a:lnTo>
                    <a:pt x="442945" y="1249086"/>
                  </a:lnTo>
                  <a:lnTo>
                    <a:pt x="499417" y="1231899"/>
                  </a:lnTo>
                  <a:lnTo>
                    <a:pt x="557939" y="1215118"/>
                  </a:lnTo>
                  <a:lnTo>
                    <a:pt x="618276" y="1198703"/>
                  </a:lnTo>
                  <a:lnTo>
                    <a:pt x="680191" y="1182614"/>
                  </a:lnTo>
                  <a:lnTo>
                    <a:pt x="743446" y="1166810"/>
                  </a:lnTo>
                  <a:lnTo>
                    <a:pt x="1080336" y="1098397"/>
                  </a:lnTo>
                  <a:lnTo>
                    <a:pt x="1406482" y="1049768"/>
                  </a:lnTo>
                  <a:lnTo>
                    <a:pt x="1652817" y="1020731"/>
                  </a:lnTo>
                  <a:lnTo>
                    <a:pt x="1750277" y="1011095"/>
                  </a:lnTo>
                  <a:lnTo>
                    <a:pt x="1660076" y="938520"/>
                  </a:lnTo>
                  <a:lnTo>
                    <a:pt x="1443061" y="768558"/>
                  </a:lnTo>
                  <a:lnTo>
                    <a:pt x="1179618" y="572858"/>
                  </a:lnTo>
                  <a:lnTo>
                    <a:pt x="950133" y="423065"/>
                  </a:lnTo>
                  <a:lnTo>
                    <a:pt x="908900" y="397704"/>
                  </a:lnTo>
                  <a:lnTo>
                    <a:pt x="867960" y="367773"/>
                  </a:lnTo>
                  <a:lnTo>
                    <a:pt x="827643" y="333863"/>
                  </a:lnTo>
                  <a:lnTo>
                    <a:pt x="788279" y="296563"/>
                  </a:lnTo>
                  <a:lnTo>
                    <a:pt x="750200" y="256463"/>
                  </a:lnTo>
                  <a:lnTo>
                    <a:pt x="713736" y="214155"/>
                  </a:lnTo>
                  <a:lnTo>
                    <a:pt x="679217" y="170227"/>
                  </a:lnTo>
                  <a:lnTo>
                    <a:pt x="646974" y="125271"/>
                  </a:lnTo>
                  <a:lnTo>
                    <a:pt x="617337" y="79877"/>
                  </a:lnTo>
                  <a:lnTo>
                    <a:pt x="590637" y="34634"/>
                  </a:lnTo>
                  <a:lnTo>
                    <a:pt x="572400" y="0"/>
                  </a:lnTo>
                  <a:lnTo>
                    <a:pt x="1225437" y="0"/>
                  </a:lnTo>
                  <a:lnTo>
                    <a:pt x="1513406" y="301157"/>
                  </a:lnTo>
                  <a:lnTo>
                    <a:pt x="1834180" y="660032"/>
                  </a:lnTo>
                  <a:lnTo>
                    <a:pt x="1975382" y="822598"/>
                  </a:lnTo>
                  <a:lnTo>
                    <a:pt x="2703015" y="822598"/>
                  </a:lnTo>
                  <a:lnTo>
                    <a:pt x="2689577" y="871770"/>
                  </a:lnTo>
                  <a:lnTo>
                    <a:pt x="3182038" y="871770"/>
                  </a:lnTo>
                  <a:lnTo>
                    <a:pt x="2810315" y="1080757"/>
                  </a:lnTo>
                  <a:lnTo>
                    <a:pt x="3529471" y="1174872"/>
                  </a:lnTo>
                  <a:lnTo>
                    <a:pt x="3529471" y="1343014"/>
                  </a:lnTo>
                  <a:lnTo>
                    <a:pt x="2877846" y="1343014"/>
                  </a:lnTo>
                  <a:lnTo>
                    <a:pt x="1803484" y="1343014"/>
                  </a:lnTo>
                  <a:lnTo>
                    <a:pt x="1672674" y="1360174"/>
                  </a:lnTo>
                  <a:lnTo>
                    <a:pt x="1366321" y="1403456"/>
                  </a:lnTo>
                  <a:lnTo>
                    <a:pt x="1013540" y="1460569"/>
                  </a:lnTo>
                  <a:lnTo>
                    <a:pt x="743446" y="1519218"/>
                  </a:lnTo>
                  <a:lnTo>
                    <a:pt x="702706" y="1531680"/>
                  </a:lnTo>
                  <a:lnTo>
                    <a:pt x="516045" y="1590884"/>
                  </a:lnTo>
                  <a:lnTo>
                    <a:pt x="466202" y="1605936"/>
                  </a:lnTo>
                  <a:lnTo>
                    <a:pt x="416187" y="1620253"/>
                  </a:lnTo>
                  <a:lnTo>
                    <a:pt x="366550" y="1633418"/>
                  </a:lnTo>
                  <a:lnTo>
                    <a:pt x="317840" y="1645013"/>
                  </a:lnTo>
                  <a:lnTo>
                    <a:pt x="270607" y="1654620"/>
                  </a:lnTo>
                  <a:lnTo>
                    <a:pt x="225401" y="1661821"/>
                  </a:lnTo>
                  <a:lnTo>
                    <a:pt x="182770" y="1666200"/>
                  </a:lnTo>
                  <a:lnTo>
                    <a:pt x="143265" y="1667339"/>
                  </a:lnTo>
                  <a:close/>
                </a:path>
                <a:path w="3529965" h="3456304">
                  <a:moveTo>
                    <a:pt x="2703015" y="822598"/>
                  </a:moveTo>
                  <a:lnTo>
                    <a:pt x="1975382" y="822598"/>
                  </a:lnTo>
                  <a:lnTo>
                    <a:pt x="1905804" y="580829"/>
                  </a:lnTo>
                  <a:lnTo>
                    <a:pt x="1900496" y="563314"/>
                  </a:lnTo>
                  <a:lnTo>
                    <a:pt x="1883535" y="511465"/>
                  </a:lnTo>
                  <a:lnTo>
                    <a:pt x="1859130" y="439948"/>
                  </a:lnTo>
                  <a:lnTo>
                    <a:pt x="1844468" y="397704"/>
                  </a:lnTo>
                  <a:lnTo>
                    <a:pt x="1828502" y="352066"/>
                  </a:lnTo>
                  <a:lnTo>
                    <a:pt x="1811235" y="303020"/>
                  </a:lnTo>
                  <a:lnTo>
                    <a:pt x="1792869" y="251123"/>
                  </a:lnTo>
                  <a:lnTo>
                    <a:pt x="1773557" y="196786"/>
                  </a:lnTo>
                  <a:lnTo>
                    <a:pt x="1753452" y="140424"/>
                  </a:lnTo>
                  <a:lnTo>
                    <a:pt x="1703097" y="0"/>
                  </a:lnTo>
                  <a:lnTo>
                    <a:pt x="2086444" y="0"/>
                  </a:lnTo>
                  <a:lnTo>
                    <a:pt x="2239208" y="380071"/>
                  </a:lnTo>
                  <a:lnTo>
                    <a:pt x="2319178" y="580829"/>
                  </a:lnTo>
                  <a:lnTo>
                    <a:pt x="2768648" y="580829"/>
                  </a:lnTo>
                  <a:lnTo>
                    <a:pt x="2737572" y="696142"/>
                  </a:lnTo>
                  <a:lnTo>
                    <a:pt x="2703015" y="822598"/>
                  </a:lnTo>
                  <a:close/>
                </a:path>
                <a:path w="3529965" h="3456304">
                  <a:moveTo>
                    <a:pt x="2768648" y="580829"/>
                  </a:moveTo>
                  <a:lnTo>
                    <a:pt x="2319178" y="580829"/>
                  </a:lnTo>
                  <a:lnTo>
                    <a:pt x="2377820" y="410003"/>
                  </a:lnTo>
                  <a:lnTo>
                    <a:pt x="2512052" y="24045"/>
                  </a:lnTo>
                  <a:lnTo>
                    <a:pt x="2520661" y="0"/>
                  </a:lnTo>
                  <a:lnTo>
                    <a:pt x="2863188" y="227802"/>
                  </a:lnTo>
                  <a:lnTo>
                    <a:pt x="2844848" y="298082"/>
                  </a:lnTo>
                  <a:lnTo>
                    <a:pt x="2768648" y="580829"/>
                  </a:lnTo>
                  <a:close/>
                </a:path>
                <a:path w="3529965" h="3456304">
                  <a:moveTo>
                    <a:pt x="3224124" y="467848"/>
                  </a:moveTo>
                  <a:lnTo>
                    <a:pt x="2863188" y="227802"/>
                  </a:lnTo>
                  <a:lnTo>
                    <a:pt x="2922636" y="0"/>
                  </a:lnTo>
                  <a:lnTo>
                    <a:pt x="3529471" y="241411"/>
                  </a:lnTo>
                  <a:lnTo>
                    <a:pt x="3224124" y="467848"/>
                  </a:lnTo>
                  <a:close/>
                </a:path>
                <a:path w="3529965" h="3456304">
                  <a:moveTo>
                    <a:pt x="3182038" y="871770"/>
                  </a:moveTo>
                  <a:lnTo>
                    <a:pt x="2689577" y="871770"/>
                  </a:lnTo>
                  <a:lnTo>
                    <a:pt x="3186086" y="496056"/>
                  </a:lnTo>
                  <a:lnTo>
                    <a:pt x="3224124" y="467848"/>
                  </a:lnTo>
                  <a:lnTo>
                    <a:pt x="3529471" y="670924"/>
                  </a:lnTo>
                  <a:lnTo>
                    <a:pt x="3339822" y="782388"/>
                  </a:lnTo>
                  <a:lnTo>
                    <a:pt x="3182038" y="871770"/>
                  </a:lnTo>
                  <a:close/>
                </a:path>
                <a:path w="3529965" h="3456304">
                  <a:moveTo>
                    <a:pt x="3529471" y="1451411"/>
                  </a:moveTo>
                  <a:lnTo>
                    <a:pt x="3329079" y="1419591"/>
                  </a:lnTo>
                  <a:lnTo>
                    <a:pt x="2877846" y="1343014"/>
                  </a:lnTo>
                  <a:lnTo>
                    <a:pt x="3529471" y="1343014"/>
                  </a:lnTo>
                  <a:lnTo>
                    <a:pt x="3529471" y="1451411"/>
                  </a:lnTo>
                  <a:close/>
                </a:path>
                <a:path w="3529965" h="3456304">
                  <a:moveTo>
                    <a:pt x="628848" y="2793624"/>
                  </a:moveTo>
                  <a:lnTo>
                    <a:pt x="607617" y="2758054"/>
                  </a:lnTo>
                  <a:lnTo>
                    <a:pt x="592752" y="2720588"/>
                  </a:lnTo>
                  <a:lnTo>
                    <a:pt x="583827" y="2681473"/>
                  </a:lnTo>
                  <a:lnTo>
                    <a:pt x="580415" y="2640961"/>
                  </a:lnTo>
                  <a:lnTo>
                    <a:pt x="582088" y="2599301"/>
                  </a:lnTo>
                  <a:lnTo>
                    <a:pt x="588421" y="2556742"/>
                  </a:lnTo>
                  <a:lnTo>
                    <a:pt x="598986" y="2513534"/>
                  </a:lnTo>
                  <a:lnTo>
                    <a:pt x="613355" y="2469927"/>
                  </a:lnTo>
                  <a:lnTo>
                    <a:pt x="631103" y="2426169"/>
                  </a:lnTo>
                  <a:lnTo>
                    <a:pt x="651802" y="2382511"/>
                  </a:lnTo>
                  <a:lnTo>
                    <a:pt x="675026" y="2339202"/>
                  </a:lnTo>
                  <a:lnTo>
                    <a:pt x="700347" y="2296492"/>
                  </a:lnTo>
                  <a:lnTo>
                    <a:pt x="727338" y="2254630"/>
                  </a:lnTo>
                  <a:lnTo>
                    <a:pt x="755573" y="2213866"/>
                  </a:lnTo>
                  <a:lnTo>
                    <a:pt x="784625" y="2174449"/>
                  </a:lnTo>
                  <a:lnTo>
                    <a:pt x="814067" y="2136629"/>
                  </a:lnTo>
                  <a:lnTo>
                    <a:pt x="843471" y="2100656"/>
                  </a:lnTo>
                  <a:lnTo>
                    <a:pt x="872412" y="2066778"/>
                  </a:lnTo>
                  <a:lnTo>
                    <a:pt x="900461" y="2035246"/>
                  </a:lnTo>
                  <a:lnTo>
                    <a:pt x="927193" y="2006309"/>
                  </a:lnTo>
                  <a:lnTo>
                    <a:pt x="1155989" y="1808047"/>
                  </a:lnTo>
                  <a:lnTo>
                    <a:pt x="1440759" y="1597076"/>
                  </a:lnTo>
                  <a:lnTo>
                    <a:pt x="1694065" y="1418375"/>
                  </a:lnTo>
                  <a:lnTo>
                    <a:pt x="1803484" y="1343014"/>
                  </a:lnTo>
                  <a:lnTo>
                    <a:pt x="2877847" y="1343014"/>
                  </a:lnTo>
                  <a:lnTo>
                    <a:pt x="3119356" y="1599125"/>
                  </a:lnTo>
                  <a:lnTo>
                    <a:pt x="2028588" y="1599125"/>
                  </a:lnTo>
                  <a:lnTo>
                    <a:pt x="1834052" y="1819764"/>
                  </a:lnTo>
                  <a:lnTo>
                    <a:pt x="1393180" y="2287038"/>
                  </a:lnTo>
                  <a:lnTo>
                    <a:pt x="920077" y="2708980"/>
                  </a:lnTo>
                  <a:lnTo>
                    <a:pt x="628848" y="2793624"/>
                  </a:lnTo>
                  <a:close/>
                </a:path>
                <a:path w="3529965" h="3456304">
                  <a:moveTo>
                    <a:pt x="1824025" y="3322021"/>
                  </a:moveTo>
                  <a:lnTo>
                    <a:pt x="1762122" y="3306086"/>
                  </a:lnTo>
                  <a:lnTo>
                    <a:pt x="1707637" y="3257085"/>
                  </a:lnTo>
                  <a:lnTo>
                    <a:pt x="1684397" y="3222448"/>
                  </a:lnTo>
                  <a:lnTo>
                    <a:pt x="1664479" y="3182260"/>
                  </a:lnTo>
                  <a:lnTo>
                    <a:pt x="1648371" y="3137426"/>
                  </a:lnTo>
                  <a:lnTo>
                    <a:pt x="1636561" y="3088851"/>
                  </a:lnTo>
                  <a:lnTo>
                    <a:pt x="1629540" y="3037442"/>
                  </a:lnTo>
                  <a:lnTo>
                    <a:pt x="1628543" y="2995466"/>
                  </a:lnTo>
                  <a:lnTo>
                    <a:pt x="1632093" y="2952141"/>
                  </a:lnTo>
                  <a:lnTo>
                    <a:pt x="1639473" y="2907562"/>
                  </a:lnTo>
                  <a:lnTo>
                    <a:pt x="1649968" y="2861823"/>
                  </a:lnTo>
                  <a:lnTo>
                    <a:pt x="1662861" y="2815017"/>
                  </a:lnTo>
                  <a:lnTo>
                    <a:pt x="1677436" y="2767240"/>
                  </a:lnTo>
                  <a:lnTo>
                    <a:pt x="1708771" y="2669144"/>
                  </a:lnTo>
                  <a:lnTo>
                    <a:pt x="1724098" y="2619014"/>
                  </a:lnTo>
                  <a:lnTo>
                    <a:pt x="1738244" y="2568289"/>
                  </a:lnTo>
                  <a:lnTo>
                    <a:pt x="1750492" y="2517061"/>
                  </a:lnTo>
                  <a:lnTo>
                    <a:pt x="1760128" y="2465426"/>
                  </a:lnTo>
                  <a:lnTo>
                    <a:pt x="1766434" y="2413478"/>
                  </a:lnTo>
                  <a:lnTo>
                    <a:pt x="1768695" y="2361310"/>
                  </a:lnTo>
                  <a:lnTo>
                    <a:pt x="1809304" y="2139358"/>
                  </a:lnTo>
                  <a:lnTo>
                    <a:pt x="1898642" y="1888786"/>
                  </a:lnTo>
                  <a:lnTo>
                    <a:pt x="1987980" y="1683929"/>
                  </a:lnTo>
                  <a:lnTo>
                    <a:pt x="2028588" y="1599125"/>
                  </a:lnTo>
                  <a:lnTo>
                    <a:pt x="3119356" y="1599125"/>
                  </a:lnTo>
                  <a:lnTo>
                    <a:pt x="3121281" y="1601173"/>
                  </a:lnTo>
                  <a:lnTo>
                    <a:pt x="2685484" y="1601173"/>
                  </a:lnTo>
                  <a:lnTo>
                    <a:pt x="2693660" y="1740497"/>
                  </a:lnTo>
                  <a:lnTo>
                    <a:pt x="2407173" y="1740497"/>
                  </a:lnTo>
                  <a:lnTo>
                    <a:pt x="2343255" y="1971701"/>
                  </a:lnTo>
                  <a:lnTo>
                    <a:pt x="2193580" y="2486804"/>
                  </a:lnTo>
                  <a:lnTo>
                    <a:pt x="2021266" y="3018041"/>
                  </a:lnTo>
                  <a:lnTo>
                    <a:pt x="1889433" y="3297650"/>
                  </a:lnTo>
                  <a:lnTo>
                    <a:pt x="1856535" y="3315326"/>
                  </a:lnTo>
                  <a:lnTo>
                    <a:pt x="1824025" y="3322021"/>
                  </a:lnTo>
                  <a:close/>
                </a:path>
                <a:path w="3529965" h="3456304">
                  <a:moveTo>
                    <a:pt x="3529471" y="2642615"/>
                  </a:moveTo>
                  <a:lnTo>
                    <a:pt x="3516173" y="2626403"/>
                  </a:lnTo>
                  <a:lnTo>
                    <a:pt x="3481495" y="2581108"/>
                  </a:lnTo>
                  <a:lnTo>
                    <a:pt x="3446747" y="2533416"/>
                  </a:lnTo>
                  <a:lnTo>
                    <a:pt x="3269093" y="2305638"/>
                  </a:lnTo>
                  <a:lnTo>
                    <a:pt x="3013932" y="1994303"/>
                  </a:lnTo>
                  <a:lnTo>
                    <a:pt x="2685484" y="1601173"/>
                  </a:lnTo>
                  <a:lnTo>
                    <a:pt x="3121281" y="1601173"/>
                  </a:lnTo>
                  <a:lnTo>
                    <a:pt x="3221386" y="1707715"/>
                  </a:lnTo>
                  <a:lnTo>
                    <a:pt x="3483038" y="1991294"/>
                  </a:lnTo>
                  <a:lnTo>
                    <a:pt x="3529471" y="2044584"/>
                  </a:lnTo>
                  <a:lnTo>
                    <a:pt x="3529471" y="2642615"/>
                  </a:lnTo>
                  <a:close/>
                </a:path>
                <a:path w="3529965" h="3456304">
                  <a:moveTo>
                    <a:pt x="2712890" y="3456103"/>
                  </a:moveTo>
                  <a:lnTo>
                    <a:pt x="2662048" y="3440125"/>
                  </a:lnTo>
                  <a:lnTo>
                    <a:pt x="2609119" y="3398444"/>
                  </a:lnTo>
                  <a:lnTo>
                    <a:pt x="2582756" y="3369053"/>
                  </a:lnTo>
                  <a:lnTo>
                    <a:pt x="2556934" y="3334541"/>
                  </a:lnTo>
                  <a:lnTo>
                    <a:pt x="2532004" y="3295345"/>
                  </a:lnTo>
                  <a:lnTo>
                    <a:pt x="2508321" y="3251899"/>
                  </a:lnTo>
                  <a:lnTo>
                    <a:pt x="2486240" y="3204638"/>
                  </a:lnTo>
                  <a:lnTo>
                    <a:pt x="2466112" y="3153997"/>
                  </a:lnTo>
                  <a:lnTo>
                    <a:pt x="2448293" y="3100413"/>
                  </a:lnTo>
                  <a:lnTo>
                    <a:pt x="2433136" y="3044319"/>
                  </a:lnTo>
                  <a:lnTo>
                    <a:pt x="2420995" y="2986152"/>
                  </a:lnTo>
                  <a:lnTo>
                    <a:pt x="2412222" y="2926345"/>
                  </a:lnTo>
                  <a:lnTo>
                    <a:pt x="2407173" y="2865335"/>
                  </a:lnTo>
                  <a:lnTo>
                    <a:pt x="2400387" y="2556742"/>
                  </a:lnTo>
                  <a:lnTo>
                    <a:pt x="2400337" y="2517061"/>
                  </a:lnTo>
                  <a:lnTo>
                    <a:pt x="2401034" y="2179983"/>
                  </a:lnTo>
                  <a:lnTo>
                    <a:pt x="2404871" y="1870154"/>
                  </a:lnTo>
                  <a:lnTo>
                    <a:pt x="2407173" y="1740497"/>
                  </a:lnTo>
                  <a:lnTo>
                    <a:pt x="2693660" y="1740497"/>
                  </a:lnTo>
                  <a:lnTo>
                    <a:pt x="2711064" y="2053465"/>
                  </a:lnTo>
                  <a:lnTo>
                    <a:pt x="2728651" y="2411955"/>
                  </a:lnTo>
                  <a:lnTo>
                    <a:pt x="2736645" y="2674789"/>
                  </a:lnTo>
                  <a:lnTo>
                    <a:pt x="2737844" y="2717445"/>
                  </a:lnTo>
                  <a:lnTo>
                    <a:pt x="2741143" y="2765235"/>
                  </a:lnTo>
                  <a:lnTo>
                    <a:pt x="2746091" y="2817212"/>
                  </a:lnTo>
                  <a:lnTo>
                    <a:pt x="2752239" y="2872426"/>
                  </a:lnTo>
                  <a:lnTo>
                    <a:pt x="2759137" y="2929930"/>
                  </a:lnTo>
                  <a:lnTo>
                    <a:pt x="2766335" y="2988775"/>
                  </a:lnTo>
                  <a:lnTo>
                    <a:pt x="2773382" y="3048013"/>
                  </a:lnTo>
                  <a:lnTo>
                    <a:pt x="2779830" y="3106695"/>
                  </a:lnTo>
                  <a:lnTo>
                    <a:pt x="2785229" y="3163874"/>
                  </a:lnTo>
                  <a:lnTo>
                    <a:pt x="2789127" y="3218600"/>
                  </a:lnTo>
                  <a:lnTo>
                    <a:pt x="2791077" y="3269926"/>
                  </a:lnTo>
                  <a:lnTo>
                    <a:pt x="2790627" y="3316904"/>
                  </a:lnTo>
                  <a:lnTo>
                    <a:pt x="2787328" y="3358584"/>
                  </a:lnTo>
                  <a:lnTo>
                    <a:pt x="2770368" y="3422280"/>
                  </a:lnTo>
                  <a:lnTo>
                    <a:pt x="2736645" y="3453365"/>
                  </a:lnTo>
                  <a:lnTo>
                    <a:pt x="2712890" y="3456103"/>
                  </a:lnTo>
                  <a:close/>
                </a:path>
              </a:pathLst>
            </a:custGeom>
            <a:solidFill>
              <a:srgbClr val="E7BA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55511" y="649998"/>
              <a:ext cx="4159885" cy="2358390"/>
            </a:xfrm>
            <a:custGeom>
              <a:avLst/>
              <a:gdLst/>
              <a:ahLst/>
              <a:cxnLst/>
              <a:rect l="l" t="t" r="r" b="b"/>
              <a:pathLst>
                <a:path w="4159884" h="2358390">
                  <a:moveTo>
                    <a:pt x="3165538" y="2179663"/>
                  </a:moveTo>
                  <a:lnTo>
                    <a:pt x="3158350" y="2164664"/>
                  </a:lnTo>
                  <a:lnTo>
                    <a:pt x="3139325" y="2154377"/>
                  </a:lnTo>
                  <a:lnTo>
                    <a:pt x="3107639" y="2147036"/>
                  </a:lnTo>
                  <a:lnTo>
                    <a:pt x="3061462" y="2138870"/>
                  </a:lnTo>
                  <a:lnTo>
                    <a:pt x="3064433" y="2145080"/>
                  </a:lnTo>
                  <a:lnTo>
                    <a:pt x="3058096" y="2131860"/>
                  </a:lnTo>
                  <a:lnTo>
                    <a:pt x="3043339" y="2130463"/>
                  </a:lnTo>
                  <a:lnTo>
                    <a:pt x="3037128" y="2117483"/>
                  </a:lnTo>
                  <a:lnTo>
                    <a:pt x="2827236" y="2002917"/>
                  </a:lnTo>
                  <a:lnTo>
                    <a:pt x="2786227" y="1976170"/>
                  </a:lnTo>
                  <a:lnTo>
                    <a:pt x="2744305" y="1947481"/>
                  </a:lnTo>
                  <a:lnTo>
                    <a:pt x="2701544" y="1917077"/>
                  </a:lnTo>
                  <a:lnTo>
                    <a:pt x="2669514" y="1879650"/>
                  </a:lnTo>
                  <a:lnTo>
                    <a:pt x="2625394" y="1846414"/>
                  </a:lnTo>
                  <a:lnTo>
                    <a:pt x="2592209" y="1806575"/>
                  </a:lnTo>
                  <a:lnTo>
                    <a:pt x="2517787" y="1739519"/>
                  </a:lnTo>
                  <a:lnTo>
                    <a:pt x="2488171" y="1707134"/>
                  </a:lnTo>
                  <a:lnTo>
                    <a:pt x="2446883" y="1679790"/>
                  </a:lnTo>
                  <a:lnTo>
                    <a:pt x="2386761" y="1613192"/>
                  </a:lnTo>
                  <a:lnTo>
                    <a:pt x="2179002" y="1473682"/>
                  </a:lnTo>
                  <a:lnTo>
                    <a:pt x="2137816" y="1446555"/>
                  </a:lnTo>
                  <a:lnTo>
                    <a:pt x="2085428" y="1425422"/>
                  </a:lnTo>
                  <a:lnTo>
                    <a:pt x="2033333" y="1404912"/>
                  </a:lnTo>
                  <a:lnTo>
                    <a:pt x="1981581" y="1385112"/>
                  </a:lnTo>
                  <a:lnTo>
                    <a:pt x="1918766" y="1371638"/>
                  </a:lnTo>
                  <a:lnTo>
                    <a:pt x="1855698" y="1357591"/>
                  </a:lnTo>
                  <a:lnTo>
                    <a:pt x="1806155" y="1342390"/>
                  </a:lnTo>
                  <a:lnTo>
                    <a:pt x="1746999" y="1336522"/>
                  </a:lnTo>
                  <a:lnTo>
                    <a:pt x="1689442" y="1333995"/>
                  </a:lnTo>
                  <a:lnTo>
                    <a:pt x="1633258" y="1334338"/>
                  </a:lnTo>
                  <a:lnTo>
                    <a:pt x="1589671" y="1331544"/>
                  </a:lnTo>
                  <a:lnTo>
                    <a:pt x="1535531" y="1336141"/>
                  </a:lnTo>
                  <a:lnTo>
                    <a:pt x="1493507" y="1336624"/>
                  </a:lnTo>
                  <a:lnTo>
                    <a:pt x="1451927" y="1338021"/>
                  </a:lnTo>
                  <a:lnTo>
                    <a:pt x="1398663" y="1344460"/>
                  </a:lnTo>
                  <a:lnTo>
                    <a:pt x="1356753" y="1345184"/>
                  </a:lnTo>
                  <a:lnTo>
                    <a:pt x="1314475" y="1345120"/>
                  </a:lnTo>
                  <a:lnTo>
                    <a:pt x="1271536" y="1343685"/>
                  </a:lnTo>
                  <a:lnTo>
                    <a:pt x="1227658" y="1340319"/>
                  </a:lnTo>
                  <a:lnTo>
                    <a:pt x="1182573" y="1334414"/>
                  </a:lnTo>
                  <a:lnTo>
                    <a:pt x="1136002" y="1325422"/>
                  </a:lnTo>
                  <a:lnTo>
                    <a:pt x="1087666" y="1312748"/>
                  </a:lnTo>
                  <a:lnTo>
                    <a:pt x="1037297" y="1295831"/>
                  </a:lnTo>
                  <a:lnTo>
                    <a:pt x="996048" y="1268577"/>
                  </a:lnTo>
                  <a:lnTo>
                    <a:pt x="940765" y="1241412"/>
                  </a:lnTo>
                  <a:lnTo>
                    <a:pt x="894067" y="1202778"/>
                  </a:lnTo>
                  <a:lnTo>
                    <a:pt x="854760" y="1179550"/>
                  </a:lnTo>
                  <a:lnTo>
                    <a:pt x="816533" y="1158595"/>
                  </a:lnTo>
                  <a:lnTo>
                    <a:pt x="779399" y="1139913"/>
                  </a:lnTo>
                  <a:lnTo>
                    <a:pt x="731939" y="1129055"/>
                  </a:lnTo>
                  <a:lnTo>
                    <a:pt x="697039" y="1115034"/>
                  </a:lnTo>
                  <a:lnTo>
                    <a:pt x="651827" y="1108862"/>
                  </a:lnTo>
                  <a:lnTo>
                    <a:pt x="607758" y="1105077"/>
                  </a:lnTo>
                  <a:lnTo>
                    <a:pt x="553389" y="1109192"/>
                  </a:lnTo>
                  <a:lnTo>
                    <a:pt x="511632" y="1110246"/>
                  </a:lnTo>
                  <a:lnTo>
                    <a:pt x="459613" y="1119251"/>
                  </a:lnTo>
                  <a:lnTo>
                    <a:pt x="408774" y="1130731"/>
                  </a:lnTo>
                  <a:lnTo>
                    <a:pt x="359143" y="1144727"/>
                  </a:lnTo>
                  <a:lnTo>
                    <a:pt x="310730" y="1161237"/>
                  </a:lnTo>
                  <a:lnTo>
                    <a:pt x="263791" y="1180833"/>
                  </a:lnTo>
                  <a:lnTo>
                    <a:pt x="217652" y="1202118"/>
                  </a:lnTo>
                  <a:lnTo>
                    <a:pt x="172326" y="1225080"/>
                  </a:lnTo>
                  <a:lnTo>
                    <a:pt x="127812" y="1249730"/>
                  </a:lnTo>
                  <a:lnTo>
                    <a:pt x="84099" y="1276057"/>
                  </a:lnTo>
                  <a:lnTo>
                    <a:pt x="52641" y="1298575"/>
                  </a:lnTo>
                  <a:lnTo>
                    <a:pt x="10541" y="1328280"/>
                  </a:lnTo>
                  <a:lnTo>
                    <a:pt x="0" y="1335646"/>
                  </a:lnTo>
                  <a:lnTo>
                    <a:pt x="14566" y="1366024"/>
                  </a:lnTo>
                  <a:lnTo>
                    <a:pt x="37757" y="1385011"/>
                  </a:lnTo>
                  <a:lnTo>
                    <a:pt x="53289" y="1417383"/>
                  </a:lnTo>
                  <a:lnTo>
                    <a:pt x="83616" y="1451254"/>
                  </a:lnTo>
                  <a:lnTo>
                    <a:pt x="29794" y="1339037"/>
                  </a:lnTo>
                  <a:lnTo>
                    <a:pt x="71755" y="1309052"/>
                  </a:lnTo>
                  <a:lnTo>
                    <a:pt x="114719" y="1281163"/>
                  </a:lnTo>
                  <a:lnTo>
                    <a:pt x="170141" y="1249895"/>
                  </a:lnTo>
                  <a:lnTo>
                    <a:pt x="215150" y="1226273"/>
                  </a:lnTo>
                  <a:lnTo>
                    <a:pt x="261188" y="1204785"/>
                  </a:lnTo>
                  <a:lnTo>
                    <a:pt x="319722" y="1179982"/>
                  </a:lnTo>
                  <a:lnTo>
                    <a:pt x="368363" y="1163929"/>
                  </a:lnTo>
                  <a:lnTo>
                    <a:pt x="418325" y="1150620"/>
                  </a:lnTo>
                  <a:lnTo>
                    <a:pt x="481050" y="1134567"/>
                  </a:lnTo>
                  <a:lnTo>
                    <a:pt x="522185" y="1132243"/>
                  </a:lnTo>
                  <a:lnTo>
                    <a:pt x="576084" y="1127163"/>
                  </a:lnTo>
                  <a:lnTo>
                    <a:pt x="619848" y="1130300"/>
                  </a:lnTo>
                  <a:lnTo>
                    <a:pt x="664921" y="1136154"/>
                  </a:lnTo>
                  <a:lnTo>
                    <a:pt x="711288" y="1144727"/>
                  </a:lnTo>
                  <a:lnTo>
                    <a:pt x="758952" y="1156004"/>
                  </a:lnTo>
                  <a:lnTo>
                    <a:pt x="796467" y="1175486"/>
                  </a:lnTo>
                  <a:lnTo>
                    <a:pt x="835266" y="1197648"/>
                  </a:lnTo>
                  <a:lnTo>
                    <a:pt x="875360" y="1222514"/>
                  </a:lnTo>
                  <a:lnTo>
                    <a:pt x="934212" y="1257122"/>
                  </a:lnTo>
                  <a:lnTo>
                    <a:pt x="978662" y="1291043"/>
                  </a:lnTo>
                  <a:lnTo>
                    <a:pt x="1031875" y="1313891"/>
                  </a:lnTo>
                  <a:lnTo>
                    <a:pt x="1082700" y="1331760"/>
                  </a:lnTo>
                  <a:lnTo>
                    <a:pt x="1131417" y="1345234"/>
                  </a:lnTo>
                  <a:lnTo>
                    <a:pt x="1178318" y="1354912"/>
                  </a:lnTo>
                  <a:lnTo>
                    <a:pt x="1223670" y="1361376"/>
                  </a:lnTo>
                  <a:lnTo>
                    <a:pt x="1267790" y="1365250"/>
                  </a:lnTo>
                  <a:lnTo>
                    <a:pt x="1310932" y="1367091"/>
                  </a:lnTo>
                  <a:lnTo>
                    <a:pt x="1353388" y="1367523"/>
                  </a:lnTo>
                  <a:lnTo>
                    <a:pt x="1406906" y="1361643"/>
                  </a:lnTo>
                  <a:lnTo>
                    <a:pt x="1448866" y="1361020"/>
                  </a:lnTo>
                  <a:lnTo>
                    <a:pt x="1490357" y="1359433"/>
                  </a:lnTo>
                  <a:lnTo>
                    <a:pt x="1543748" y="1353273"/>
                  </a:lnTo>
                  <a:lnTo>
                    <a:pt x="1586357" y="1354010"/>
                  </a:lnTo>
                  <a:lnTo>
                    <a:pt x="1641297" y="1351089"/>
                  </a:lnTo>
                  <a:lnTo>
                    <a:pt x="1685899" y="1355991"/>
                  </a:lnTo>
                  <a:lnTo>
                    <a:pt x="1743290" y="1358176"/>
                  </a:lnTo>
                  <a:lnTo>
                    <a:pt x="1802231" y="1363586"/>
                  </a:lnTo>
                  <a:lnTo>
                    <a:pt x="1851494" y="1378204"/>
                  </a:lnTo>
                  <a:lnTo>
                    <a:pt x="1914220" y="1391500"/>
                  </a:lnTo>
                  <a:lnTo>
                    <a:pt x="1976729" y="1404366"/>
                  </a:lnTo>
                  <a:lnTo>
                    <a:pt x="2028190" y="1423555"/>
                  </a:lnTo>
                  <a:lnTo>
                    <a:pt x="2080006" y="1443494"/>
                  </a:lnTo>
                  <a:lnTo>
                    <a:pt x="2120671" y="1469542"/>
                  </a:lnTo>
                  <a:lnTo>
                    <a:pt x="2173046" y="1490637"/>
                  </a:lnTo>
                  <a:lnTo>
                    <a:pt x="2296795" y="1572437"/>
                  </a:lnTo>
                  <a:lnTo>
                    <a:pt x="2326754" y="1605534"/>
                  </a:lnTo>
                  <a:lnTo>
                    <a:pt x="2409507" y="1660613"/>
                  </a:lnTo>
                  <a:lnTo>
                    <a:pt x="2498369" y="1757756"/>
                  </a:lnTo>
                  <a:lnTo>
                    <a:pt x="2538984" y="1783702"/>
                  </a:lnTo>
                  <a:lnTo>
                    <a:pt x="2572855" y="1824977"/>
                  </a:lnTo>
                  <a:lnTo>
                    <a:pt x="2617762" y="1859864"/>
                  </a:lnTo>
                  <a:lnTo>
                    <a:pt x="2650706" y="1899170"/>
                  </a:lnTo>
                  <a:lnTo>
                    <a:pt x="2694482" y="1931708"/>
                  </a:lnTo>
                  <a:lnTo>
                    <a:pt x="2737548" y="1962759"/>
                  </a:lnTo>
                  <a:lnTo>
                    <a:pt x="2779814" y="1992134"/>
                  </a:lnTo>
                  <a:lnTo>
                    <a:pt x="2821178" y="2019655"/>
                  </a:lnTo>
                  <a:lnTo>
                    <a:pt x="3015424" y="2130971"/>
                  </a:lnTo>
                  <a:lnTo>
                    <a:pt x="2969171" y="2122640"/>
                  </a:lnTo>
                  <a:lnTo>
                    <a:pt x="2921685" y="2111743"/>
                  </a:lnTo>
                  <a:lnTo>
                    <a:pt x="2873070" y="2098497"/>
                  </a:lnTo>
                  <a:lnTo>
                    <a:pt x="2823451" y="2083130"/>
                  </a:lnTo>
                  <a:lnTo>
                    <a:pt x="2776982" y="2074341"/>
                  </a:lnTo>
                  <a:lnTo>
                    <a:pt x="2729712" y="2063889"/>
                  </a:lnTo>
                  <a:lnTo>
                    <a:pt x="2681719" y="2051939"/>
                  </a:lnTo>
                  <a:lnTo>
                    <a:pt x="2644546" y="2033168"/>
                  </a:lnTo>
                  <a:lnTo>
                    <a:pt x="2595372" y="2018728"/>
                  </a:lnTo>
                  <a:lnTo>
                    <a:pt x="2545715" y="2003323"/>
                  </a:lnTo>
                  <a:lnTo>
                    <a:pt x="2495689" y="1987105"/>
                  </a:lnTo>
                  <a:lnTo>
                    <a:pt x="2445347" y="1970252"/>
                  </a:lnTo>
                  <a:lnTo>
                    <a:pt x="2293328" y="1917598"/>
                  </a:lnTo>
                  <a:lnTo>
                    <a:pt x="2254046" y="1894446"/>
                  </a:lnTo>
                  <a:lnTo>
                    <a:pt x="2203424" y="1876996"/>
                  </a:lnTo>
                  <a:lnTo>
                    <a:pt x="2150707" y="1855190"/>
                  </a:lnTo>
                  <a:lnTo>
                    <a:pt x="2110765" y="1830654"/>
                  </a:lnTo>
                  <a:lnTo>
                    <a:pt x="2060575" y="1814106"/>
                  </a:lnTo>
                  <a:lnTo>
                    <a:pt x="2011451" y="1799780"/>
                  </a:lnTo>
                  <a:lnTo>
                    <a:pt x="1963280" y="1787448"/>
                  </a:lnTo>
                  <a:lnTo>
                    <a:pt x="1915922" y="1776818"/>
                  </a:lnTo>
                  <a:lnTo>
                    <a:pt x="1869274" y="1767662"/>
                  </a:lnTo>
                  <a:lnTo>
                    <a:pt x="1823199" y="1759686"/>
                  </a:lnTo>
                  <a:lnTo>
                    <a:pt x="1766112" y="1758149"/>
                  </a:lnTo>
                  <a:lnTo>
                    <a:pt x="1720811" y="1751787"/>
                  </a:lnTo>
                  <a:lnTo>
                    <a:pt x="1664258" y="1751342"/>
                  </a:lnTo>
                  <a:lnTo>
                    <a:pt x="1619224" y="1745564"/>
                  </a:lnTo>
                  <a:lnTo>
                    <a:pt x="1562696" y="1745157"/>
                  </a:lnTo>
                  <a:lnTo>
                    <a:pt x="1505991" y="1744408"/>
                  </a:lnTo>
                  <a:lnTo>
                    <a:pt x="1448981" y="1743024"/>
                  </a:lnTo>
                  <a:lnTo>
                    <a:pt x="1406105" y="1741728"/>
                  </a:lnTo>
                  <a:lnTo>
                    <a:pt x="1362938" y="1739836"/>
                  </a:lnTo>
                  <a:lnTo>
                    <a:pt x="1307985" y="1742719"/>
                  </a:lnTo>
                  <a:lnTo>
                    <a:pt x="1264094" y="1739315"/>
                  </a:lnTo>
                  <a:lnTo>
                    <a:pt x="1219771" y="1735010"/>
                  </a:lnTo>
                  <a:lnTo>
                    <a:pt x="1163523" y="1735188"/>
                  </a:lnTo>
                  <a:lnTo>
                    <a:pt x="1106741" y="1734286"/>
                  </a:lnTo>
                  <a:lnTo>
                    <a:pt x="1060843" y="1726692"/>
                  </a:lnTo>
                  <a:lnTo>
                    <a:pt x="1002880" y="1723301"/>
                  </a:lnTo>
                  <a:lnTo>
                    <a:pt x="913942" y="1714093"/>
                  </a:lnTo>
                  <a:lnTo>
                    <a:pt x="824572" y="1703933"/>
                  </a:lnTo>
                  <a:lnTo>
                    <a:pt x="746379" y="1687753"/>
                  </a:lnTo>
                  <a:lnTo>
                    <a:pt x="612902" y="1644408"/>
                  </a:lnTo>
                  <a:lnTo>
                    <a:pt x="558012" y="1618043"/>
                  </a:lnTo>
                  <a:lnTo>
                    <a:pt x="503618" y="1592757"/>
                  </a:lnTo>
                  <a:lnTo>
                    <a:pt x="449948" y="1568945"/>
                  </a:lnTo>
                  <a:lnTo>
                    <a:pt x="408609" y="1541513"/>
                  </a:lnTo>
                  <a:lnTo>
                    <a:pt x="368376" y="1516367"/>
                  </a:lnTo>
                  <a:lnTo>
                    <a:pt x="329438" y="1493901"/>
                  </a:lnTo>
                  <a:lnTo>
                    <a:pt x="303415" y="1469021"/>
                  </a:lnTo>
                  <a:lnTo>
                    <a:pt x="279069" y="1447634"/>
                  </a:lnTo>
                  <a:lnTo>
                    <a:pt x="256590" y="1430134"/>
                  </a:lnTo>
                  <a:lnTo>
                    <a:pt x="236181" y="1416939"/>
                  </a:lnTo>
                  <a:lnTo>
                    <a:pt x="223558" y="1390624"/>
                  </a:lnTo>
                  <a:lnTo>
                    <a:pt x="202450" y="1405356"/>
                  </a:lnTo>
                  <a:lnTo>
                    <a:pt x="207670" y="1416240"/>
                  </a:lnTo>
                  <a:lnTo>
                    <a:pt x="232283" y="1438186"/>
                  </a:lnTo>
                  <a:lnTo>
                    <a:pt x="275247" y="1469021"/>
                  </a:lnTo>
                  <a:lnTo>
                    <a:pt x="324040" y="1512023"/>
                  </a:lnTo>
                  <a:lnTo>
                    <a:pt x="389089" y="1559534"/>
                  </a:lnTo>
                  <a:lnTo>
                    <a:pt x="423926" y="1573441"/>
                  </a:lnTo>
                  <a:lnTo>
                    <a:pt x="448043" y="1594358"/>
                  </a:lnTo>
                  <a:lnTo>
                    <a:pt x="484238" y="1611096"/>
                  </a:lnTo>
                  <a:lnTo>
                    <a:pt x="520992" y="1628965"/>
                  </a:lnTo>
                  <a:lnTo>
                    <a:pt x="558190" y="1647799"/>
                  </a:lnTo>
                  <a:lnTo>
                    <a:pt x="607212" y="1661909"/>
                  </a:lnTo>
                  <a:lnTo>
                    <a:pt x="656526" y="1676615"/>
                  </a:lnTo>
                  <a:lnTo>
                    <a:pt x="755637" y="1707057"/>
                  </a:lnTo>
                  <a:lnTo>
                    <a:pt x="816724" y="1716951"/>
                  </a:lnTo>
                  <a:lnTo>
                    <a:pt x="866292" y="1732191"/>
                  </a:lnTo>
                  <a:lnTo>
                    <a:pt x="938606" y="1736115"/>
                  </a:lnTo>
                  <a:lnTo>
                    <a:pt x="999223" y="1745043"/>
                  </a:lnTo>
                  <a:lnTo>
                    <a:pt x="1057275" y="1748624"/>
                  </a:lnTo>
                  <a:lnTo>
                    <a:pt x="1114691" y="1750860"/>
                  </a:lnTo>
                  <a:lnTo>
                    <a:pt x="1160081" y="1757375"/>
                  </a:lnTo>
                  <a:lnTo>
                    <a:pt x="1216367" y="1757260"/>
                  </a:lnTo>
                  <a:lnTo>
                    <a:pt x="1260716" y="1761629"/>
                  </a:lnTo>
                  <a:lnTo>
                    <a:pt x="1316062" y="1759572"/>
                  </a:lnTo>
                  <a:lnTo>
                    <a:pt x="1359585" y="1762188"/>
                  </a:lnTo>
                  <a:lnTo>
                    <a:pt x="1402753" y="1764093"/>
                  </a:lnTo>
                  <a:lnTo>
                    <a:pt x="1502511" y="1766531"/>
                  </a:lnTo>
                  <a:lnTo>
                    <a:pt x="1559102" y="1767052"/>
                  </a:lnTo>
                  <a:lnTo>
                    <a:pt x="1615528" y="1767217"/>
                  </a:lnTo>
                  <a:lnTo>
                    <a:pt x="1671891" y="1767281"/>
                  </a:lnTo>
                  <a:lnTo>
                    <a:pt x="1716887" y="1772970"/>
                  </a:lnTo>
                  <a:lnTo>
                    <a:pt x="1762061" y="1779066"/>
                  </a:lnTo>
                  <a:lnTo>
                    <a:pt x="1819008" y="1780324"/>
                  </a:lnTo>
                  <a:lnTo>
                    <a:pt x="1864944" y="1787982"/>
                  </a:lnTo>
                  <a:lnTo>
                    <a:pt x="1911426" y="1796808"/>
                  </a:lnTo>
                  <a:lnTo>
                    <a:pt x="1958581" y="1807032"/>
                  </a:lnTo>
                  <a:lnTo>
                    <a:pt x="2006549" y="1818932"/>
                  </a:lnTo>
                  <a:lnTo>
                    <a:pt x="2055431" y="1832749"/>
                  </a:lnTo>
                  <a:lnTo>
                    <a:pt x="2105355" y="1848739"/>
                  </a:lnTo>
                  <a:lnTo>
                    <a:pt x="2144992" y="1872653"/>
                  </a:lnTo>
                  <a:lnTo>
                    <a:pt x="2197366" y="1893747"/>
                  </a:lnTo>
                  <a:lnTo>
                    <a:pt x="2236736" y="1917090"/>
                  </a:lnTo>
                  <a:lnTo>
                    <a:pt x="2440101" y="1988667"/>
                  </a:lnTo>
                  <a:lnTo>
                    <a:pt x="2490546" y="2005761"/>
                  </a:lnTo>
                  <a:lnTo>
                    <a:pt x="2540685" y="2022195"/>
                  </a:lnTo>
                  <a:lnTo>
                    <a:pt x="2590431" y="2037803"/>
                  </a:lnTo>
                  <a:lnTo>
                    <a:pt x="2628239" y="2057908"/>
                  </a:lnTo>
                  <a:lnTo>
                    <a:pt x="2676944" y="2071357"/>
                  </a:lnTo>
                  <a:lnTo>
                    <a:pt x="2725013" y="2083460"/>
                  </a:lnTo>
                  <a:lnTo>
                    <a:pt x="2772359" y="2094064"/>
                  </a:lnTo>
                  <a:lnTo>
                    <a:pt x="2818892" y="2103005"/>
                  </a:lnTo>
                  <a:lnTo>
                    <a:pt x="2868117" y="2117534"/>
                  </a:lnTo>
                  <a:lnTo>
                    <a:pt x="2916440" y="2130171"/>
                  </a:lnTo>
                  <a:lnTo>
                    <a:pt x="2963735" y="2140686"/>
                  </a:lnTo>
                  <a:lnTo>
                    <a:pt x="3009900" y="2148827"/>
                  </a:lnTo>
                  <a:lnTo>
                    <a:pt x="3026626" y="2154339"/>
                  </a:lnTo>
                  <a:lnTo>
                    <a:pt x="3043364" y="2159851"/>
                  </a:lnTo>
                  <a:lnTo>
                    <a:pt x="3050844" y="2175484"/>
                  </a:lnTo>
                  <a:lnTo>
                    <a:pt x="3043936" y="2190419"/>
                  </a:lnTo>
                  <a:lnTo>
                    <a:pt x="3047568" y="2198001"/>
                  </a:lnTo>
                  <a:lnTo>
                    <a:pt x="2985414" y="2244598"/>
                  </a:lnTo>
                  <a:lnTo>
                    <a:pt x="2939986" y="2267356"/>
                  </a:lnTo>
                  <a:lnTo>
                    <a:pt x="2892742" y="2286330"/>
                  </a:lnTo>
                  <a:lnTo>
                    <a:pt x="2843898" y="2301951"/>
                  </a:lnTo>
                  <a:lnTo>
                    <a:pt x="2793669" y="2314702"/>
                  </a:lnTo>
                  <a:lnTo>
                    <a:pt x="2753728" y="2319515"/>
                  </a:lnTo>
                  <a:lnTo>
                    <a:pt x="2701379" y="2327859"/>
                  </a:lnTo>
                  <a:lnTo>
                    <a:pt x="2648318" y="2334679"/>
                  </a:lnTo>
                  <a:lnTo>
                    <a:pt x="2606192" y="2334958"/>
                  </a:lnTo>
                  <a:lnTo>
                    <a:pt x="2552319" y="2340114"/>
                  </a:lnTo>
                  <a:lnTo>
                    <a:pt x="2509837" y="2339644"/>
                  </a:lnTo>
                  <a:lnTo>
                    <a:pt x="2450020" y="2332405"/>
                  </a:lnTo>
                  <a:lnTo>
                    <a:pt x="2389911" y="2324544"/>
                  </a:lnTo>
                  <a:lnTo>
                    <a:pt x="2329561" y="2316162"/>
                  </a:lnTo>
                  <a:lnTo>
                    <a:pt x="2280450" y="2301875"/>
                  </a:lnTo>
                  <a:lnTo>
                    <a:pt x="2231186" y="2287270"/>
                  </a:lnTo>
                  <a:lnTo>
                    <a:pt x="2193264" y="2266937"/>
                  </a:lnTo>
                  <a:lnTo>
                    <a:pt x="2143823" y="2251976"/>
                  </a:lnTo>
                  <a:lnTo>
                    <a:pt x="2105825" y="2231491"/>
                  </a:lnTo>
                  <a:lnTo>
                    <a:pt x="2079320" y="2205571"/>
                  </a:lnTo>
                  <a:lnTo>
                    <a:pt x="2041436" y="2185327"/>
                  </a:lnTo>
                  <a:lnTo>
                    <a:pt x="2001570" y="2160955"/>
                  </a:lnTo>
                  <a:lnTo>
                    <a:pt x="1962010" y="2137194"/>
                  </a:lnTo>
                  <a:lnTo>
                    <a:pt x="1911311" y="2119604"/>
                  </a:lnTo>
                  <a:lnTo>
                    <a:pt x="1872424" y="2097265"/>
                  </a:lnTo>
                  <a:lnTo>
                    <a:pt x="1822488" y="2081237"/>
                  </a:lnTo>
                  <a:lnTo>
                    <a:pt x="1772970" y="2066099"/>
                  </a:lnTo>
                  <a:lnTo>
                    <a:pt x="1712468" y="2057425"/>
                  </a:lnTo>
                  <a:lnTo>
                    <a:pt x="1652460" y="2049792"/>
                  </a:lnTo>
                  <a:lnTo>
                    <a:pt x="1609280" y="2047849"/>
                  </a:lnTo>
                  <a:lnTo>
                    <a:pt x="1523022" y="2044217"/>
                  </a:lnTo>
                  <a:lnTo>
                    <a:pt x="1468450" y="2047900"/>
                  </a:lnTo>
                  <a:lnTo>
                    <a:pt x="1425295" y="2046033"/>
                  </a:lnTo>
                  <a:lnTo>
                    <a:pt x="1370634" y="2049538"/>
                  </a:lnTo>
                  <a:lnTo>
                    <a:pt x="1260614" y="2055088"/>
                  </a:lnTo>
                  <a:lnTo>
                    <a:pt x="1216621" y="2051469"/>
                  </a:lnTo>
                  <a:lnTo>
                    <a:pt x="1160983" y="2052916"/>
                  </a:lnTo>
                  <a:lnTo>
                    <a:pt x="1105103" y="2053894"/>
                  </a:lnTo>
                  <a:lnTo>
                    <a:pt x="1048981" y="2054352"/>
                  </a:lnTo>
                  <a:lnTo>
                    <a:pt x="992581" y="2054212"/>
                  </a:lnTo>
                  <a:lnTo>
                    <a:pt x="935863" y="2053437"/>
                  </a:lnTo>
                  <a:lnTo>
                    <a:pt x="890257" y="2046465"/>
                  </a:lnTo>
                  <a:lnTo>
                    <a:pt x="832840" y="2044217"/>
                  </a:lnTo>
                  <a:lnTo>
                    <a:pt x="786485" y="2035670"/>
                  </a:lnTo>
                  <a:lnTo>
                    <a:pt x="739711" y="2026246"/>
                  </a:lnTo>
                  <a:lnTo>
                    <a:pt x="692492" y="2015896"/>
                  </a:lnTo>
                  <a:lnTo>
                    <a:pt x="644791" y="2004555"/>
                  </a:lnTo>
                  <a:lnTo>
                    <a:pt x="608050" y="1986686"/>
                  </a:lnTo>
                  <a:lnTo>
                    <a:pt x="570776" y="1967699"/>
                  </a:lnTo>
                  <a:lnTo>
                    <a:pt x="532942" y="1947570"/>
                  </a:lnTo>
                  <a:lnTo>
                    <a:pt x="494538" y="1926209"/>
                  </a:lnTo>
                  <a:lnTo>
                    <a:pt x="466966" y="1898091"/>
                  </a:lnTo>
                  <a:lnTo>
                    <a:pt x="428815" y="1847926"/>
                  </a:lnTo>
                  <a:lnTo>
                    <a:pt x="378701" y="1802193"/>
                  </a:lnTo>
                  <a:lnTo>
                    <a:pt x="225628" y="1600504"/>
                  </a:lnTo>
                  <a:lnTo>
                    <a:pt x="189395" y="1554314"/>
                  </a:lnTo>
                  <a:lnTo>
                    <a:pt x="154622" y="1511211"/>
                  </a:lnTo>
                  <a:lnTo>
                    <a:pt x="121666" y="1471853"/>
                  </a:lnTo>
                  <a:lnTo>
                    <a:pt x="90843" y="1436941"/>
                  </a:lnTo>
                  <a:lnTo>
                    <a:pt x="92697" y="1440815"/>
                  </a:lnTo>
                  <a:lnTo>
                    <a:pt x="73926" y="1401673"/>
                  </a:lnTo>
                  <a:lnTo>
                    <a:pt x="48348" y="1377721"/>
                  </a:lnTo>
                  <a:lnTo>
                    <a:pt x="83616" y="1451254"/>
                  </a:lnTo>
                  <a:lnTo>
                    <a:pt x="116840" y="1491183"/>
                  </a:lnTo>
                  <a:lnTo>
                    <a:pt x="141135" y="1541818"/>
                  </a:lnTo>
                  <a:lnTo>
                    <a:pt x="178917" y="1591195"/>
                  </a:lnTo>
                  <a:lnTo>
                    <a:pt x="218300" y="1643951"/>
                  </a:lnTo>
                  <a:lnTo>
                    <a:pt x="270306" y="1693659"/>
                  </a:lnTo>
                  <a:lnTo>
                    <a:pt x="353212" y="1807781"/>
                  </a:lnTo>
                  <a:lnTo>
                    <a:pt x="458508" y="1909838"/>
                  </a:lnTo>
                  <a:lnTo>
                    <a:pt x="485838" y="1937448"/>
                  </a:lnTo>
                  <a:lnTo>
                    <a:pt x="550164" y="1983473"/>
                  </a:lnTo>
                  <a:lnTo>
                    <a:pt x="587222" y="2001989"/>
                  </a:lnTo>
                  <a:lnTo>
                    <a:pt x="623760" y="2019427"/>
                  </a:lnTo>
                  <a:lnTo>
                    <a:pt x="671245" y="2030336"/>
                  </a:lnTo>
                  <a:lnTo>
                    <a:pt x="706818" y="2045766"/>
                  </a:lnTo>
                  <a:lnTo>
                    <a:pt x="753389" y="2054771"/>
                  </a:lnTo>
                  <a:lnTo>
                    <a:pt x="811009" y="2057425"/>
                  </a:lnTo>
                  <a:lnTo>
                    <a:pt x="856780" y="2064753"/>
                  </a:lnTo>
                  <a:lnTo>
                    <a:pt x="902182" y="2071331"/>
                  </a:lnTo>
                  <a:lnTo>
                    <a:pt x="958710" y="2071712"/>
                  </a:lnTo>
                  <a:lnTo>
                    <a:pt x="1003477" y="2076932"/>
                  </a:lnTo>
                  <a:lnTo>
                    <a:pt x="1059408" y="2076081"/>
                  </a:lnTo>
                  <a:lnTo>
                    <a:pt x="1115072" y="2074684"/>
                  </a:lnTo>
                  <a:lnTo>
                    <a:pt x="1170520" y="2072817"/>
                  </a:lnTo>
                  <a:lnTo>
                    <a:pt x="1214310" y="2076005"/>
                  </a:lnTo>
                  <a:lnTo>
                    <a:pt x="1269377" y="2073338"/>
                  </a:lnTo>
                  <a:lnTo>
                    <a:pt x="1324279" y="2070366"/>
                  </a:lnTo>
                  <a:lnTo>
                    <a:pt x="1367561" y="2072487"/>
                  </a:lnTo>
                  <a:lnTo>
                    <a:pt x="1422184" y="2068906"/>
                  </a:lnTo>
                  <a:lnTo>
                    <a:pt x="1476730" y="2065159"/>
                  </a:lnTo>
                  <a:lnTo>
                    <a:pt x="1605940" y="2070252"/>
                  </a:lnTo>
                  <a:lnTo>
                    <a:pt x="1649107" y="2072157"/>
                  </a:lnTo>
                  <a:lnTo>
                    <a:pt x="1720138" y="2073414"/>
                  </a:lnTo>
                  <a:lnTo>
                    <a:pt x="1768805" y="2086787"/>
                  </a:lnTo>
                  <a:lnTo>
                    <a:pt x="1817966" y="2101189"/>
                  </a:lnTo>
                  <a:lnTo>
                    <a:pt x="1867573" y="2116505"/>
                  </a:lnTo>
                  <a:lnTo>
                    <a:pt x="1906117" y="2138134"/>
                  </a:lnTo>
                  <a:lnTo>
                    <a:pt x="1956460" y="2154999"/>
                  </a:lnTo>
                  <a:lnTo>
                    <a:pt x="1995639" y="2177961"/>
                  </a:lnTo>
                  <a:lnTo>
                    <a:pt x="2023630" y="2206929"/>
                  </a:lnTo>
                  <a:lnTo>
                    <a:pt x="2176792" y="2291321"/>
                  </a:lnTo>
                  <a:lnTo>
                    <a:pt x="2276056" y="2322093"/>
                  </a:lnTo>
                  <a:lnTo>
                    <a:pt x="2325484" y="2337041"/>
                  </a:lnTo>
                  <a:lnTo>
                    <a:pt x="2386165" y="2346096"/>
                  </a:lnTo>
                  <a:lnTo>
                    <a:pt x="2446617" y="2354656"/>
                  </a:lnTo>
                  <a:lnTo>
                    <a:pt x="2518232" y="2357145"/>
                  </a:lnTo>
                  <a:lnTo>
                    <a:pt x="2589111" y="2358085"/>
                  </a:lnTo>
                  <a:lnTo>
                    <a:pt x="2657614" y="2354059"/>
                  </a:lnTo>
                  <a:lnTo>
                    <a:pt x="2723908" y="2345474"/>
                  </a:lnTo>
                  <a:lnTo>
                    <a:pt x="2776766" y="2338184"/>
                  </a:lnTo>
                  <a:lnTo>
                    <a:pt x="2827794" y="2327122"/>
                  </a:lnTo>
                  <a:lnTo>
                    <a:pt x="2877210" y="2312670"/>
                  </a:lnTo>
                  <a:lnTo>
                    <a:pt x="2913723" y="2300719"/>
                  </a:lnTo>
                  <a:lnTo>
                    <a:pt x="2949003" y="2286165"/>
                  </a:lnTo>
                  <a:lnTo>
                    <a:pt x="2983217" y="2269401"/>
                  </a:lnTo>
                  <a:lnTo>
                    <a:pt x="3016567" y="2250821"/>
                  </a:lnTo>
                  <a:lnTo>
                    <a:pt x="3058591" y="2220988"/>
                  </a:lnTo>
                  <a:lnTo>
                    <a:pt x="3072371" y="2190978"/>
                  </a:lnTo>
                  <a:lnTo>
                    <a:pt x="3065894" y="2177478"/>
                  </a:lnTo>
                  <a:lnTo>
                    <a:pt x="3074352" y="2165743"/>
                  </a:lnTo>
                  <a:lnTo>
                    <a:pt x="3072549" y="2162010"/>
                  </a:lnTo>
                  <a:lnTo>
                    <a:pt x="3105696" y="2172360"/>
                  </a:lnTo>
                  <a:lnTo>
                    <a:pt x="3136227" y="2177288"/>
                  </a:lnTo>
                  <a:lnTo>
                    <a:pt x="3152444" y="2181720"/>
                  </a:lnTo>
                  <a:lnTo>
                    <a:pt x="3165538" y="2179663"/>
                  </a:lnTo>
                  <a:close/>
                </a:path>
                <a:path w="4159884" h="2358390">
                  <a:moveTo>
                    <a:pt x="4159529" y="534479"/>
                  </a:moveTo>
                  <a:lnTo>
                    <a:pt x="4158513" y="486486"/>
                  </a:lnTo>
                  <a:lnTo>
                    <a:pt x="4152760" y="437489"/>
                  </a:lnTo>
                  <a:lnTo>
                    <a:pt x="4141787" y="387896"/>
                  </a:lnTo>
                  <a:lnTo>
                    <a:pt x="4125074" y="338074"/>
                  </a:lnTo>
                  <a:lnTo>
                    <a:pt x="4102125" y="288404"/>
                  </a:lnTo>
                  <a:lnTo>
                    <a:pt x="4072458" y="239268"/>
                  </a:lnTo>
                  <a:lnTo>
                    <a:pt x="4035564" y="191046"/>
                  </a:lnTo>
                  <a:lnTo>
                    <a:pt x="4007955" y="160451"/>
                  </a:lnTo>
                  <a:lnTo>
                    <a:pt x="3979380" y="132219"/>
                  </a:lnTo>
                  <a:lnTo>
                    <a:pt x="3949839" y="106464"/>
                  </a:lnTo>
                  <a:lnTo>
                    <a:pt x="3919321" y="83248"/>
                  </a:lnTo>
                  <a:lnTo>
                    <a:pt x="3855453" y="44869"/>
                  </a:lnTo>
                  <a:lnTo>
                    <a:pt x="3787800" y="17805"/>
                  </a:lnTo>
                  <a:lnTo>
                    <a:pt x="3716426" y="2768"/>
                  </a:lnTo>
                  <a:lnTo>
                    <a:pt x="3679355" y="0"/>
                  </a:lnTo>
                  <a:lnTo>
                    <a:pt x="3641369" y="495"/>
                  </a:lnTo>
                  <a:lnTo>
                    <a:pt x="3602482" y="4381"/>
                  </a:lnTo>
                  <a:lnTo>
                    <a:pt x="3562705" y="11722"/>
                  </a:lnTo>
                  <a:lnTo>
                    <a:pt x="3522027" y="22618"/>
                  </a:lnTo>
                  <a:lnTo>
                    <a:pt x="3480460" y="37147"/>
                  </a:lnTo>
                  <a:lnTo>
                    <a:pt x="3438004" y="55422"/>
                  </a:lnTo>
                  <a:lnTo>
                    <a:pt x="3394684" y="77520"/>
                  </a:lnTo>
                  <a:lnTo>
                    <a:pt x="3350501" y="103543"/>
                  </a:lnTo>
                  <a:lnTo>
                    <a:pt x="3305441" y="133565"/>
                  </a:lnTo>
                  <a:lnTo>
                    <a:pt x="3259531" y="167690"/>
                  </a:lnTo>
                  <a:lnTo>
                    <a:pt x="3212769" y="205994"/>
                  </a:lnTo>
                  <a:lnTo>
                    <a:pt x="3165170" y="248577"/>
                  </a:lnTo>
                  <a:lnTo>
                    <a:pt x="3116732" y="295541"/>
                  </a:lnTo>
                  <a:lnTo>
                    <a:pt x="3099270" y="334530"/>
                  </a:lnTo>
                  <a:lnTo>
                    <a:pt x="3066084" y="429234"/>
                  </a:lnTo>
                  <a:lnTo>
                    <a:pt x="3045930" y="546214"/>
                  </a:lnTo>
                  <a:lnTo>
                    <a:pt x="3067608" y="652043"/>
                  </a:lnTo>
                  <a:lnTo>
                    <a:pt x="3086824" y="686828"/>
                  </a:lnTo>
                  <a:lnTo>
                    <a:pt x="3128238" y="766686"/>
                  </a:lnTo>
                  <a:lnTo>
                    <a:pt x="3151467" y="809142"/>
                  </a:lnTo>
                  <a:lnTo>
                    <a:pt x="3177057" y="851535"/>
                  </a:lnTo>
                  <a:lnTo>
                    <a:pt x="3205543" y="892556"/>
                  </a:lnTo>
                  <a:lnTo>
                    <a:pt x="3237433" y="930884"/>
                  </a:lnTo>
                  <a:lnTo>
                    <a:pt x="3273247" y="965212"/>
                  </a:lnTo>
                  <a:lnTo>
                    <a:pt x="3313493" y="994232"/>
                  </a:lnTo>
                  <a:lnTo>
                    <a:pt x="3358692" y="1016622"/>
                  </a:lnTo>
                  <a:lnTo>
                    <a:pt x="3409365" y="1031087"/>
                  </a:lnTo>
                  <a:lnTo>
                    <a:pt x="3453371" y="1036878"/>
                  </a:lnTo>
                  <a:lnTo>
                    <a:pt x="3500653" y="1038656"/>
                  </a:lnTo>
                  <a:lnTo>
                    <a:pt x="3550437" y="1036713"/>
                  </a:lnTo>
                  <a:lnTo>
                    <a:pt x="3601923" y="1031379"/>
                  </a:lnTo>
                  <a:lnTo>
                    <a:pt x="3654348" y="1022946"/>
                  </a:lnTo>
                  <a:lnTo>
                    <a:pt x="3706888" y="1011732"/>
                  </a:lnTo>
                  <a:lnTo>
                    <a:pt x="3758781" y="998054"/>
                  </a:lnTo>
                  <a:lnTo>
                    <a:pt x="3809238" y="982205"/>
                  </a:lnTo>
                  <a:lnTo>
                    <a:pt x="3857472" y="964501"/>
                  </a:lnTo>
                  <a:lnTo>
                    <a:pt x="3902672" y="945248"/>
                  </a:lnTo>
                  <a:lnTo>
                    <a:pt x="3944086" y="924763"/>
                  </a:lnTo>
                  <a:lnTo>
                    <a:pt x="3980904" y="903351"/>
                  </a:lnTo>
                  <a:lnTo>
                    <a:pt x="4012336" y="881329"/>
                  </a:lnTo>
                  <a:lnTo>
                    <a:pt x="4056837" y="837057"/>
                  </a:lnTo>
                  <a:lnTo>
                    <a:pt x="4094010" y="780313"/>
                  </a:lnTo>
                  <a:lnTo>
                    <a:pt x="4126166" y="708939"/>
                  </a:lnTo>
                  <a:lnTo>
                    <a:pt x="4139120" y="668718"/>
                  </a:lnTo>
                  <a:lnTo>
                    <a:pt x="4149331" y="625970"/>
                  </a:lnTo>
                  <a:lnTo>
                    <a:pt x="4156303" y="581101"/>
                  </a:lnTo>
                  <a:lnTo>
                    <a:pt x="4159529" y="534479"/>
                  </a:lnTo>
                  <a:close/>
                </a:path>
              </a:pathLst>
            </a:custGeom>
            <a:solidFill>
              <a:srgbClr val="FEF1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40603" y="8075164"/>
            <a:ext cx="2761615" cy="1549400"/>
          </a:xfrm>
          <a:custGeom>
            <a:avLst/>
            <a:gdLst/>
            <a:ahLst/>
            <a:cxnLst/>
            <a:rect l="l" t="t" r="r" b="b"/>
            <a:pathLst>
              <a:path w="2761615" h="1549400">
                <a:moveTo>
                  <a:pt x="1428540" y="1054099"/>
                </a:moveTo>
                <a:lnTo>
                  <a:pt x="1400355" y="1054099"/>
                </a:lnTo>
                <a:lnTo>
                  <a:pt x="1403328" y="990599"/>
                </a:lnTo>
                <a:lnTo>
                  <a:pt x="1407382" y="939799"/>
                </a:lnTo>
                <a:lnTo>
                  <a:pt x="1412517" y="876299"/>
                </a:lnTo>
                <a:lnTo>
                  <a:pt x="1418733" y="825499"/>
                </a:lnTo>
                <a:lnTo>
                  <a:pt x="1426031" y="774699"/>
                </a:lnTo>
                <a:lnTo>
                  <a:pt x="1434409" y="723899"/>
                </a:lnTo>
                <a:lnTo>
                  <a:pt x="1443868" y="673099"/>
                </a:lnTo>
                <a:lnTo>
                  <a:pt x="1454409" y="634999"/>
                </a:lnTo>
                <a:lnTo>
                  <a:pt x="1470722" y="571499"/>
                </a:lnTo>
                <a:lnTo>
                  <a:pt x="1488990" y="520699"/>
                </a:lnTo>
                <a:lnTo>
                  <a:pt x="1509205" y="457199"/>
                </a:lnTo>
                <a:lnTo>
                  <a:pt x="1531356" y="419099"/>
                </a:lnTo>
                <a:lnTo>
                  <a:pt x="1555434" y="368299"/>
                </a:lnTo>
                <a:lnTo>
                  <a:pt x="1581429" y="330199"/>
                </a:lnTo>
                <a:lnTo>
                  <a:pt x="1609330" y="292099"/>
                </a:lnTo>
                <a:lnTo>
                  <a:pt x="1639129" y="253999"/>
                </a:lnTo>
                <a:lnTo>
                  <a:pt x="1670816" y="228599"/>
                </a:lnTo>
                <a:lnTo>
                  <a:pt x="1704381" y="203199"/>
                </a:lnTo>
                <a:lnTo>
                  <a:pt x="1739813" y="190499"/>
                </a:lnTo>
                <a:lnTo>
                  <a:pt x="1831400" y="139699"/>
                </a:lnTo>
                <a:lnTo>
                  <a:pt x="1916213" y="114299"/>
                </a:lnTo>
                <a:lnTo>
                  <a:pt x="1994275" y="76199"/>
                </a:lnTo>
                <a:lnTo>
                  <a:pt x="2065607" y="50799"/>
                </a:lnTo>
                <a:lnTo>
                  <a:pt x="2130233" y="38099"/>
                </a:lnTo>
                <a:lnTo>
                  <a:pt x="2188174" y="25399"/>
                </a:lnTo>
                <a:lnTo>
                  <a:pt x="2239451" y="12699"/>
                </a:lnTo>
                <a:lnTo>
                  <a:pt x="2284088" y="0"/>
                </a:lnTo>
                <a:lnTo>
                  <a:pt x="2425937" y="0"/>
                </a:lnTo>
                <a:lnTo>
                  <a:pt x="2427379" y="25399"/>
                </a:lnTo>
                <a:lnTo>
                  <a:pt x="2313158" y="25399"/>
                </a:lnTo>
                <a:lnTo>
                  <a:pt x="2279450" y="38099"/>
                </a:lnTo>
                <a:lnTo>
                  <a:pt x="2240736" y="38099"/>
                </a:lnTo>
                <a:lnTo>
                  <a:pt x="2197019" y="50799"/>
                </a:lnTo>
                <a:lnTo>
                  <a:pt x="2148305" y="63499"/>
                </a:lnTo>
                <a:lnTo>
                  <a:pt x="2094599" y="76199"/>
                </a:lnTo>
                <a:lnTo>
                  <a:pt x="2035905" y="101599"/>
                </a:lnTo>
                <a:lnTo>
                  <a:pt x="1972227" y="114299"/>
                </a:lnTo>
                <a:lnTo>
                  <a:pt x="1903572" y="139699"/>
                </a:lnTo>
                <a:lnTo>
                  <a:pt x="1829943" y="177799"/>
                </a:lnTo>
                <a:lnTo>
                  <a:pt x="1751345" y="215899"/>
                </a:lnTo>
                <a:lnTo>
                  <a:pt x="1716337" y="228599"/>
                </a:lnTo>
                <a:lnTo>
                  <a:pt x="1683866" y="253999"/>
                </a:lnTo>
                <a:lnTo>
                  <a:pt x="1653838" y="279399"/>
                </a:lnTo>
                <a:lnTo>
                  <a:pt x="1626164" y="317499"/>
                </a:lnTo>
                <a:lnTo>
                  <a:pt x="1600750" y="342899"/>
                </a:lnTo>
                <a:lnTo>
                  <a:pt x="1577505" y="380999"/>
                </a:lnTo>
                <a:lnTo>
                  <a:pt x="1556339" y="431799"/>
                </a:lnTo>
                <a:lnTo>
                  <a:pt x="1537158" y="469899"/>
                </a:lnTo>
                <a:lnTo>
                  <a:pt x="1519872" y="507999"/>
                </a:lnTo>
                <a:lnTo>
                  <a:pt x="1504388" y="558799"/>
                </a:lnTo>
                <a:lnTo>
                  <a:pt x="1490616" y="609599"/>
                </a:lnTo>
                <a:lnTo>
                  <a:pt x="1478463" y="647699"/>
                </a:lnTo>
                <a:lnTo>
                  <a:pt x="1467838" y="698499"/>
                </a:lnTo>
                <a:lnTo>
                  <a:pt x="1458649" y="749299"/>
                </a:lnTo>
                <a:lnTo>
                  <a:pt x="1450804" y="800099"/>
                </a:lnTo>
                <a:lnTo>
                  <a:pt x="1444212" y="850899"/>
                </a:lnTo>
                <a:lnTo>
                  <a:pt x="1438782" y="901699"/>
                </a:lnTo>
                <a:lnTo>
                  <a:pt x="1434420" y="952499"/>
                </a:lnTo>
                <a:lnTo>
                  <a:pt x="1431037" y="1003299"/>
                </a:lnTo>
                <a:lnTo>
                  <a:pt x="1428540" y="1054099"/>
                </a:lnTo>
                <a:close/>
              </a:path>
              <a:path w="2761615" h="1549400">
                <a:moveTo>
                  <a:pt x="1511345" y="1257299"/>
                </a:moveTo>
                <a:lnTo>
                  <a:pt x="1483238" y="1244599"/>
                </a:lnTo>
                <a:lnTo>
                  <a:pt x="1502888" y="1168399"/>
                </a:lnTo>
                <a:lnTo>
                  <a:pt x="1521918" y="1092199"/>
                </a:lnTo>
                <a:lnTo>
                  <a:pt x="1540323" y="1028699"/>
                </a:lnTo>
                <a:lnTo>
                  <a:pt x="1558095" y="965199"/>
                </a:lnTo>
                <a:lnTo>
                  <a:pt x="1575230" y="901699"/>
                </a:lnTo>
                <a:lnTo>
                  <a:pt x="1591721" y="850899"/>
                </a:lnTo>
                <a:lnTo>
                  <a:pt x="1607563" y="800099"/>
                </a:lnTo>
                <a:lnTo>
                  <a:pt x="1622749" y="761999"/>
                </a:lnTo>
                <a:lnTo>
                  <a:pt x="1637274" y="723899"/>
                </a:lnTo>
                <a:lnTo>
                  <a:pt x="1651132" y="685799"/>
                </a:lnTo>
                <a:lnTo>
                  <a:pt x="1664316" y="660399"/>
                </a:lnTo>
                <a:lnTo>
                  <a:pt x="1676822" y="647699"/>
                </a:lnTo>
                <a:lnTo>
                  <a:pt x="1688642" y="622299"/>
                </a:lnTo>
                <a:lnTo>
                  <a:pt x="1707449" y="609599"/>
                </a:lnTo>
                <a:lnTo>
                  <a:pt x="1731418" y="584199"/>
                </a:lnTo>
                <a:lnTo>
                  <a:pt x="1760525" y="571499"/>
                </a:lnTo>
                <a:lnTo>
                  <a:pt x="1794744" y="546099"/>
                </a:lnTo>
                <a:lnTo>
                  <a:pt x="1834047" y="520699"/>
                </a:lnTo>
                <a:lnTo>
                  <a:pt x="1878410" y="495299"/>
                </a:lnTo>
                <a:lnTo>
                  <a:pt x="1927807" y="469899"/>
                </a:lnTo>
                <a:lnTo>
                  <a:pt x="1982211" y="457199"/>
                </a:lnTo>
                <a:lnTo>
                  <a:pt x="2041597" y="431799"/>
                </a:lnTo>
                <a:lnTo>
                  <a:pt x="2105938" y="406399"/>
                </a:lnTo>
                <a:lnTo>
                  <a:pt x="2174323" y="380999"/>
                </a:lnTo>
                <a:lnTo>
                  <a:pt x="2238844" y="355599"/>
                </a:lnTo>
                <a:lnTo>
                  <a:pt x="2297199" y="330199"/>
                </a:lnTo>
                <a:lnTo>
                  <a:pt x="2347085" y="317499"/>
                </a:lnTo>
                <a:lnTo>
                  <a:pt x="2386201" y="304799"/>
                </a:lnTo>
                <a:lnTo>
                  <a:pt x="2412243" y="292099"/>
                </a:lnTo>
                <a:lnTo>
                  <a:pt x="2397829" y="25399"/>
                </a:lnTo>
                <a:lnTo>
                  <a:pt x="2427379" y="25399"/>
                </a:lnTo>
                <a:lnTo>
                  <a:pt x="2443955" y="317499"/>
                </a:lnTo>
                <a:lnTo>
                  <a:pt x="2425446" y="317499"/>
                </a:lnTo>
                <a:lnTo>
                  <a:pt x="2405545" y="330199"/>
                </a:lnTo>
                <a:lnTo>
                  <a:pt x="2374986" y="342899"/>
                </a:lnTo>
                <a:lnTo>
                  <a:pt x="2335318" y="355599"/>
                </a:lnTo>
                <a:lnTo>
                  <a:pt x="2288087" y="368299"/>
                </a:lnTo>
                <a:lnTo>
                  <a:pt x="2234838" y="380999"/>
                </a:lnTo>
                <a:lnTo>
                  <a:pt x="2177120" y="406399"/>
                </a:lnTo>
                <a:lnTo>
                  <a:pt x="1932481" y="507999"/>
                </a:lnTo>
                <a:lnTo>
                  <a:pt x="1875612" y="533399"/>
                </a:lnTo>
                <a:lnTo>
                  <a:pt x="1823554" y="558799"/>
                </a:lnTo>
                <a:lnTo>
                  <a:pt x="1777852" y="596899"/>
                </a:lnTo>
                <a:lnTo>
                  <a:pt x="1740054" y="622299"/>
                </a:lnTo>
                <a:lnTo>
                  <a:pt x="1711705" y="647699"/>
                </a:lnTo>
                <a:lnTo>
                  <a:pt x="1697730" y="673099"/>
                </a:lnTo>
                <a:lnTo>
                  <a:pt x="1682419" y="698499"/>
                </a:lnTo>
                <a:lnTo>
                  <a:pt x="1665846" y="736599"/>
                </a:lnTo>
                <a:lnTo>
                  <a:pt x="1648089" y="774699"/>
                </a:lnTo>
                <a:lnTo>
                  <a:pt x="1629222" y="838199"/>
                </a:lnTo>
                <a:lnTo>
                  <a:pt x="1609321" y="901699"/>
                </a:lnTo>
                <a:lnTo>
                  <a:pt x="1588462" y="965199"/>
                </a:lnTo>
                <a:lnTo>
                  <a:pt x="1620461" y="965199"/>
                </a:lnTo>
                <a:lnTo>
                  <a:pt x="1587969" y="1041399"/>
                </a:lnTo>
                <a:lnTo>
                  <a:pt x="1567455" y="1092199"/>
                </a:lnTo>
                <a:lnTo>
                  <a:pt x="1547830" y="1142999"/>
                </a:lnTo>
                <a:lnTo>
                  <a:pt x="1529119" y="1193799"/>
                </a:lnTo>
                <a:lnTo>
                  <a:pt x="1511345" y="1257299"/>
                </a:lnTo>
                <a:close/>
              </a:path>
              <a:path w="2761615" h="1549400">
                <a:moveTo>
                  <a:pt x="682520" y="50799"/>
                </a:moveTo>
                <a:lnTo>
                  <a:pt x="414491" y="50799"/>
                </a:lnTo>
                <a:lnTo>
                  <a:pt x="493294" y="38099"/>
                </a:lnTo>
                <a:lnTo>
                  <a:pt x="582493" y="38099"/>
                </a:lnTo>
                <a:lnTo>
                  <a:pt x="682520" y="50799"/>
                </a:lnTo>
                <a:close/>
              </a:path>
              <a:path w="2761615" h="1549400">
                <a:moveTo>
                  <a:pt x="186165" y="114299"/>
                </a:moveTo>
                <a:lnTo>
                  <a:pt x="106348" y="114299"/>
                </a:lnTo>
                <a:lnTo>
                  <a:pt x="117573" y="101599"/>
                </a:lnTo>
                <a:lnTo>
                  <a:pt x="135731" y="101599"/>
                </a:lnTo>
                <a:lnTo>
                  <a:pt x="161254" y="88899"/>
                </a:lnTo>
                <a:lnTo>
                  <a:pt x="194574" y="76199"/>
                </a:lnTo>
                <a:lnTo>
                  <a:pt x="236125" y="63499"/>
                </a:lnTo>
                <a:lnTo>
                  <a:pt x="286339" y="63499"/>
                </a:lnTo>
                <a:lnTo>
                  <a:pt x="345651" y="50799"/>
                </a:lnTo>
                <a:lnTo>
                  <a:pt x="725618" y="50799"/>
                </a:lnTo>
                <a:lnTo>
                  <a:pt x="808496" y="76199"/>
                </a:lnTo>
                <a:lnTo>
                  <a:pt x="366285" y="76199"/>
                </a:lnTo>
                <a:lnTo>
                  <a:pt x="309569" y="88899"/>
                </a:lnTo>
                <a:lnTo>
                  <a:pt x="260858" y="88899"/>
                </a:lnTo>
                <a:lnTo>
                  <a:pt x="219830" y="101599"/>
                </a:lnTo>
                <a:lnTo>
                  <a:pt x="186165" y="114299"/>
                </a:lnTo>
                <a:close/>
              </a:path>
              <a:path w="2761615" h="1549400">
                <a:moveTo>
                  <a:pt x="1425580" y="1231899"/>
                </a:moveTo>
                <a:lnTo>
                  <a:pt x="1396752" y="1231899"/>
                </a:lnTo>
                <a:lnTo>
                  <a:pt x="1391467" y="1193799"/>
                </a:lnTo>
                <a:lnTo>
                  <a:pt x="1385379" y="1142999"/>
                </a:lnTo>
                <a:lnTo>
                  <a:pt x="1378434" y="1104899"/>
                </a:lnTo>
                <a:lnTo>
                  <a:pt x="1370578" y="1054099"/>
                </a:lnTo>
                <a:lnTo>
                  <a:pt x="1361757" y="1015999"/>
                </a:lnTo>
                <a:lnTo>
                  <a:pt x="1351917" y="965199"/>
                </a:lnTo>
                <a:lnTo>
                  <a:pt x="1341005" y="914399"/>
                </a:lnTo>
                <a:lnTo>
                  <a:pt x="1328967" y="863599"/>
                </a:lnTo>
                <a:lnTo>
                  <a:pt x="1315749" y="812799"/>
                </a:lnTo>
                <a:lnTo>
                  <a:pt x="1301296" y="761999"/>
                </a:lnTo>
                <a:lnTo>
                  <a:pt x="1285557" y="711199"/>
                </a:lnTo>
                <a:lnTo>
                  <a:pt x="1268475" y="660399"/>
                </a:lnTo>
                <a:lnTo>
                  <a:pt x="1249999" y="609599"/>
                </a:lnTo>
                <a:lnTo>
                  <a:pt x="1230073" y="571499"/>
                </a:lnTo>
                <a:lnTo>
                  <a:pt x="1208644" y="520699"/>
                </a:lnTo>
                <a:lnTo>
                  <a:pt x="1182056" y="469899"/>
                </a:lnTo>
                <a:lnTo>
                  <a:pt x="1154189" y="419099"/>
                </a:lnTo>
                <a:lnTo>
                  <a:pt x="1125052" y="368299"/>
                </a:lnTo>
                <a:lnTo>
                  <a:pt x="1094655" y="330199"/>
                </a:lnTo>
                <a:lnTo>
                  <a:pt x="1063006" y="279399"/>
                </a:lnTo>
                <a:lnTo>
                  <a:pt x="1030114" y="253999"/>
                </a:lnTo>
                <a:lnTo>
                  <a:pt x="995988" y="215899"/>
                </a:lnTo>
                <a:lnTo>
                  <a:pt x="960637" y="190499"/>
                </a:lnTo>
                <a:lnTo>
                  <a:pt x="924070" y="165099"/>
                </a:lnTo>
                <a:lnTo>
                  <a:pt x="886296" y="139699"/>
                </a:lnTo>
                <a:lnTo>
                  <a:pt x="847324" y="114299"/>
                </a:lnTo>
                <a:lnTo>
                  <a:pt x="807164" y="101599"/>
                </a:lnTo>
                <a:lnTo>
                  <a:pt x="723311" y="76199"/>
                </a:lnTo>
                <a:lnTo>
                  <a:pt x="808496" y="76199"/>
                </a:lnTo>
                <a:lnTo>
                  <a:pt x="886906" y="101599"/>
                </a:lnTo>
                <a:lnTo>
                  <a:pt x="924419" y="126999"/>
                </a:lnTo>
                <a:lnTo>
                  <a:pt x="960797" y="152399"/>
                </a:lnTo>
                <a:lnTo>
                  <a:pt x="996032" y="177799"/>
                </a:lnTo>
                <a:lnTo>
                  <a:pt x="1030119" y="203199"/>
                </a:lnTo>
                <a:lnTo>
                  <a:pt x="1063050" y="241299"/>
                </a:lnTo>
                <a:lnTo>
                  <a:pt x="1094821" y="279399"/>
                </a:lnTo>
                <a:lnTo>
                  <a:pt x="1125424" y="317499"/>
                </a:lnTo>
                <a:lnTo>
                  <a:pt x="1154852" y="355599"/>
                </a:lnTo>
                <a:lnTo>
                  <a:pt x="1183101" y="406399"/>
                </a:lnTo>
                <a:lnTo>
                  <a:pt x="1210162" y="457199"/>
                </a:lnTo>
                <a:lnTo>
                  <a:pt x="1236031" y="507999"/>
                </a:lnTo>
                <a:lnTo>
                  <a:pt x="1257841" y="558799"/>
                </a:lnTo>
                <a:lnTo>
                  <a:pt x="1278102" y="609599"/>
                </a:lnTo>
                <a:lnTo>
                  <a:pt x="1296871" y="660399"/>
                </a:lnTo>
                <a:lnTo>
                  <a:pt x="1314207" y="711199"/>
                </a:lnTo>
                <a:lnTo>
                  <a:pt x="1330169" y="761999"/>
                </a:lnTo>
                <a:lnTo>
                  <a:pt x="1344815" y="812799"/>
                </a:lnTo>
                <a:lnTo>
                  <a:pt x="1358204" y="863599"/>
                </a:lnTo>
                <a:lnTo>
                  <a:pt x="1370394" y="914399"/>
                </a:lnTo>
                <a:lnTo>
                  <a:pt x="1381443" y="952499"/>
                </a:lnTo>
                <a:lnTo>
                  <a:pt x="1391411" y="1003299"/>
                </a:lnTo>
                <a:lnTo>
                  <a:pt x="1400355" y="1054099"/>
                </a:lnTo>
                <a:lnTo>
                  <a:pt x="1428540" y="1054099"/>
                </a:lnTo>
                <a:lnTo>
                  <a:pt x="1426837" y="1092199"/>
                </a:lnTo>
                <a:lnTo>
                  <a:pt x="1425838" y="1142999"/>
                </a:lnTo>
                <a:lnTo>
                  <a:pt x="1425449" y="1181099"/>
                </a:lnTo>
                <a:lnTo>
                  <a:pt x="1425580" y="1231899"/>
                </a:lnTo>
                <a:close/>
              </a:path>
              <a:path w="2761615" h="1549400">
                <a:moveTo>
                  <a:pt x="269095" y="457199"/>
                </a:moveTo>
                <a:lnTo>
                  <a:pt x="189548" y="457199"/>
                </a:lnTo>
                <a:lnTo>
                  <a:pt x="92251" y="114299"/>
                </a:lnTo>
                <a:lnTo>
                  <a:pt x="159540" y="114299"/>
                </a:lnTo>
                <a:lnTo>
                  <a:pt x="139634" y="126999"/>
                </a:lnTo>
                <a:lnTo>
                  <a:pt x="126125" y="126999"/>
                </a:lnTo>
                <a:lnTo>
                  <a:pt x="211170" y="431799"/>
                </a:lnTo>
                <a:lnTo>
                  <a:pt x="826193" y="431799"/>
                </a:lnTo>
                <a:lnTo>
                  <a:pt x="870226" y="444499"/>
                </a:lnTo>
                <a:lnTo>
                  <a:pt x="314649" y="444499"/>
                </a:lnTo>
                <a:lnTo>
                  <a:pt x="269095" y="457199"/>
                </a:lnTo>
                <a:close/>
              </a:path>
              <a:path w="2761615" h="1549400">
                <a:moveTo>
                  <a:pt x="659630" y="419099"/>
                </a:moveTo>
                <a:lnTo>
                  <a:pt x="414791" y="419099"/>
                </a:lnTo>
                <a:lnTo>
                  <a:pt x="473806" y="406399"/>
                </a:lnTo>
                <a:lnTo>
                  <a:pt x="597769" y="406399"/>
                </a:lnTo>
                <a:lnTo>
                  <a:pt x="659630" y="419099"/>
                </a:lnTo>
                <a:close/>
              </a:path>
              <a:path w="2761615" h="1549400">
                <a:moveTo>
                  <a:pt x="775386" y="431799"/>
                </a:moveTo>
                <a:lnTo>
                  <a:pt x="211170" y="431799"/>
                </a:lnTo>
                <a:lnTo>
                  <a:pt x="234553" y="419099"/>
                </a:lnTo>
                <a:lnTo>
                  <a:pt x="719350" y="419099"/>
                </a:lnTo>
                <a:lnTo>
                  <a:pt x="775386" y="431799"/>
                </a:lnTo>
                <a:close/>
              </a:path>
              <a:path w="2761615" h="1549400">
                <a:moveTo>
                  <a:pt x="1026376" y="622299"/>
                </a:moveTo>
                <a:lnTo>
                  <a:pt x="990987" y="622299"/>
                </a:lnTo>
                <a:lnTo>
                  <a:pt x="954467" y="558799"/>
                </a:lnTo>
                <a:lnTo>
                  <a:pt x="926393" y="520699"/>
                </a:lnTo>
                <a:lnTo>
                  <a:pt x="905751" y="507999"/>
                </a:lnTo>
                <a:lnTo>
                  <a:pt x="891528" y="495299"/>
                </a:lnTo>
                <a:lnTo>
                  <a:pt x="853980" y="469899"/>
                </a:lnTo>
                <a:lnTo>
                  <a:pt x="806611" y="457199"/>
                </a:lnTo>
                <a:lnTo>
                  <a:pt x="751426" y="457199"/>
                </a:lnTo>
                <a:lnTo>
                  <a:pt x="690429" y="444499"/>
                </a:lnTo>
                <a:lnTo>
                  <a:pt x="870226" y="444499"/>
                </a:lnTo>
                <a:lnTo>
                  <a:pt x="905942" y="469899"/>
                </a:lnTo>
                <a:lnTo>
                  <a:pt x="927500" y="482599"/>
                </a:lnTo>
                <a:lnTo>
                  <a:pt x="953348" y="507999"/>
                </a:lnTo>
                <a:lnTo>
                  <a:pt x="983624" y="558799"/>
                </a:lnTo>
                <a:lnTo>
                  <a:pt x="1018467" y="609599"/>
                </a:lnTo>
                <a:lnTo>
                  <a:pt x="1026376" y="622299"/>
                </a:lnTo>
                <a:close/>
              </a:path>
              <a:path w="2761615" h="1549400">
                <a:moveTo>
                  <a:pt x="1620461" y="965199"/>
                </a:moveTo>
                <a:lnTo>
                  <a:pt x="1588462" y="965199"/>
                </a:lnTo>
                <a:lnTo>
                  <a:pt x="1620549" y="901699"/>
                </a:lnTo>
                <a:lnTo>
                  <a:pt x="1653382" y="838199"/>
                </a:lnTo>
                <a:lnTo>
                  <a:pt x="1686804" y="787399"/>
                </a:lnTo>
                <a:lnTo>
                  <a:pt x="1720659" y="749299"/>
                </a:lnTo>
                <a:lnTo>
                  <a:pt x="1754787" y="698499"/>
                </a:lnTo>
                <a:lnTo>
                  <a:pt x="1789032" y="673099"/>
                </a:lnTo>
                <a:lnTo>
                  <a:pt x="1823236" y="634999"/>
                </a:lnTo>
                <a:lnTo>
                  <a:pt x="1890891" y="584199"/>
                </a:lnTo>
                <a:lnTo>
                  <a:pt x="1924027" y="571499"/>
                </a:lnTo>
                <a:lnTo>
                  <a:pt x="1956492" y="546099"/>
                </a:lnTo>
                <a:lnTo>
                  <a:pt x="1988127" y="533399"/>
                </a:lnTo>
                <a:lnTo>
                  <a:pt x="2051163" y="533399"/>
                </a:lnTo>
                <a:lnTo>
                  <a:pt x="2048281" y="520699"/>
                </a:lnTo>
                <a:lnTo>
                  <a:pt x="2147734" y="507999"/>
                </a:lnTo>
                <a:lnTo>
                  <a:pt x="2238943" y="495299"/>
                </a:lnTo>
                <a:lnTo>
                  <a:pt x="2322071" y="482599"/>
                </a:lnTo>
                <a:lnTo>
                  <a:pt x="2622174" y="482599"/>
                </a:lnTo>
                <a:lnTo>
                  <a:pt x="2660223" y="495299"/>
                </a:lnTo>
                <a:lnTo>
                  <a:pt x="2691327" y="495299"/>
                </a:lnTo>
                <a:lnTo>
                  <a:pt x="2715649" y="507999"/>
                </a:lnTo>
                <a:lnTo>
                  <a:pt x="2357786" y="507999"/>
                </a:lnTo>
                <a:lnTo>
                  <a:pt x="2290399" y="520699"/>
                </a:lnTo>
                <a:lnTo>
                  <a:pt x="2217128" y="520699"/>
                </a:lnTo>
                <a:lnTo>
                  <a:pt x="2137892" y="533399"/>
                </a:lnTo>
                <a:lnTo>
                  <a:pt x="2052605" y="546099"/>
                </a:lnTo>
                <a:lnTo>
                  <a:pt x="1967218" y="571499"/>
                </a:lnTo>
                <a:lnTo>
                  <a:pt x="1926106" y="596899"/>
                </a:lnTo>
                <a:lnTo>
                  <a:pt x="1886078" y="622299"/>
                </a:lnTo>
                <a:lnTo>
                  <a:pt x="1847161" y="647699"/>
                </a:lnTo>
                <a:lnTo>
                  <a:pt x="1809376" y="685799"/>
                </a:lnTo>
                <a:lnTo>
                  <a:pt x="1772748" y="723899"/>
                </a:lnTo>
                <a:lnTo>
                  <a:pt x="1737300" y="774699"/>
                </a:lnTo>
                <a:lnTo>
                  <a:pt x="1703057" y="812799"/>
                </a:lnTo>
                <a:lnTo>
                  <a:pt x="1678449" y="850899"/>
                </a:lnTo>
                <a:lnTo>
                  <a:pt x="1654613" y="901699"/>
                </a:lnTo>
                <a:lnTo>
                  <a:pt x="1631572" y="939799"/>
                </a:lnTo>
                <a:lnTo>
                  <a:pt x="1620461" y="965199"/>
                </a:lnTo>
                <a:close/>
              </a:path>
              <a:path w="2761615" h="1549400">
                <a:moveTo>
                  <a:pt x="157837" y="1003299"/>
                </a:moveTo>
                <a:lnTo>
                  <a:pt x="0" y="685799"/>
                </a:lnTo>
                <a:lnTo>
                  <a:pt x="7927" y="673099"/>
                </a:lnTo>
                <a:lnTo>
                  <a:pt x="12091" y="673099"/>
                </a:lnTo>
                <a:lnTo>
                  <a:pt x="22078" y="660399"/>
                </a:lnTo>
                <a:lnTo>
                  <a:pt x="38457" y="660399"/>
                </a:lnTo>
                <a:lnTo>
                  <a:pt x="61794" y="634999"/>
                </a:lnTo>
                <a:lnTo>
                  <a:pt x="92660" y="622299"/>
                </a:lnTo>
                <a:lnTo>
                  <a:pt x="131621" y="609599"/>
                </a:lnTo>
                <a:lnTo>
                  <a:pt x="179245" y="584199"/>
                </a:lnTo>
                <a:lnTo>
                  <a:pt x="236101" y="571499"/>
                </a:lnTo>
                <a:lnTo>
                  <a:pt x="302757" y="546099"/>
                </a:lnTo>
                <a:lnTo>
                  <a:pt x="379781" y="533399"/>
                </a:lnTo>
                <a:lnTo>
                  <a:pt x="467741" y="520699"/>
                </a:lnTo>
                <a:lnTo>
                  <a:pt x="567205" y="507999"/>
                </a:lnTo>
                <a:lnTo>
                  <a:pt x="719196" y="507999"/>
                </a:lnTo>
                <a:lnTo>
                  <a:pt x="814681" y="533399"/>
                </a:lnTo>
                <a:lnTo>
                  <a:pt x="570808" y="533399"/>
                </a:lnTo>
                <a:lnTo>
                  <a:pt x="479031" y="546099"/>
                </a:lnTo>
                <a:lnTo>
                  <a:pt x="397211" y="558799"/>
                </a:lnTo>
                <a:lnTo>
                  <a:pt x="324908" y="571499"/>
                </a:lnTo>
                <a:lnTo>
                  <a:pt x="261678" y="596899"/>
                </a:lnTo>
                <a:lnTo>
                  <a:pt x="207081" y="609599"/>
                </a:lnTo>
                <a:lnTo>
                  <a:pt x="160675" y="622299"/>
                </a:lnTo>
                <a:lnTo>
                  <a:pt x="122017" y="647699"/>
                </a:lnTo>
                <a:lnTo>
                  <a:pt x="90666" y="660399"/>
                </a:lnTo>
                <a:lnTo>
                  <a:pt x="66180" y="673099"/>
                </a:lnTo>
                <a:lnTo>
                  <a:pt x="48117" y="685799"/>
                </a:lnTo>
                <a:lnTo>
                  <a:pt x="36035" y="685799"/>
                </a:lnTo>
                <a:lnTo>
                  <a:pt x="172972" y="965199"/>
                </a:lnTo>
                <a:lnTo>
                  <a:pt x="278947" y="965199"/>
                </a:lnTo>
                <a:lnTo>
                  <a:pt x="234663" y="977899"/>
                </a:lnTo>
                <a:lnTo>
                  <a:pt x="200374" y="990599"/>
                </a:lnTo>
                <a:lnTo>
                  <a:pt x="169368" y="990599"/>
                </a:lnTo>
                <a:lnTo>
                  <a:pt x="157837" y="1003299"/>
                </a:lnTo>
                <a:close/>
              </a:path>
              <a:path w="2761615" h="1549400">
                <a:moveTo>
                  <a:pt x="2622782" y="838199"/>
                </a:moveTo>
                <a:lnTo>
                  <a:pt x="2269922" y="838199"/>
                </a:lnTo>
                <a:lnTo>
                  <a:pt x="2418760" y="812799"/>
                </a:lnTo>
                <a:lnTo>
                  <a:pt x="2487198" y="812799"/>
                </a:lnTo>
                <a:lnTo>
                  <a:pt x="2548910" y="800099"/>
                </a:lnTo>
                <a:lnTo>
                  <a:pt x="2670261" y="800099"/>
                </a:lnTo>
                <a:lnTo>
                  <a:pt x="2726477" y="533399"/>
                </a:lnTo>
                <a:lnTo>
                  <a:pt x="2713324" y="533399"/>
                </a:lnTo>
                <a:lnTo>
                  <a:pt x="2695124" y="520699"/>
                </a:lnTo>
                <a:lnTo>
                  <a:pt x="2643247" y="520699"/>
                </a:lnTo>
                <a:lnTo>
                  <a:pt x="2609403" y="507999"/>
                </a:lnTo>
                <a:lnTo>
                  <a:pt x="2749540" y="507999"/>
                </a:lnTo>
                <a:lnTo>
                  <a:pt x="2761071" y="520699"/>
                </a:lnTo>
                <a:lnTo>
                  <a:pt x="2695486" y="825499"/>
                </a:lnTo>
                <a:lnTo>
                  <a:pt x="2654906" y="825499"/>
                </a:lnTo>
                <a:lnTo>
                  <a:pt x="2622782" y="838199"/>
                </a:lnTo>
                <a:close/>
              </a:path>
              <a:path w="2761615" h="1549400">
                <a:moveTo>
                  <a:pt x="2051163" y="533399"/>
                </a:moveTo>
                <a:lnTo>
                  <a:pt x="2018776" y="533399"/>
                </a:lnTo>
                <a:lnTo>
                  <a:pt x="2048281" y="520699"/>
                </a:lnTo>
                <a:lnTo>
                  <a:pt x="2051163" y="533399"/>
                </a:lnTo>
                <a:close/>
              </a:path>
              <a:path w="2761615" h="1549400">
                <a:moveTo>
                  <a:pt x="1104861" y="761999"/>
                </a:moveTo>
                <a:lnTo>
                  <a:pt x="1035672" y="698499"/>
                </a:lnTo>
                <a:lnTo>
                  <a:pt x="995159" y="660399"/>
                </a:lnTo>
                <a:lnTo>
                  <a:pt x="953216" y="634999"/>
                </a:lnTo>
                <a:lnTo>
                  <a:pt x="909880" y="596899"/>
                </a:lnTo>
                <a:lnTo>
                  <a:pt x="865190" y="584199"/>
                </a:lnTo>
                <a:lnTo>
                  <a:pt x="819186" y="558799"/>
                </a:lnTo>
                <a:lnTo>
                  <a:pt x="723389" y="533399"/>
                </a:lnTo>
                <a:lnTo>
                  <a:pt x="814681" y="533399"/>
                </a:lnTo>
                <a:lnTo>
                  <a:pt x="860617" y="546099"/>
                </a:lnTo>
                <a:lnTo>
                  <a:pt x="905325" y="571499"/>
                </a:lnTo>
                <a:lnTo>
                  <a:pt x="948788" y="596899"/>
                </a:lnTo>
                <a:lnTo>
                  <a:pt x="990987" y="622299"/>
                </a:lnTo>
                <a:lnTo>
                  <a:pt x="1026376" y="622299"/>
                </a:lnTo>
                <a:lnTo>
                  <a:pt x="1058014" y="673099"/>
                </a:lnTo>
                <a:lnTo>
                  <a:pt x="1104861" y="761999"/>
                </a:lnTo>
                <a:close/>
              </a:path>
              <a:path w="2761615" h="1549400">
                <a:moveTo>
                  <a:pt x="1472883" y="1511299"/>
                </a:moveTo>
                <a:lnTo>
                  <a:pt x="1433508" y="1511299"/>
                </a:lnTo>
                <a:lnTo>
                  <a:pt x="1450754" y="1485899"/>
                </a:lnTo>
                <a:lnTo>
                  <a:pt x="1472403" y="1447799"/>
                </a:lnTo>
                <a:lnTo>
                  <a:pt x="1497860" y="1409699"/>
                </a:lnTo>
                <a:lnTo>
                  <a:pt x="1526530" y="1371599"/>
                </a:lnTo>
                <a:lnTo>
                  <a:pt x="1557819" y="1333499"/>
                </a:lnTo>
                <a:lnTo>
                  <a:pt x="1591132" y="1282699"/>
                </a:lnTo>
                <a:lnTo>
                  <a:pt x="1625875" y="1231899"/>
                </a:lnTo>
                <a:lnTo>
                  <a:pt x="1661454" y="1181099"/>
                </a:lnTo>
                <a:lnTo>
                  <a:pt x="1697274" y="1142999"/>
                </a:lnTo>
                <a:lnTo>
                  <a:pt x="1732740" y="1092199"/>
                </a:lnTo>
                <a:lnTo>
                  <a:pt x="1767257" y="1054099"/>
                </a:lnTo>
                <a:lnTo>
                  <a:pt x="1800233" y="1015999"/>
                </a:lnTo>
                <a:lnTo>
                  <a:pt x="1831071" y="977899"/>
                </a:lnTo>
                <a:lnTo>
                  <a:pt x="1859177" y="952499"/>
                </a:lnTo>
                <a:lnTo>
                  <a:pt x="1883957" y="939799"/>
                </a:lnTo>
                <a:lnTo>
                  <a:pt x="1910216" y="914399"/>
                </a:lnTo>
                <a:lnTo>
                  <a:pt x="1942840" y="901699"/>
                </a:lnTo>
                <a:lnTo>
                  <a:pt x="1981788" y="888999"/>
                </a:lnTo>
                <a:lnTo>
                  <a:pt x="2027017" y="876299"/>
                </a:lnTo>
                <a:lnTo>
                  <a:pt x="2078487" y="863599"/>
                </a:lnTo>
                <a:lnTo>
                  <a:pt x="2136155" y="850899"/>
                </a:lnTo>
                <a:lnTo>
                  <a:pt x="2199981" y="838199"/>
                </a:lnTo>
                <a:lnTo>
                  <a:pt x="2474918" y="838199"/>
                </a:lnTo>
                <a:lnTo>
                  <a:pt x="2413715" y="850899"/>
                </a:lnTo>
                <a:lnTo>
                  <a:pt x="2349181" y="850899"/>
                </a:lnTo>
                <a:lnTo>
                  <a:pt x="2216416" y="876299"/>
                </a:lnTo>
                <a:lnTo>
                  <a:pt x="2151337" y="876299"/>
                </a:lnTo>
                <a:lnTo>
                  <a:pt x="2089226" y="888999"/>
                </a:lnTo>
                <a:lnTo>
                  <a:pt x="2031660" y="901699"/>
                </a:lnTo>
                <a:lnTo>
                  <a:pt x="1980212" y="927099"/>
                </a:lnTo>
                <a:lnTo>
                  <a:pt x="1936459" y="939799"/>
                </a:lnTo>
                <a:lnTo>
                  <a:pt x="1901975" y="952499"/>
                </a:lnTo>
                <a:lnTo>
                  <a:pt x="1876594" y="977899"/>
                </a:lnTo>
                <a:lnTo>
                  <a:pt x="1847356" y="1003299"/>
                </a:lnTo>
                <a:lnTo>
                  <a:pt x="1814999" y="1041399"/>
                </a:lnTo>
                <a:lnTo>
                  <a:pt x="1780258" y="1079499"/>
                </a:lnTo>
                <a:lnTo>
                  <a:pt x="1743871" y="1130299"/>
                </a:lnTo>
                <a:lnTo>
                  <a:pt x="1669104" y="1231899"/>
                </a:lnTo>
                <a:lnTo>
                  <a:pt x="1632198" y="1282699"/>
                </a:lnTo>
                <a:lnTo>
                  <a:pt x="1596592" y="1320799"/>
                </a:lnTo>
                <a:lnTo>
                  <a:pt x="1563024" y="1371599"/>
                </a:lnTo>
                <a:lnTo>
                  <a:pt x="1532229" y="1422399"/>
                </a:lnTo>
                <a:lnTo>
                  <a:pt x="1504946" y="1460499"/>
                </a:lnTo>
                <a:lnTo>
                  <a:pt x="1481909" y="1498599"/>
                </a:lnTo>
                <a:lnTo>
                  <a:pt x="1472883" y="1511299"/>
                </a:lnTo>
                <a:close/>
              </a:path>
              <a:path w="2761615" h="1549400">
                <a:moveTo>
                  <a:pt x="1452247" y="1549399"/>
                </a:moveTo>
                <a:lnTo>
                  <a:pt x="1419815" y="1549399"/>
                </a:lnTo>
                <a:lnTo>
                  <a:pt x="1416211" y="1536699"/>
                </a:lnTo>
                <a:lnTo>
                  <a:pt x="1412607" y="1536699"/>
                </a:lnTo>
                <a:lnTo>
                  <a:pt x="1376618" y="1485899"/>
                </a:lnTo>
                <a:lnTo>
                  <a:pt x="1339559" y="1435099"/>
                </a:lnTo>
                <a:lnTo>
                  <a:pt x="1301722" y="1384299"/>
                </a:lnTo>
                <a:lnTo>
                  <a:pt x="1224887" y="1282699"/>
                </a:lnTo>
                <a:lnTo>
                  <a:pt x="1186472" y="1244599"/>
                </a:lnTo>
                <a:lnTo>
                  <a:pt x="1148449" y="1193799"/>
                </a:lnTo>
                <a:lnTo>
                  <a:pt x="1111110" y="1155699"/>
                </a:lnTo>
                <a:lnTo>
                  <a:pt x="1074747" y="1104899"/>
                </a:lnTo>
                <a:lnTo>
                  <a:pt x="1039653" y="1066799"/>
                </a:lnTo>
                <a:lnTo>
                  <a:pt x="1006119" y="1028699"/>
                </a:lnTo>
                <a:lnTo>
                  <a:pt x="974438" y="1003299"/>
                </a:lnTo>
                <a:lnTo>
                  <a:pt x="944901" y="965199"/>
                </a:lnTo>
                <a:lnTo>
                  <a:pt x="917802" y="952499"/>
                </a:lnTo>
                <a:lnTo>
                  <a:pt x="893433" y="927099"/>
                </a:lnTo>
                <a:lnTo>
                  <a:pt x="872085" y="914399"/>
                </a:lnTo>
                <a:lnTo>
                  <a:pt x="854051" y="901699"/>
                </a:lnTo>
                <a:lnTo>
                  <a:pt x="814180" y="888999"/>
                </a:lnTo>
                <a:lnTo>
                  <a:pt x="525697" y="888999"/>
                </a:lnTo>
                <a:lnTo>
                  <a:pt x="641656" y="863599"/>
                </a:lnTo>
                <a:lnTo>
                  <a:pt x="839434" y="863599"/>
                </a:lnTo>
                <a:lnTo>
                  <a:pt x="887787" y="888999"/>
                </a:lnTo>
                <a:lnTo>
                  <a:pt x="916459" y="901699"/>
                </a:lnTo>
                <a:lnTo>
                  <a:pt x="948805" y="939799"/>
                </a:lnTo>
                <a:lnTo>
                  <a:pt x="984194" y="965199"/>
                </a:lnTo>
                <a:lnTo>
                  <a:pt x="1021992" y="1003299"/>
                </a:lnTo>
                <a:lnTo>
                  <a:pt x="1061568" y="1054099"/>
                </a:lnTo>
                <a:lnTo>
                  <a:pt x="1102290" y="1092199"/>
                </a:lnTo>
                <a:lnTo>
                  <a:pt x="1184644" y="1193799"/>
                </a:lnTo>
                <a:lnTo>
                  <a:pt x="1225013" y="1244599"/>
                </a:lnTo>
                <a:lnTo>
                  <a:pt x="1263999" y="1295399"/>
                </a:lnTo>
                <a:lnTo>
                  <a:pt x="1300972" y="1333499"/>
                </a:lnTo>
                <a:lnTo>
                  <a:pt x="1335298" y="1384299"/>
                </a:lnTo>
                <a:lnTo>
                  <a:pt x="1366347" y="1422399"/>
                </a:lnTo>
                <a:lnTo>
                  <a:pt x="1393487" y="1460499"/>
                </a:lnTo>
                <a:lnTo>
                  <a:pt x="1416084" y="1485899"/>
                </a:lnTo>
                <a:lnTo>
                  <a:pt x="1433508" y="1511299"/>
                </a:lnTo>
                <a:lnTo>
                  <a:pt x="1472883" y="1511299"/>
                </a:lnTo>
                <a:lnTo>
                  <a:pt x="1463857" y="1523999"/>
                </a:lnTo>
                <a:lnTo>
                  <a:pt x="1451526" y="1536699"/>
                </a:lnTo>
                <a:lnTo>
                  <a:pt x="1452247" y="1549399"/>
                </a:lnTo>
                <a:close/>
              </a:path>
              <a:path w="2761615" h="1549400">
                <a:moveTo>
                  <a:pt x="278947" y="965199"/>
                </a:moveTo>
                <a:lnTo>
                  <a:pt x="172972" y="965199"/>
                </a:lnTo>
                <a:lnTo>
                  <a:pt x="194281" y="952499"/>
                </a:lnTo>
                <a:lnTo>
                  <a:pt x="224587" y="952499"/>
                </a:lnTo>
                <a:lnTo>
                  <a:pt x="262645" y="939799"/>
                </a:lnTo>
                <a:lnTo>
                  <a:pt x="307212" y="927099"/>
                </a:lnTo>
                <a:lnTo>
                  <a:pt x="357045" y="914399"/>
                </a:lnTo>
                <a:lnTo>
                  <a:pt x="410899" y="901699"/>
                </a:lnTo>
                <a:lnTo>
                  <a:pt x="467531" y="888999"/>
                </a:lnTo>
                <a:lnTo>
                  <a:pt x="648278" y="888999"/>
                </a:lnTo>
                <a:lnTo>
                  <a:pt x="389908" y="939799"/>
                </a:lnTo>
                <a:lnTo>
                  <a:pt x="331328" y="952499"/>
                </a:lnTo>
                <a:lnTo>
                  <a:pt x="278947" y="9651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007504" y="4490530"/>
            <a:ext cx="6010275" cy="2355850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2700" marR="5080">
              <a:lnSpc>
                <a:spcPts val="8750"/>
              </a:lnSpc>
              <a:spcBef>
                <a:spcPts val="1045"/>
              </a:spcBef>
            </a:pPr>
            <a:r>
              <a:rPr dirty="0" sz="8000" spc="72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8000" spc="-2155">
                <a:solidFill>
                  <a:srgbClr val="FEF1EB"/>
                </a:solidFill>
                <a:latin typeface="SimSun"/>
                <a:cs typeface="SimSun"/>
              </a:rPr>
              <a:t>l</a:t>
            </a:r>
            <a:r>
              <a:rPr dirty="0" sz="8000" spc="190">
                <a:solidFill>
                  <a:srgbClr val="FEF1EB"/>
                </a:solidFill>
                <a:latin typeface="SimSun"/>
                <a:cs typeface="SimSun"/>
              </a:rPr>
              <a:t>u</a:t>
            </a:r>
            <a:r>
              <a:rPr dirty="0" sz="8000" spc="-130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8000" spc="-1925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8000" spc="-515">
                <a:solidFill>
                  <a:srgbClr val="FEF1EB"/>
                </a:solidFill>
                <a:latin typeface="SimSun"/>
                <a:cs typeface="SimSun"/>
              </a:rPr>
              <a:t>c</a:t>
            </a:r>
            <a:r>
              <a:rPr dirty="0" sz="8000" spc="-345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8000" spc="-130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8000" spc="-345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8000" spc="-1925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8000" spc="-320">
                <a:solidFill>
                  <a:srgbClr val="FEF1EB"/>
                </a:solidFill>
                <a:latin typeface="SimSun"/>
                <a:cs typeface="SimSun"/>
              </a:rPr>
              <a:t>k</a:t>
            </a:r>
            <a:r>
              <a:rPr dirty="0" sz="8000" spc="-120">
                <a:solidFill>
                  <a:srgbClr val="FEF1EB"/>
                </a:solidFill>
                <a:latin typeface="SimSun"/>
                <a:cs typeface="SimSun"/>
              </a:rPr>
              <a:t>e</a:t>
            </a:r>
            <a:r>
              <a:rPr dirty="0" sz="8000" spc="-130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8000" spc="-2330">
                <a:solidFill>
                  <a:srgbClr val="FEF1EB"/>
                </a:solidFill>
                <a:latin typeface="SimSun"/>
                <a:cs typeface="SimSun"/>
              </a:rPr>
              <a:t>j</a:t>
            </a:r>
            <a:r>
              <a:rPr dirty="0" sz="8000" spc="-345">
                <a:solidFill>
                  <a:srgbClr val="FEF1EB"/>
                </a:solidFill>
                <a:latin typeface="SimSun"/>
                <a:cs typeface="SimSun"/>
              </a:rPr>
              <a:t>a  a</a:t>
            </a:r>
            <a:r>
              <a:rPr dirty="0" sz="8000" spc="-2155">
                <a:solidFill>
                  <a:srgbClr val="FEF1EB"/>
                </a:solidFill>
                <a:latin typeface="SimSun"/>
                <a:cs typeface="SimSun"/>
              </a:rPr>
              <a:t>l</a:t>
            </a:r>
            <a:r>
              <a:rPr dirty="0" sz="8000" spc="-40">
                <a:solidFill>
                  <a:srgbClr val="FEF1EB"/>
                </a:solidFill>
                <a:latin typeface="SimSun"/>
                <a:cs typeface="SimSun"/>
              </a:rPr>
              <a:t>g</a:t>
            </a:r>
            <a:r>
              <a:rPr dirty="0" sz="8000" spc="180">
                <a:solidFill>
                  <a:srgbClr val="FEF1EB"/>
                </a:solidFill>
                <a:latin typeface="SimSun"/>
                <a:cs typeface="SimSun"/>
              </a:rPr>
              <a:t>o</a:t>
            </a:r>
            <a:r>
              <a:rPr dirty="0" sz="8000" spc="-130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8000" spc="-1995">
                <a:solidFill>
                  <a:srgbClr val="FEF1EB"/>
                </a:solidFill>
                <a:latin typeface="SimSun"/>
                <a:cs typeface="SimSun"/>
              </a:rPr>
              <a:t>i</a:t>
            </a:r>
            <a:r>
              <a:rPr dirty="0" sz="8000" spc="-1720">
                <a:solidFill>
                  <a:srgbClr val="FEF1EB"/>
                </a:solidFill>
                <a:latin typeface="SimSun"/>
                <a:cs typeface="SimSun"/>
              </a:rPr>
              <a:t>t</a:t>
            </a:r>
            <a:r>
              <a:rPr dirty="0" sz="8000" spc="2180">
                <a:solidFill>
                  <a:srgbClr val="FEF1EB"/>
                </a:solidFill>
                <a:latin typeface="SimSun"/>
                <a:cs typeface="SimSun"/>
              </a:rPr>
              <a:t>m</a:t>
            </a:r>
            <a:r>
              <a:rPr dirty="0" sz="8000" spc="-345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8000" spc="-1925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8000" spc="525">
                <a:solidFill>
                  <a:srgbClr val="FEF1EB"/>
                </a:solidFill>
                <a:latin typeface="SimSun"/>
                <a:cs typeface="SimSun"/>
              </a:rPr>
              <a:t>K</a:t>
            </a:r>
            <a:r>
              <a:rPr dirty="0" sz="8000" spc="1019">
                <a:solidFill>
                  <a:srgbClr val="FEF1EB"/>
                </a:solidFill>
                <a:latin typeface="SimSun"/>
                <a:cs typeface="SimSun"/>
              </a:rPr>
              <a:t>NN</a:t>
            </a:r>
            <a:endParaRPr sz="8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3837"/>
            <a:ext cx="7882255" cy="138938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720"/>
              </a:spcBef>
            </a:pPr>
            <a:r>
              <a:rPr dirty="0" sz="4700" spc="415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55">
                <a:solidFill>
                  <a:srgbClr val="FEF1EB"/>
                </a:solidFill>
                <a:latin typeface="SimSun"/>
                <a:cs typeface="SimSun"/>
              </a:rPr>
              <a:t>d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65">
                <a:solidFill>
                  <a:srgbClr val="FEF1EB"/>
                </a:solidFill>
                <a:latin typeface="SimSun"/>
                <a:cs typeface="SimSun"/>
              </a:rPr>
              <a:t>p</a:t>
            </a:r>
            <a:r>
              <a:rPr dirty="0" sz="4700" spc="105">
                <a:solidFill>
                  <a:srgbClr val="FEF1EB"/>
                </a:solidFill>
                <a:latin typeface="SimSun"/>
                <a:cs typeface="SimSun"/>
              </a:rPr>
              <a:t>u</a:t>
            </a:r>
            <a:r>
              <a:rPr dirty="0" sz="4700" spc="150">
                <a:solidFill>
                  <a:srgbClr val="FEF1EB"/>
                </a:solidFill>
                <a:latin typeface="SimSun"/>
                <a:cs typeface="SimSun"/>
              </a:rPr>
              <a:t>n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270">
                <a:solidFill>
                  <a:srgbClr val="FEF1EB"/>
                </a:solidFill>
                <a:latin typeface="SimSun"/>
                <a:cs typeface="SimSun"/>
              </a:rPr>
              <a:t>l</a:t>
            </a:r>
            <a:r>
              <a:rPr dirty="0" sz="4700" spc="105">
                <a:solidFill>
                  <a:srgbClr val="FEF1EB"/>
                </a:solidFill>
                <a:latin typeface="SimSun"/>
                <a:cs typeface="SimSun"/>
              </a:rPr>
              <a:t>u</a:t>
            </a:r>
            <a:r>
              <a:rPr dirty="0" sz="4700" spc="-770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310">
                <a:solidFill>
                  <a:srgbClr val="FEF1EB"/>
                </a:solidFill>
                <a:latin typeface="SimSun"/>
                <a:cs typeface="SimSun"/>
              </a:rPr>
              <a:t>c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77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4700" spc="-204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195">
                <a:solidFill>
                  <a:srgbClr val="FEF1EB"/>
                </a:solidFill>
                <a:latin typeface="SimSun"/>
                <a:cs typeface="SimSun"/>
              </a:rPr>
              <a:t>k</a:t>
            </a:r>
            <a:r>
              <a:rPr dirty="0" sz="4700" spc="-80">
                <a:solidFill>
                  <a:srgbClr val="FEF1EB"/>
                </a:solidFill>
                <a:latin typeface="SimSun"/>
                <a:cs typeface="SimSun"/>
              </a:rPr>
              <a:t>e</a:t>
            </a:r>
            <a:r>
              <a:rPr dirty="0" sz="4700" spc="-77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4700" spc="-1375">
                <a:solidFill>
                  <a:srgbClr val="FEF1EB"/>
                </a:solidFill>
                <a:latin typeface="SimSun"/>
                <a:cs typeface="SimSun"/>
              </a:rPr>
              <a:t>j</a:t>
            </a:r>
            <a:r>
              <a:rPr dirty="0" sz="4700" spc="-204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270">
                <a:solidFill>
                  <a:srgbClr val="FEF1EB"/>
                </a:solidFill>
                <a:latin typeface="SimSun"/>
                <a:cs typeface="SimSun"/>
              </a:rPr>
              <a:t>l</a:t>
            </a:r>
            <a:r>
              <a:rPr dirty="0" sz="4700" spc="-30">
                <a:solidFill>
                  <a:srgbClr val="FEF1EB"/>
                </a:solidFill>
                <a:latin typeface="SimSun"/>
                <a:cs typeface="SimSun"/>
              </a:rPr>
              <a:t>g</a:t>
            </a:r>
            <a:r>
              <a:rPr dirty="0" sz="4700" spc="100">
                <a:solidFill>
                  <a:srgbClr val="FEF1EB"/>
                </a:solidFill>
                <a:latin typeface="SimSun"/>
                <a:cs typeface="SimSun"/>
              </a:rPr>
              <a:t>o</a:t>
            </a:r>
            <a:r>
              <a:rPr dirty="0" sz="4700" spc="-77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4700" spc="-1180">
                <a:solidFill>
                  <a:srgbClr val="FEF1EB"/>
                </a:solidFill>
                <a:latin typeface="SimSun"/>
                <a:cs typeface="SimSun"/>
              </a:rPr>
              <a:t>i</a:t>
            </a:r>
            <a:r>
              <a:rPr dirty="0" sz="4700" spc="-1019">
                <a:solidFill>
                  <a:srgbClr val="FEF1EB"/>
                </a:solidFill>
                <a:latin typeface="SimSun"/>
                <a:cs typeface="SimSun"/>
              </a:rPr>
              <a:t>t</a:t>
            </a:r>
            <a:r>
              <a:rPr dirty="0" sz="4700" spc="1275">
                <a:solidFill>
                  <a:srgbClr val="FEF1EB"/>
                </a:solidFill>
                <a:latin typeface="SimSun"/>
                <a:cs typeface="SimSun"/>
              </a:rPr>
              <a:t>m</a:t>
            </a:r>
            <a:r>
              <a:rPr dirty="0" sz="4700" spc="-204">
                <a:solidFill>
                  <a:srgbClr val="FEF1EB"/>
                </a:solidFill>
                <a:latin typeface="SimSun"/>
                <a:cs typeface="SimSun"/>
              </a:rPr>
              <a:t>a  </a:t>
            </a:r>
            <a:r>
              <a:rPr dirty="0" sz="4700" spc="305">
                <a:solidFill>
                  <a:srgbClr val="FEF1EB"/>
                </a:solidFill>
                <a:latin typeface="SimSun"/>
                <a:cs typeface="SimSun"/>
              </a:rPr>
              <a:t>K</a:t>
            </a:r>
            <a:r>
              <a:rPr dirty="0" sz="4700" spc="595">
                <a:solidFill>
                  <a:srgbClr val="FEF1EB"/>
                </a:solidFill>
                <a:latin typeface="SimSun"/>
                <a:cs typeface="SimSun"/>
              </a:rPr>
              <a:t>N</a:t>
            </a:r>
            <a:r>
              <a:rPr dirty="0" sz="4700" spc="600">
                <a:solidFill>
                  <a:srgbClr val="FEF1EB"/>
                </a:solidFill>
                <a:latin typeface="SimSun"/>
                <a:cs typeface="SimSun"/>
              </a:rPr>
              <a:t>N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55">
                <a:solidFill>
                  <a:srgbClr val="FEF1EB"/>
                </a:solidFill>
                <a:latin typeface="SimSun"/>
                <a:cs typeface="SimSun"/>
              </a:rPr>
              <a:t>d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270">
                <a:solidFill>
                  <a:srgbClr val="FEF1EB"/>
                </a:solidFill>
                <a:latin typeface="SimSun"/>
                <a:cs typeface="SimSun"/>
              </a:rPr>
              <a:t>l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150">
                <a:solidFill>
                  <a:srgbClr val="FEF1EB"/>
                </a:solidFill>
                <a:latin typeface="SimSun"/>
                <a:cs typeface="SimSun"/>
              </a:rPr>
              <a:t>h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-425">
                <a:solidFill>
                  <a:srgbClr val="FEF1EB"/>
                </a:solidFill>
                <a:latin typeface="SimSun"/>
                <a:cs typeface="SimSun"/>
              </a:rPr>
              <a:t>s</a:t>
            </a:r>
            <a:r>
              <a:rPr dirty="0" sz="4700" spc="-80">
                <a:solidFill>
                  <a:srgbClr val="FEF1EB"/>
                </a:solidFill>
                <a:latin typeface="SimSun"/>
                <a:cs typeface="SimSun"/>
              </a:rPr>
              <a:t>e</a:t>
            </a:r>
            <a:r>
              <a:rPr dirty="0" sz="4700" spc="60">
                <a:solidFill>
                  <a:srgbClr val="FEF1EB"/>
                </a:solidFill>
                <a:latin typeface="SimSun"/>
                <a:cs typeface="SimSun"/>
              </a:rPr>
              <a:t>b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30">
                <a:solidFill>
                  <a:srgbClr val="FEF1EB"/>
                </a:solidFill>
                <a:latin typeface="SimSun"/>
                <a:cs typeface="SimSun"/>
              </a:rPr>
              <a:t>g</a:t>
            </a:r>
            <a:r>
              <a:rPr dirty="0" sz="4700" spc="-210">
                <a:solidFill>
                  <a:srgbClr val="FEF1EB"/>
                </a:solidFill>
                <a:latin typeface="SimSun"/>
                <a:cs typeface="SimSun"/>
              </a:rPr>
              <a:t>a</a:t>
            </a:r>
            <a:r>
              <a:rPr dirty="0" sz="4700" spc="-1175">
                <a:solidFill>
                  <a:srgbClr val="FEF1EB"/>
                </a:solidFill>
                <a:latin typeface="SimSun"/>
                <a:cs typeface="SimSun"/>
              </a:rPr>
              <a:t>i</a:t>
            </a:r>
            <a:r>
              <a:rPr dirty="0" sz="4700" spc="-1130">
                <a:solidFill>
                  <a:srgbClr val="FEF1EB"/>
                </a:solidFill>
                <a:latin typeface="SimSun"/>
                <a:cs typeface="SimSun"/>
              </a:rPr>
              <a:t> </a:t>
            </a:r>
            <a:r>
              <a:rPr dirty="0" sz="4700" spc="60">
                <a:solidFill>
                  <a:srgbClr val="FEF1EB"/>
                </a:solidFill>
                <a:latin typeface="SimSun"/>
                <a:cs typeface="SimSun"/>
              </a:rPr>
              <a:t>b</a:t>
            </a:r>
            <a:r>
              <a:rPr dirty="0" sz="4700" spc="-80">
                <a:solidFill>
                  <a:srgbClr val="FEF1EB"/>
                </a:solidFill>
                <a:latin typeface="SimSun"/>
                <a:cs typeface="SimSun"/>
              </a:rPr>
              <a:t>e</a:t>
            </a:r>
            <a:r>
              <a:rPr dirty="0" sz="4700" spc="-775">
                <a:solidFill>
                  <a:srgbClr val="FEF1EB"/>
                </a:solidFill>
                <a:latin typeface="SimSun"/>
                <a:cs typeface="SimSun"/>
              </a:rPr>
              <a:t>r</a:t>
            </a:r>
            <a:r>
              <a:rPr dirty="0" sz="4700" spc="-1180">
                <a:solidFill>
                  <a:srgbClr val="FEF1EB"/>
                </a:solidFill>
                <a:latin typeface="SimSun"/>
                <a:cs typeface="SimSun"/>
              </a:rPr>
              <a:t>i</a:t>
            </a:r>
            <a:r>
              <a:rPr dirty="0" sz="4700" spc="-195">
                <a:solidFill>
                  <a:srgbClr val="FEF1EB"/>
                </a:solidFill>
                <a:latin typeface="SimSun"/>
                <a:cs typeface="SimSun"/>
              </a:rPr>
              <a:t>k</a:t>
            </a:r>
            <a:r>
              <a:rPr dirty="0" sz="4700" spc="105">
                <a:solidFill>
                  <a:srgbClr val="FEF1EB"/>
                </a:solidFill>
                <a:latin typeface="SimSun"/>
                <a:cs typeface="SimSun"/>
              </a:rPr>
              <a:t>u</a:t>
            </a:r>
            <a:r>
              <a:rPr dirty="0" sz="4700" spc="-1019">
                <a:solidFill>
                  <a:srgbClr val="FEF1EB"/>
                </a:solidFill>
                <a:latin typeface="SimSun"/>
                <a:cs typeface="SimSun"/>
              </a:rPr>
              <a:t>t</a:t>
            </a:r>
            <a:r>
              <a:rPr dirty="0" sz="4700" spc="-1410">
                <a:solidFill>
                  <a:srgbClr val="FEF1EB"/>
                </a:solidFill>
                <a:latin typeface="SimSun"/>
                <a:cs typeface="SimSun"/>
              </a:rPr>
              <a:t>:</a:t>
            </a:r>
            <a:endParaRPr sz="47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3086" y="1687060"/>
            <a:ext cx="7284720" cy="78263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28625" indent="-290195">
              <a:lnSpc>
                <a:spcPct val="100000"/>
              </a:lnSpc>
              <a:spcBef>
                <a:spcPts val="745"/>
              </a:spcBef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260">
                <a:solidFill>
                  <a:srgbClr val="FEF1EB"/>
                </a:solidFill>
                <a:latin typeface="Tahoma"/>
                <a:cs typeface="Tahoma"/>
              </a:rPr>
              <a:t>P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b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4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endParaRPr sz="3400">
              <a:latin typeface="Tahoma"/>
              <a:cs typeface="Tahoma"/>
            </a:endParaRPr>
          </a:p>
          <a:p>
            <a:pPr marL="428625" marR="5080" indent="-404495">
              <a:lnSpc>
                <a:spcPct val="115799"/>
              </a:lnSpc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7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un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65">
                <a:solidFill>
                  <a:srgbClr val="FEF1EB"/>
                </a:solidFill>
                <a:latin typeface="Tahoma"/>
                <a:cs typeface="Tahoma"/>
              </a:rPr>
              <a:t>K  </a:t>
            </a:r>
            <a:r>
              <a:rPr dirty="0" sz="3400" spc="-140">
                <a:solidFill>
                  <a:srgbClr val="FEF1EB"/>
                </a:solidFill>
                <a:latin typeface="Tahoma"/>
                <a:cs typeface="Tahoma"/>
              </a:rPr>
              <a:t>(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b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un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  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,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c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  </a:t>
            </a:r>
            <a:r>
              <a:rPr dirty="0" sz="3400" spc="35">
                <a:solidFill>
                  <a:srgbClr val="FEF1EB"/>
                </a:solidFill>
                <a:latin typeface="Tahoma"/>
                <a:cs typeface="Tahoma"/>
              </a:rPr>
              <a:t>distance)</a:t>
            </a:r>
            <a:endParaRPr sz="3400">
              <a:latin typeface="Tahoma"/>
              <a:cs typeface="Tahoma"/>
            </a:endParaRPr>
          </a:p>
          <a:p>
            <a:pPr marL="428625" marR="422909" indent="-400050">
              <a:lnSpc>
                <a:spcPct val="115799"/>
              </a:lnSpc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26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b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30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4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i 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  <a:p>
            <a:pPr marL="428625" marR="172085" indent="-398780">
              <a:lnSpc>
                <a:spcPct val="115799"/>
              </a:lnSpc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,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un</a:t>
            </a:r>
            <a:r>
              <a:rPr dirty="0" sz="3400" spc="20">
                <a:solidFill>
                  <a:srgbClr val="FEF1EB"/>
                </a:solidFill>
                <a:latin typeface="Tahoma"/>
                <a:cs typeface="Tahoma"/>
              </a:rPr>
              <a:t>g 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35">
                <a:solidFill>
                  <a:srgbClr val="FEF1EB"/>
                </a:solidFill>
                <a:latin typeface="Tahoma"/>
                <a:cs typeface="Tahoma"/>
              </a:rPr>
              <a:t>p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45">
                <a:solidFill>
                  <a:srgbClr val="FEF1EB"/>
                </a:solidFill>
                <a:latin typeface="Tahoma"/>
                <a:cs typeface="Tahoma"/>
              </a:rPr>
              <a:t>o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  <a:p>
            <a:pPr marL="428625" marR="250825" indent="-416559">
              <a:lnSpc>
                <a:spcPct val="115799"/>
              </a:lnSpc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35">
                <a:solidFill>
                  <a:srgbClr val="FEF1EB"/>
                </a:solidFill>
                <a:latin typeface="Tahoma"/>
                <a:cs typeface="Tahoma"/>
              </a:rPr>
              <a:t>Tetapkan 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titik </a:t>
            </a:r>
            <a:r>
              <a:rPr dirty="0" sz="3400" spc="35">
                <a:solidFill>
                  <a:srgbClr val="FEF1EB"/>
                </a:solidFill>
                <a:latin typeface="Tahoma"/>
                <a:cs typeface="Tahoma"/>
              </a:rPr>
              <a:t>data 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baru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ke </a:t>
            </a:r>
            <a:r>
              <a:rPr dirty="0" sz="3400" spc="7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45">
                <a:solidFill>
                  <a:srgbClr val="FEF1EB"/>
                </a:solidFill>
                <a:latin typeface="Tahoma"/>
                <a:cs typeface="Tahoma"/>
              </a:rPr>
              <a:t>o</a:t>
            </a:r>
            <a:r>
              <a:rPr dirty="0" sz="3400" spc="90">
                <a:solidFill>
                  <a:srgbClr val="FEF1EB"/>
                </a:solidFill>
                <a:latin typeface="Tahoma"/>
                <a:cs typeface="Tahoma"/>
              </a:rPr>
              <a:t>r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-95">
                <a:solidFill>
                  <a:srgbClr val="FEF1EB"/>
                </a:solidFill>
                <a:latin typeface="Tahoma"/>
                <a:cs typeface="Tahoma"/>
              </a:rPr>
              <a:t>j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25">
                <a:solidFill>
                  <a:srgbClr val="FEF1EB"/>
                </a:solidFill>
                <a:latin typeface="Tahoma"/>
                <a:cs typeface="Tahoma"/>
              </a:rPr>
              <a:t>t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gg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>
                <a:solidFill>
                  <a:srgbClr val="FEF1EB"/>
                </a:solidFill>
                <a:latin typeface="Tahoma"/>
                <a:cs typeface="Tahoma"/>
              </a:rPr>
              <a:t>a  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p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g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b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n</a:t>
            </a:r>
            <a:r>
              <a:rPr dirty="0" sz="3400" spc="100">
                <a:solidFill>
                  <a:srgbClr val="FEF1EB"/>
                </a:solidFill>
                <a:latin typeface="Tahoma"/>
                <a:cs typeface="Tahoma"/>
              </a:rPr>
              <a:t>y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k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  <a:p>
            <a:pPr marL="428625" indent="-398780">
              <a:lnSpc>
                <a:spcPct val="100000"/>
              </a:lnSpc>
              <a:spcBef>
                <a:spcPts val="645"/>
              </a:spcBef>
              <a:buFont typeface="Trebuchet MS"/>
              <a:buAutoNum type="arabicPeriod"/>
              <a:tabLst>
                <a:tab pos="429259" algn="l"/>
              </a:tabLst>
            </a:pPr>
            <a:r>
              <a:rPr dirty="0" sz="3400" spc="105">
                <a:solidFill>
                  <a:srgbClr val="FEF1EB"/>
                </a:solidFill>
                <a:latin typeface="Tahoma"/>
                <a:cs typeface="Tahoma"/>
              </a:rPr>
              <a:t>M</a:t>
            </a:r>
            <a:r>
              <a:rPr dirty="0" sz="3400" spc="45">
                <a:solidFill>
                  <a:srgbClr val="FEF1EB"/>
                </a:solidFill>
                <a:latin typeface="Tahoma"/>
                <a:cs typeface="Tahoma"/>
              </a:rPr>
              <a:t>o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e</a:t>
            </a:r>
            <a:r>
              <a:rPr dirty="0" sz="3400" spc="110">
                <a:solidFill>
                  <a:srgbClr val="FEF1EB"/>
                </a:solidFill>
                <a:latin typeface="Tahoma"/>
                <a:cs typeface="Tahoma"/>
              </a:rPr>
              <a:t>l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10">
                <a:solidFill>
                  <a:srgbClr val="FEF1EB"/>
                </a:solidFill>
                <a:latin typeface="Tahoma"/>
                <a:cs typeface="Tahoma"/>
              </a:rPr>
              <a:t>u</a:t>
            </a:r>
            <a:r>
              <a:rPr dirty="0" sz="3400" spc="25">
                <a:solidFill>
                  <a:srgbClr val="FEF1EB"/>
                </a:solidFill>
                <a:latin typeface="Tahoma"/>
                <a:cs typeface="Tahoma"/>
              </a:rPr>
              <a:t>d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15">
                <a:solidFill>
                  <a:srgbClr val="FEF1EB"/>
                </a:solidFill>
                <a:latin typeface="Tahoma"/>
                <a:cs typeface="Tahoma"/>
              </a:rPr>
              <a:t>h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 </a:t>
            </a:r>
            <a:r>
              <a:rPr dirty="0" sz="3400" spc="70">
                <a:solidFill>
                  <a:srgbClr val="FEF1EB"/>
                </a:solidFill>
                <a:latin typeface="Tahoma"/>
                <a:cs typeface="Tahoma"/>
              </a:rPr>
              <a:t>s</a:t>
            </a:r>
            <a:r>
              <a:rPr dirty="0" sz="3400" spc="85">
                <a:solidFill>
                  <a:srgbClr val="FEF1EB"/>
                </a:solidFill>
                <a:latin typeface="Tahoma"/>
                <a:cs typeface="Tahoma"/>
              </a:rPr>
              <a:t>i</a:t>
            </a:r>
            <a:r>
              <a:rPr dirty="0" sz="3400" spc="-5">
                <a:solidFill>
                  <a:srgbClr val="FEF1EB"/>
                </a:solidFill>
                <a:latin typeface="Tahoma"/>
                <a:cs typeface="Tahoma"/>
              </a:rPr>
              <a:t>a</a:t>
            </a:r>
            <a:r>
              <a:rPr dirty="0" sz="3400" spc="30">
                <a:solidFill>
                  <a:srgbClr val="FEF1EB"/>
                </a:solidFill>
                <a:latin typeface="Tahoma"/>
                <a:cs typeface="Tahoma"/>
              </a:rPr>
              <a:t>p</a:t>
            </a:r>
            <a:r>
              <a:rPr dirty="0" sz="3400" spc="-265">
                <a:solidFill>
                  <a:srgbClr val="FEF1EB"/>
                </a:solidFill>
                <a:latin typeface="Tahoma"/>
                <a:cs typeface="Tahoma"/>
              </a:rPr>
              <a:t>.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538681"/>
            <a:ext cx="9614535" cy="6026150"/>
            <a:chOff x="0" y="3538681"/>
            <a:chExt cx="9614535" cy="60261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4234417"/>
              <a:ext cx="8115299" cy="50196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00562" y="8970940"/>
              <a:ext cx="3114040" cy="593725"/>
            </a:xfrm>
            <a:custGeom>
              <a:avLst/>
              <a:gdLst/>
              <a:ahLst/>
              <a:cxnLst/>
              <a:rect l="l" t="t" r="r" b="b"/>
              <a:pathLst>
                <a:path w="3114040" h="593725">
                  <a:moveTo>
                    <a:pt x="3113803" y="593560"/>
                  </a:moveTo>
                  <a:lnTo>
                    <a:pt x="2984263" y="592951"/>
                  </a:lnTo>
                  <a:lnTo>
                    <a:pt x="2982617" y="545145"/>
                  </a:lnTo>
                  <a:lnTo>
                    <a:pt x="2966557" y="432939"/>
                  </a:lnTo>
                  <a:lnTo>
                    <a:pt x="2919398" y="303147"/>
                  </a:lnTo>
                  <a:lnTo>
                    <a:pt x="2824457" y="202588"/>
                  </a:lnTo>
                  <a:lnTo>
                    <a:pt x="2761960" y="170324"/>
                  </a:lnTo>
                  <a:lnTo>
                    <a:pt x="2708950" y="149245"/>
                  </a:lnTo>
                  <a:lnTo>
                    <a:pt x="2662464" y="137040"/>
                  </a:lnTo>
                  <a:lnTo>
                    <a:pt x="2619535" y="131398"/>
                  </a:lnTo>
                  <a:lnTo>
                    <a:pt x="2577199" y="130006"/>
                  </a:lnTo>
                  <a:lnTo>
                    <a:pt x="2532491" y="130553"/>
                  </a:lnTo>
                  <a:lnTo>
                    <a:pt x="2482447" y="130727"/>
                  </a:lnTo>
                  <a:lnTo>
                    <a:pt x="2439867" y="131735"/>
                  </a:lnTo>
                  <a:lnTo>
                    <a:pt x="2395530" y="137229"/>
                  </a:lnTo>
                  <a:lnTo>
                    <a:pt x="2350791" y="148560"/>
                  </a:lnTo>
                  <a:lnTo>
                    <a:pt x="2307004" y="167082"/>
                  </a:lnTo>
                  <a:lnTo>
                    <a:pt x="2265526" y="194147"/>
                  </a:lnTo>
                  <a:lnTo>
                    <a:pt x="2227711" y="231109"/>
                  </a:lnTo>
                  <a:lnTo>
                    <a:pt x="2194916" y="279321"/>
                  </a:lnTo>
                  <a:lnTo>
                    <a:pt x="2168495" y="335821"/>
                  </a:lnTo>
                  <a:lnTo>
                    <a:pt x="2147589" y="395367"/>
                  </a:lnTo>
                  <a:lnTo>
                    <a:pt x="2131659" y="453796"/>
                  </a:lnTo>
                  <a:lnTo>
                    <a:pt x="2120169" y="506948"/>
                  </a:lnTo>
                  <a:lnTo>
                    <a:pt x="2112580" y="550660"/>
                  </a:lnTo>
                  <a:lnTo>
                    <a:pt x="2108354" y="580771"/>
                  </a:lnTo>
                  <a:lnTo>
                    <a:pt x="2108354" y="585034"/>
                  </a:lnTo>
                  <a:lnTo>
                    <a:pt x="2108960" y="588688"/>
                  </a:lnTo>
                  <a:lnTo>
                    <a:pt x="2108960" y="592951"/>
                  </a:lnTo>
                  <a:lnTo>
                    <a:pt x="1979420" y="592951"/>
                  </a:lnTo>
                  <a:lnTo>
                    <a:pt x="1971844" y="538437"/>
                  </a:lnTo>
                  <a:lnTo>
                    <a:pt x="1942419" y="413527"/>
                  </a:lnTo>
                  <a:lnTo>
                    <a:pt x="1881101" y="276171"/>
                  </a:lnTo>
                  <a:lnTo>
                    <a:pt x="1777846" y="184318"/>
                  </a:lnTo>
                  <a:lnTo>
                    <a:pt x="1705249" y="157864"/>
                  </a:lnTo>
                  <a:lnTo>
                    <a:pt x="1652274" y="142997"/>
                  </a:lnTo>
                  <a:lnTo>
                    <a:pt x="1611002" y="136893"/>
                  </a:lnTo>
                  <a:lnTo>
                    <a:pt x="1573514" y="136726"/>
                  </a:lnTo>
                  <a:lnTo>
                    <a:pt x="1531890" y="139673"/>
                  </a:lnTo>
                  <a:lnTo>
                    <a:pt x="1478209" y="142907"/>
                  </a:lnTo>
                  <a:lnTo>
                    <a:pt x="1420606" y="145541"/>
                  </a:lnTo>
                  <a:lnTo>
                    <a:pt x="1370499" y="150190"/>
                  </a:lnTo>
                  <a:lnTo>
                    <a:pt x="1326715" y="159014"/>
                  </a:lnTo>
                  <a:lnTo>
                    <a:pt x="1288076" y="174176"/>
                  </a:lnTo>
                  <a:lnTo>
                    <a:pt x="1253408" y="197840"/>
                  </a:lnTo>
                  <a:lnTo>
                    <a:pt x="1221536" y="232167"/>
                  </a:lnTo>
                  <a:lnTo>
                    <a:pt x="1191284" y="279321"/>
                  </a:lnTo>
                  <a:lnTo>
                    <a:pt x="1163427" y="339064"/>
                  </a:lnTo>
                  <a:lnTo>
                    <a:pt x="1141759" y="401818"/>
                  </a:lnTo>
                  <a:lnTo>
                    <a:pt x="1125606" y="462779"/>
                  </a:lnTo>
                  <a:lnTo>
                    <a:pt x="1114295" y="517143"/>
                  </a:lnTo>
                  <a:lnTo>
                    <a:pt x="1107154" y="560105"/>
                  </a:lnTo>
                  <a:lnTo>
                    <a:pt x="1103511" y="586861"/>
                  </a:lnTo>
                  <a:lnTo>
                    <a:pt x="1104116" y="589297"/>
                  </a:lnTo>
                  <a:lnTo>
                    <a:pt x="1104116" y="593560"/>
                  </a:lnTo>
                  <a:lnTo>
                    <a:pt x="974577" y="593560"/>
                  </a:lnTo>
                  <a:lnTo>
                    <a:pt x="966906" y="538951"/>
                  </a:lnTo>
                  <a:lnTo>
                    <a:pt x="937273" y="413831"/>
                  </a:lnTo>
                  <a:lnTo>
                    <a:pt x="875747" y="276266"/>
                  </a:lnTo>
                  <a:lnTo>
                    <a:pt x="772397" y="184318"/>
                  </a:lnTo>
                  <a:lnTo>
                    <a:pt x="697740" y="156242"/>
                  </a:lnTo>
                  <a:lnTo>
                    <a:pt x="640234" y="137538"/>
                  </a:lnTo>
                  <a:lnTo>
                    <a:pt x="594431" y="126921"/>
                  </a:lnTo>
                  <a:lnTo>
                    <a:pt x="554883" y="123103"/>
                  </a:lnTo>
                  <a:lnTo>
                    <a:pt x="516142" y="124800"/>
                  </a:lnTo>
                  <a:lnTo>
                    <a:pt x="472760" y="130727"/>
                  </a:lnTo>
                  <a:lnTo>
                    <a:pt x="430562" y="137138"/>
                  </a:lnTo>
                  <a:lnTo>
                    <a:pt x="386373" y="144806"/>
                  </a:lnTo>
                  <a:lnTo>
                    <a:pt x="341612" y="155958"/>
                  </a:lnTo>
                  <a:lnTo>
                    <a:pt x="297699" y="172820"/>
                  </a:lnTo>
                  <a:lnTo>
                    <a:pt x="256051" y="197618"/>
                  </a:lnTo>
                  <a:lnTo>
                    <a:pt x="218089" y="232579"/>
                  </a:lnTo>
                  <a:lnTo>
                    <a:pt x="185230" y="279930"/>
                  </a:lnTo>
                  <a:lnTo>
                    <a:pt x="142053" y="382373"/>
                  </a:lnTo>
                  <a:lnTo>
                    <a:pt x="114936" y="484246"/>
                  </a:lnTo>
                  <a:lnTo>
                    <a:pt x="100872" y="562368"/>
                  </a:lnTo>
                  <a:lnTo>
                    <a:pt x="96852" y="593560"/>
                  </a:lnTo>
                  <a:lnTo>
                    <a:pt x="0" y="593560"/>
                  </a:lnTo>
                  <a:lnTo>
                    <a:pt x="3669" y="554556"/>
                  </a:lnTo>
                  <a:lnTo>
                    <a:pt x="20732" y="456461"/>
                  </a:lnTo>
                  <a:lnTo>
                    <a:pt x="60267" y="327650"/>
                  </a:lnTo>
                  <a:lnTo>
                    <a:pt x="131356" y="196498"/>
                  </a:lnTo>
                  <a:lnTo>
                    <a:pt x="161411" y="158154"/>
                  </a:lnTo>
                  <a:lnTo>
                    <a:pt x="191970" y="124868"/>
                  </a:lnTo>
                  <a:lnTo>
                    <a:pt x="223507" y="96395"/>
                  </a:lnTo>
                  <a:lnTo>
                    <a:pt x="256501" y="72489"/>
                  </a:lnTo>
                  <a:lnTo>
                    <a:pt x="291429" y="52906"/>
                  </a:lnTo>
                  <a:lnTo>
                    <a:pt x="328768" y="37399"/>
                  </a:lnTo>
                  <a:lnTo>
                    <a:pt x="368995" y="25724"/>
                  </a:lnTo>
                  <a:lnTo>
                    <a:pt x="412586" y="17635"/>
                  </a:lnTo>
                  <a:lnTo>
                    <a:pt x="460020" y="12887"/>
                  </a:lnTo>
                  <a:lnTo>
                    <a:pt x="511773" y="11235"/>
                  </a:lnTo>
                  <a:lnTo>
                    <a:pt x="568322" y="12433"/>
                  </a:lnTo>
                  <a:lnTo>
                    <a:pt x="630145" y="16236"/>
                  </a:lnTo>
                  <a:lnTo>
                    <a:pt x="676910" y="22069"/>
                  </a:lnTo>
                  <a:lnTo>
                    <a:pt x="722334" y="32194"/>
                  </a:lnTo>
                  <a:lnTo>
                    <a:pt x="766212" y="46515"/>
                  </a:lnTo>
                  <a:lnTo>
                    <a:pt x="808336" y="64933"/>
                  </a:lnTo>
                  <a:lnTo>
                    <a:pt x="848501" y="87352"/>
                  </a:lnTo>
                  <a:lnTo>
                    <a:pt x="886501" y="113675"/>
                  </a:lnTo>
                  <a:lnTo>
                    <a:pt x="922131" y="143804"/>
                  </a:lnTo>
                  <a:lnTo>
                    <a:pt x="955184" y="177642"/>
                  </a:lnTo>
                  <a:lnTo>
                    <a:pt x="985454" y="215091"/>
                  </a:lnTo>
                  <a:lnTo>
                    <a:pt x="1012735" y="256055"/>
                  </a:lnTo>
                  <a:lnTo>
                    <a:pt x="1036821" y="300436"/>
                  </a:lnTo>
                  <a:lnTo>
                    <a:pt x="1057506" y="348137"/>
                  </a:lnTo>
                  <a:lnTo>
                    <a:pt x="1073387" y="308086"/>
                  </a:lnTo>
                  <a:lnTo>
                    <a:pt x="1091934" y="269348"/>
                  </a:lnTo>
                  <a:lnTo>
                    <a:pt x="1113093" y="232095"/>
                  </a:lnTo>
                  <a:lnTo>
                    <a:pt x="1136804" y="196498"/>
                  </a:lnTo>
                  <a:lnTo>
                    <a:pt x="1166849" y="158282"/>
                  </a:lnTo>
                  <a:lnTo>
                    <a:pt x="1197376" y="125079"/>
                  </a:lnTo>
                  <a:lnTo>
                    <a:pt x="1228871" y="96652"/>
                  </a:lnTo>
                  <a:lnTo>
                    <a:pt x="1261816" y="72760"/>
                  </a:lnTo>
                  <a:lnTo>
                    <a:pt x="1296694" y="53165"/>
                  </a:lnTo>
                  <a:lnTo>
                    <a:pt x="1333990" y="37627"/>
                  </a:lnTo>
                  <a:lnTo>
                    <a:pt x="1374186" y="25909"/>
                  </a:lnTo>
                  <a:lnTo>
                    <a:pt x="1417766" y="17770"/>
                  </a:lnTo>
                  <a:lnTo>
                    <a:pt x="1465213" y="12973"/>
                  </a:lnTo>
                  <a:lnTo>
                    <a:pt x="1517012" y="11277"/>
                  </a:lnTo>
                  <a:lnTo>
                    <a:pt x="1573644" y="12445"/>
                  </a:lnTo>
                  <a:lnTo>
                    <a:pt x="1635594" y="16236"/>
                  </a:lnTo>
                  <a:lnTo>
                    <a:pt x="1682359" y="22057"/>
                  </a:lnTo>
                  <a:lnTo>
                    <a:pt x="1727783" y="32146"/>
                  </a:lnTo>
                  <a:lnTo>
                    <a:pt x="1771660" y="46410"/>
                  </a:lnTo>
                  <a:lnTo>
                    <a:pt x="1813785" y="64753"/>
                  </a:lnTo>
                  <a:lnTo>
                    <a:pt x="1853950" y="87079"/>
                  </a:lnTo>
                  <a:lnTo>
                    <a:pt x="1891950" y="113294"/>
                  </a:lnTo>
                  <a:lnTo>
                    <a:pt x="1927580" y="143303"/>
                  </a:lnTo>
                  <a:lnTo>
                    <a:pt x="1960632" y="177010"/>
                  </a:lnTo>
                  <a:lnTo>
                    <a:pt x="1990902" y="214320"/>
                  </a:lnTo>
                  <a:lnTo>
                    <a:pt x="2018183" y="255139"/>
                  </a:lnTo>
                  <a:lnTo>
                    <a:pt x="2042270" y="299370"/>
                  </a:lnTo>
                  <a:lnTo>
                    <a:pt x="2062955" y="346919"/>
                  </a:lnTo>
                  <a:lnTo>
                    <a:pt x="2078741" y="307315"/>
                  </a:lnTo>
                  <a:lnTo>
                    <a:pt x="2097081" y="268968"/>
                  </a:lnTo>
                  <a:lnTo>
                    <a:pt x="2118031" y="231991"/>
                  </a:lnTo>
                  <a:lnTo>
                    <a:pt x="2141648" y="196498"/>
                  </a:lnTo>
                  <a:lnTo>
                    <a:pt x="2171692" y="158042"/>
                  </a:lnTo>
                  <a:lnTo>
                    <a:pt x="2202220" y="124177"/>
                  </a:lnTo>
                  <a:lnTo>
                    <a:pt x="2233714" y="94749"/>
                  </a:lnTo>
                  <a:lnTo>
                    <a:pt x="2266659" y="69602"/>
                  </a:lnTo>
                  <a:lnTo>
                    <a:pt x="2301537" y="48583"/>
                  </a:lnTo>
                  <a:lnTo>
                    <a:pt x="2338833" y="31537"/>
                  </a:lnTo>
                  <a:lnTo>
                    <a:pt x="2379029" y="18310"/>
                  </a:lnTo>
                  <a:lnTo>
                    <a:pt x="2422609" y="8748"/>
                  </a:lnTo>
                  <a:lnTo>
                    <a:pt x="2470057" y="2696"/>
                  </a:lnTo>
                  <a:lnTo>
                    <a:pt x="2521855" y="0"/>
                  </a:lnTo>
                  <a:lnTo>
                    <a:pt x="2578487" y="505"/>
                  </a:lnTo>
                  <a:lnTo>
                    <a:pt x="2640437" y="4057"/>
                  </a:lnTo>
                  <a:lnTo>
                    <a:pt x="2683121" y="9313"/>
                  </a:lnTo>
                  <a:lnTo>
                    <a:pt x="2724707" y="18318"/>
                  </a:lnTo>
                  <a:lnTo>
                    <a:pt x="2765040" y="30976"/>
                  </a:lnTo>
                  <a:lnTo>
                    <a:pt x="2803964" y="47191"/>
                  </a:lnTo>
                  <a:lnTo>
                    <a:pt x="2841324" y="66865"/>
                  </a:lnTo>
                  <a:lnTo>
                    <a:pt x="2876963" y="89902"/>
                  </a:lnTo>
                  <a:lnTo>
                    <a:pt x="2910727" y="116206"/>
                  </a:lnTo>
                  <a:lnTo>
                    <a:pt x="2942460" y="145680"/>
                  </a:lnTo>
                  <a:lnTo>
                    <a:pt x="2972005" y="178228"/>
                  </a:lnTo>
                  <a:lnTo>
                    <a:pt x="2999208" y="213753"/>
                  </a:lnTo>
                  <a:lnTo>
                    <a:pt x="3023912" y="252159"/>
                  </a:lnTo>
                  <a:lnTo>
                    <a:pt x="3045962" y="293350"/>
                  </a:lnTo>
                  <a:lnTo>
                    <a:pt x="3065202" y="337228"/>
                  </a:lnTo>
                  <a:lnTo>
                    <a:pt x="3081476" y="383698"/>
                  </a:lnTo>
                  <a:lnTo>
                    <a:pt x="3094629" y="432662"/>
                  </a:lnTo>
                  <a:lnTo>
                    <a:pt x="3104505" y="484025"/>
                  </a:lnTo>
                  <a:lnTo>
                    <a:pt x="3110948" y="537690"/>
                  </a:lnTo>
                  <a:lnTo>
                    <a:pt x="3113803" y="593560"/>
                  </a:lnTo>
                  <a:close/>
                </a:path>
              </a:pathLst>
            </a:custGeom>
            <a:solidFill>
              <a:srgbClr val="EC4E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38681"/>
              <a:ext cx="2795270" cy="1714500"/>
            </a:xfrm>
            <a:custGeom>
              <a:avLst/>
              <a:gdLst/>
              <a:ahLst/>
              <a:cxnLst/>
              <a:rect l="l" t="t" r="r" b="b"/>
              <a:pathLst>
                <a:path w="2795270" h="1714500">
                  <a:moveTo>
                    <a:pt x="1324508" y="1168399"/>
                  </a:moveTo>
                  <a:lnTo>
                    <a:pt x="1293511" y="1168399"/>
                  </a:lnTo>
                  <a:lnTo>
                    <a:pt x="1296368" y="1104899"/>
                  </a:lnTo>
                  <a:lnTo>
                    <a:pt x="1304910" y="990599"/>
                  </a:lnTo>
                  <a:lnTo>
                    <a:pt x="1310595" y="939799"/>
                  </a:lnTo>
                  <a:lnTo>
                    <a:pt x="1317222" y="888999"/>
                  </a:lnTo>
                  <a:lnTo>
                    <a:pt x="1324792" y="838199"/>
                  </a:lnTo>
                  <a:lnTo>
                    <a:pt x="1333305" y="787399"/>
                  </a:lnTo>
                  <a:lnTo>
                    <a:pt x="1342760" y="736599"/>
                  </a:lnTo>
                  <a:lnTo>
                    <a:pt x="1353157" y="698499"/>
                  </a:lnTo>
                  <a:lnTo>
                    <a:pt x="1369575" y="634999"/>
                  </a:lnTo>
                  <a:lnTo>
                    <a:pt x="1387807" y="584199"/>
                  </a:lnTo>
                  <a:lnTo>
                    <a:pt x="1407845" y="520699"/>
                  </a:lnTo>
                  <a:lnTo>
                    <a:pt x="1429681" y="469899"/>
                  </a:lnTo>
                  <a:lnTo>
                    <a:pt x="1453306" y="431799"/>
                  </a:lnTo>
                  <a:lnTo>
                    <a:pt x="1478713" y="380999"/>
                  </a:lnTo>
                  <a:lnTo>
                    <a:pt x="1505892" y="342899"/>
                  </a:lnTo>
                  <a:lnTo>
                    <a:pt x="1534835" y="304799"/>
                  </a:lnTo>
                  <a:lnTo>
                    <a:pt x="1565535" y="279399"/>
                  </a:lnTo>
                  <a:lnTo>
                    <a:pt x="1597983" y="253999"/>
                  </a:lnTo>
                  <a:lnTo>
                    <a:pt x="1632170" y="228599"/>
                  </a:lnTo>
                  <a:lnTo>
                    <a:pt x="1668089" y="203199"/>
                  </a:lnTo>
                  <a:lnTo>
                    <a:pt x="1756927" y="165099"/>
                  </a:lnTo>
                  <a:lnTo>
                    <a:pt x="1840041" y="126999"/>
                  </a:lnTo>
                  <a:lnTo>
                    <a:pt x="1917446" y="101599"/>
                  </a:lnTo>
                  <a:lnTo>
                    <a:pt x="1989160" y="76199"/>
                  </a:lnTo>
                  <a:lnTo>
                    <a:pt x="2055197" y="50799"/>
                  </a:lnTo>
                  <a:lnTo>
                    <a:pt x="2115575" y="38099"/>
                  </a:lnTo>
                  <a:lnTo>
                    <a:pt x="2170311" y="25399"/>
                  </a:lnTo>
                  <a:lnTo>
                    <a:pt x="2219419" y="12699"/>
                  </a:lnTo>
                  <a:lnTo>
                    <a:pt x="2262917" y="0"/>
                  </a:lnTo>
                  <a:lnTo>
                    <a:pt x="2425198" y="0"/>
                  </a:lnTo>
                  <a:lnTo>
                    <a:pt x="2426671" y="25399"/>
                  </a:lnTo>
                  <a:lnTo>
                    <a:pt x="2309737" y="25399"/>
                  </a:lnTo>
                  <a:lnTo>
                    <a:pt x="2276569" y="38099"/>
                  </a:lnTo>
                  <a:lnTo>
                    <a:pt x="2238587" y="38099"/>
                  </a:lnTo>
                  <a:lnTo>
                    <a:pt x="2195795" y="50799"/>
                  </a:lnTo>
                  <a:lnTo>
                    <a:pt x="2148198" y="63499"/>
                  </a:lnTo>
                  <a:lnTo>
                    <a:pt x="2095799" y="76199"/>
                  </a:lnTo>
                  <a:lnTo>
                    <a:pt x="2038603" y="88899"/>
                  </a:lnTo>
                  <a:lnTo>
                    <a:pt x="1976614" y="114299"/>
                  </a:lnTo>
                  <a:lnTo>
                    <a:pt x="1909836" y="139699"/>
                  </a:lnTo>
                  <a:lnTo>
                    <a:pt x="1838274" y="165099"/>
                  </a:lnTo>
                  <a:lnTo>
                    <a:pt x="1761932" y="203199"/>
                  </a:lnTo>
                  <a:lnTo>
                    <a:pt x="1680814" y="241299"/>
                  </a:lnTo>
                  <a:lnTo>
                    <a:pt x="1645055" y="253999"/>
                  </a:lnTo>
                  <a:lnTo>
                    <a:pt x="1611688" y="279399"/>
                  </a:lnTo>
                  <a:lnTo>
                    <a:pt x="1580632" y="304799"/>
                  </a:lnTo>
                  <a:lnTo>
                    <a:pt x="1551807" y="342899"/>
                  </a:lnTo>
                  <a:lnTo>
                    <a:pt x="1525135" y="368299"/>
                  </a:lnTo>
                  <a:lnTo>
                    <a:pt x="1500536" y="406399"/>
                  </a:lnTo>
                  <a:lnTo>
                    <a:pt x="1477931" y="444499"/>
                  </a:lnTo>
                  <a:lnTo>
                    <a:pt x="1457238" y="482599"/>
                  </a:lnTo>
                  <a:lnTo>
                    <a:pt x="1438381" y="533399"/>
                  </a:lnTo>
                  <a:lnTo>
                    <a:pt x="1421277" y="571499"/>
                  </a:lnTo>
                  <a:lnTo>
                    <a:pt x="1405849" y="622299"/>
                  </a:lnTo>
                  <a:lnTo>
                    <a:pt x="1392017" y="673099"/>
                  </a:lnTo>
                  <a:lnTo>
                    <a:pt x="1379700" y="723899"/>
                  </a:lnTo>
                  <a:lnTo>
                    <a:pt x="1368820" y="774699"/>
                  </a:lnTo>
                  <a:lnTo>
                    <a:pt x="1359297" y="825499"/>
                  </a:lnTo>
                  <a:lnTo>
                    <a:pt x="1351051" y="876299"/>
                  </a:lnTo>
                  <a:lnTo>
                    <a:pt x="1344003" y="927099"/>
                  </a:lnTo>
                  <a:lnTo>
                    <a:pt x="1338073" y="977899"/>
                  </a:lnTo>
                  <a:lnTo>
                    <a:pt x="1333182" y="1028699"/>
                  </a:lnTo>
                  <a:lnTo>
                    <a:pt x="1329250" y="1079499"/>
                  </a:lnTo>
                  <a:lnTo>
                    <a:pt x="1326197" y="1130299"/>
                  </a:lnTo>
                  <a:lnTo>
                    <a:pt x="1324508" y="1168399"/>
                  </a:lnTo>
                  <a:close/>
                </a:path>
                <a:path w="2795270" h="1714500">
                  <a:moveTo>
                    <a:pt x="1415984" y="1384299"/>
                  </a:moveTo>
                  <a:lnTo>
                    <a:pt x="1384969" y="1371599"/>
                  </a:lnTo>
                  <a:lnTo>
                    <a:pt x="1405126" y="1295399"/>
                  </a:lnTo>
                  <a:lnTo>
                    <a:pt x="1424693" y="1219199"/>
                  </a:lnTo>
                  <a:lnTo>
                    <a:pt x="1443666" y="1142999"/>
                  </a:lnTo>
                  <a:lnTo>
                    <a:pt x="1462039" y="1079499"/>
                  </a:lnTo>
                  <a:lnTo>
                    <a:pt x="1479807" y="1015999"/>
                  </a:lnTo>
                  <a:lnTo>
                    <a:pt x="1496964" y="965199"/>
                  </a:lnTo>
                  <a:lnTo>
                    <a:pt x="1513506" y="914399"/>
                  </a:lnTo>
                  <a:lnTo>
                    <a:pt x="1529427" y="863599"/>
                  </a:lnTo>
                  <a:lnTo>
                    <a:pt x="1544722" y="825499"/>
                  </a:lnTo>
                  <a:lnTo>
                    <a:pt x="1559386" y="787399"/>
                  </a:lnTo>
                  <a:lnTo>
                    <a:pt x="1573413" y="761999"/>
                  </a:lnTo>
                  <a:lnTo>
                    <a:pt x="1586799" y="723899"/>
                  </a:lnTo>
                  <a:lnTo>
                    <a:pt x="1599537" y="711199"/>
                  </a:lnTo>
                  <a:lnTo>
                    <a:pt x="1611624" y="698499"/>
                  </a:lnTo>
                  <a:lnTo>
                    <a:pt x="1632376" y="673099"/>
                  </a:lnTo>
                  <a:lnTo>
                    <a:pt x="1658826" y="647699"/>
                  </a:lnTo>
                  <a:lnTo>
                    <a:pt x="1690944" y="622299"/>
                  </a:lnTo>
                  <a:lnTo>
                    <a:pt x="1728702" y="596899"/>
                  </a:lnTo>
                  <a:lnTo>
                    <a:pt x="1772072" y="571499"/>
                  </a:lnTo>
                  <a:lnTo>
                    <a:pt x="1821025" y="546099"/>
                  </a:lnTo>
                  <a:lnTo>
                    <a:pt x="1875532" y="520699"/>
                  </a:lnTo>
                  <a:lnTo>
                    <a:pt x="1935565" y="495299"/>
                  </a:lnTo>
                  <a:lnTo>
                    <a:pt x="2001095" y="469899"/>
                  </a:lnTo>
                  <a:lnTo>
                    <a:pt x="2072093" y="444499"/>
                  </a:lnTo>
                  <a:lnTo>
                    <a:pt x="2136974" y="419099"/>
                  </a:lnTo>
                  <a:lnTo>
                    <a:pt x="2198990" y="393699"/>
                  </a:lnTo>
                  <a:lnTo>
                    <a:pt x="2256540" y="380999"/>
                  </a:lnTo>
                  <a:lnTo>
                    <a:pt x="2308025" y="355599"/>
                  </a:lnTo>
                  <a:lnTo>
                    <a:pt x="2351844" y="342899"/>
                  </a:lnTo>
                  <a:lnTo>
                    <a:pt x="2386399" y="330199"/>
                  </a:lnTo>
                  <a:lnTo>
                    <a:pt x="2410088" y="330199"/>
                  </a:lnTo>
                  <a:lnTo>
                    <a:pt x="2394182" y="25399"/>
                  </a:lnTo>
                  <a:lnTo>
                    <a:pt x="2426671" y="25399"/>
                  </a:lnTo>
                  <a:lnTo>
                    <a:pt x="2445081" y="342899"/>
                  </a:lnTo>
                  <a:lnTo>
                    <a:pt x="2433151" y="355599"/>
                  </a:lnTo>
                  <a:lnTo>
                    <a:pt x="2408652" y="355599"/>
                  </a:lnTo>
                  <a:lnTo>
                    <a:pt x="2381417" y="368299"/>
                  </a:lnTo>
                  <a:lnTo>
                    <a:pt x="2345790" y="380999"/>
                  </a:lnTo>
                  <a:lnTo>
                    <a:pt x="2302969" y="393699"/>
                  </a:lnTo>
                  <a:lnTo>
                    <a:pt x="2254154" y="406399"/>
                  </a:lnTo>
                  <a:lnTo>
                    <a:pt x="2200542" y="431799"/>
                  </a:lnTo>
                  <a:lnTo>
                    <a:pt x="2143332" y="457199"/>
                  </a:lnTo>
                  <a:lnTo>
                    <a:pt x="2083724" y="469899"/>
                  </a:lnTo>
                  <a:lnTo>
                    <a:pt x="1902492" y="546099"/>
                  </a:lnTo>
                  <a:lnTo>
                    <a:pt x="1845274" y="571499"/>
                  </a:lnTo>
                  <a:lnTo>
                    <a:pt x="1791650" y="609599"/>
                  </a:lnTo>
                  <a:lnTo>
                    <a:pt x="1742820" y="634999"/>
                  </a:lnTo>
                  <a:lnTo>
                    <a:pt x="1699981" y="660399"/>
                  </a:lnTo>
                  <a:lnTo>
                    <a:pt x="1664333" y="685799"/>
                  </a:lnTo>
                  <a:lnTo>
                    <a:pt x="1621652" y="736599"/>
                  </a:lnTo>
                  <a:lnTo>
                    <a:pt x="1604756" y="774699"/>
                  </a:lnTo>
                  <a:lnTo>
                    <a:pt x="1586470" y="812799"/>
                  </a:lnTo>
                  <a:lnTo>
                    <a:pt x="1566875" y="863599"/>
                  </a:lnTo>
                  <a:lnTo>
                    <a:pt x="1546056" y="927099"/>
                  </a:lnTo>
                  <a:lnTo>
                    <a:pt x="1524097" y="990599"/>
                  </a:lnTo>
                  <a:lnTo>
                    <a:pt x="1501080" y="1066799"/>
                  </a:lnTo>
                  <a:lnTo>
                    <a:pt x="1533826" y="1066799"/>
                  </a:lnTo>
                  <a:lnTo>
                    <a:pt x="1512214" y="1117599"/>
                  </a:lnTo>
                  <a:lnTo>
                    <a:pt x="1491365" y="1168399"/>
                  </a:lnTo>
                  <a:lnTo>
                    <a:pt x="1471298" y="1219199"/>
                  </a:lnTo>
                  <a:lnTo>
                    <a:pt x="1452033" y="1269999"/>
                  </a:lnTo>
                  <a:lnTo>
                    <a:pt x="1433589" y="1320799"/>
                  </a:lnTo>
                  <a:lnTo>
                    <a:pt x="1415984" y="1384299"/>
                  </a:lnTo>
                  <a:close/>
                </a:path>
                <a:path w="2795270" h="1714500">
                  <a:moveTo>
                    <a:pt x="1289535" y="1358899"/>
                  </a:moveTo>
                  <a:lnTo>
                    <a:pt x="1284093" y="1308099"/>
                  </a:lnTo>
                  <a:lnTo>
                    <a:pt x="1277876" y="1269999"/>
                  </a:lnTo>
                  <a:lnTo>
                    <a:pt x="1270834" y="1219199"/>
                  </a:lnTo>
                  <a:lnTo>
                    <a:pt x="1262918" y="1181099"/>
                  </a:lnTo>
                  <a:lnTo>
                    <a:pt x="1254079" y="1130299"/>
                  </a:lnTo>
                  <a:lnTo>
                    <a:pt x="1244269" y="1079499"/>
                  </a:lnTo>
                  <a:lnTo>
                    <a:pt x="1233438" y="1028699"/>
                  </a:lnTo>
                  <a:lnTo>
                    <a:pt x="1221538" y="977899"/>
                  </a:lnTo>
                  <a:lnTo>
                    <a:pt x="1208520" y="927099"/>
                  </a:lnTo>
                  <a:lnTo>
                    <a:pt x="1194334" y="876299"/>
                  </a:lnTo>
                  <a:lnTo>
                    <a:pt x="1178932" y="825499"/>
                  </a:lnTo>
                  <a:lnTo>
                    <a:pt x="1162265" y="774699"/>
                  </a:lnTo>
                  <a:lnTo>
                    <a:pt x="1144283" y="723899"/>
                  </a:lnTo>
                  <a:lnTo>
                    <a:pt x="1124939" y="673099"/>
                  </a:lnTo>
                  <a:lnTo>
                    <a:pt x="1104183" y="622299"/>
                  </a:lnTo>
                  <a:lnTo>
                    <a:pt x="1081966" y="571499"/>
                  </a:lnTo>
                  <a:lnTo>
                    <a:pt x="1054502" y="520699"/>
                  </a:lnTo>
                  <a:lnTo>
                    <a:pt x="1025798" y="469899"/>
                  </a:lnTo>
                  <a:lnTo>
                    <a:pt x="995861" y="419099"/>
                  </a:lnTo>
                  <a:lnTo>
                    <a:pt x="964699" y="368299"/>
                  </a:lnTo>
                  <a:lnTo>
                    <a:pt x="932321" y="330199"/>
                  </a:lnTo>
                  <a:lnTo>
                    <a:pt x="898736" y="292099"/>
                  </a:lnTo>
                  <a:lnTo>
                    <a:pt x="863950" y="253999"/>
                  </a:lnTo>
                  <a:lnTo>
                    <a:pt x="827973" y="215899"/>
                  </a:lnTo>
                  <a:lnTo>
                    <a:pt x="790812" y="190499"/>
                  </a:lnTo>
                  <a:lnTo>
                    <a:pt x="752475" y="165099"/>
                  </a:lnTo>
                  <a:lnTo>
                    <a:pt x="712971" y="139699"/>
                  </a:lnTo>
                  <a:lnTo>
                    <a:pt x="630495" y="114299"/>
                  </a:lnTo>
                  <a:lnTo>
                    <a:pt x="543446" y="88899"/>
                  </a:lnTo>
                  <a:lnTo>
                    <a:pt x="498228" y="88899"/>
                  </a:lnTo>
                  <a:lnTo>
                    <a:pt x="404820" y="76199"/>
                  </a:lnTo>
                  <a:lnTo>
                    <a:pt x="33188" y="76199"/>
                  </a:lnTo>
                  <a:lnTo>
                    <a:pt x="88199" y="63499"/>
                  </a:lnTo>
                  <a:lnTo>
                    <a:pt x="151919" y="50799"/>
                  </a:lnTo>
                  <a:lnTo>
                    <a:pt x="501409" y="50799"/>
                  </a:lnTo>
                  <a:lnTo>
                    <a:pt x="546203" y="63499"/>
                  </a:lnTo>
                  <a:lnTo>
                    <a:pt x="589918" y="63499"/>
                  </a:lnTo>
                  <a:lnTo>
                    <a:pt x="674086" y="88899"/>
                  </a:lnTo>
                  <a:lnTo>
                    <a:pt x="714528" y="114299"/>
                  </a:lnTo>
                  <a:lnTo>
                    <a:pt x="753868" y="126999"/>
                  </a:lnTo>
                  <a:lnTo>
                    <a:pt x="792100" y="152399"/>
                  </a:lnTo>
                  <a:lnTo>
                    <a:pt x="829218" y="177799"/>
                  </a:lnTo>
                  <a:lnTo>
                    <a:pt x="865216" y="215899"/>
                  </a:lnTo>
                  <a:lnTo>
                    <a:pt x="900088" y="241299"/>
                  </a:lnTo>
                  <a:lnTo>
                    <a:pt x="933829" y="279399"/>
                  </a:lnTo>
                  <a:lnTo>
                    <a:pt x="966433" y="317499"/>
                  </a:lnTo>
                  <a:lnTo>
                    <a:pt x="997893" y="355599"/>
                  </a:lnTo>
                  <a:lnTo>
                    <a:pt x="1028205" y="406399"/>
                  </a:lnTo>
                  <a:lnTo>
                    <a:pt x="1057361" y="457199"/>
                  </a:lnTo>
                  <a:lnTo>
                    <a:pt x="1085357" y="507999"/>
                  </a:lnTo>
                  <a:lnTo>
                    <a:pt x="1112187" y="558799"/>
                  </a:lnTo>
                  <a:lnTo>
                    <a:pt x="1134314" y="609599"/>
                  </a:lnTo>
                  <a:lnTo>
                    <a:pt x="1154999" y="660399"/>
                  </a:lnTo>
                  <a:lnTo>
                    <a:pt x="1174293" y="711199"/>
                  </a:lnTo>
                  <a:lnTo>
                    <a:pt x="1192245" y="761999"/>
                  </a:lnTo>
                  <a:lnTo>
                    <a:pt x="1208905" y="812799"/>
                  </a:lnTo>
                  <a:lnTo>
                    <a:pt x="1224322" y="863599"/>
                  </a:lnTo>
                  <a:lnTo>
                    <a:pt x="1238545" y="914399"/>
                  </a:lnTo>
                  <a:lnTo>
                    <a:pt x="1251626" y="965199"/>
                  </a:lnTo>
                  <a:lnTo>
                    <a:pt x="1263613" y="1015999"/>
                  </a:lnTo>
                  <a:lnTo>
                    <a:pt x="1274557" y="1066799"/>
                  </a:lnTo>
                  <a:lnTo>
                    <a:pt x="1284506" y="1117599"/>
                  </a:lnTo>
                  <a:lnTo>
                    <a:pt x="1293511" y="1168399"/>
                  </a:lnTo>
                  <a:lnTo>
                    <a:pt x="1324508" y="1168399"/>
                  </a:lnTo>
                  <a:lnTo>
                    <a:pt x="1323945" y="1181099"/>
                  </a:lnTo>
                  <a:lnTo>
                    <a:pt x="1322414" y="1219199"/>
                  </a:lnTo>
                  <a:lnTo>
                    <a:pt x="1321523" y="1269999"/>
                  </a:lnTo>
                  <a:lnTo>
                    <a:pt x="1321303" y="1295399"/>
                  </a:lnTo>
                  <a:lnTo>
                    <a:pt x="1321346" y="1346199"/>
                  </a:lnTo>
                  <a:lnTo>
                    <a:pt x="1289535" y="1358899"/>
                  </a:lnTo>
                  <a:close/>
                </a:path>
                <a:path w="2795270" h="1714500">
                  <a:moveTo>
                    <a:pt x="0" y="114299"/>
                  </a:moveTo>
                  <a:lnTo>
                    <a:pt x="0" y="76199"/>
                  </a:lnTo>
                  <a:lnTo>
                    <a:pt x="243651" y="76199"/>
                  </a:lnTo>
                  <a:lnTo>
                    <a:pt x="175344" y="88899"/>
                  </a:lnTo>
                  <a:lnTo>
                    <a:pt x="114857" y="88899"/>
                  </a:lnTo>
                  <a:lnTo>
                    <a:pt x="61916" y="101599"/>
                  </a:lnTo>
                  <a:lnTo>
                    <a:pt x="16250" y="101599"/>
                  </a:lnTo>
                  <a:lnTo>
                    <a:pt x="0" y="114299"/>
                  </a:lnTo>
                  <a:close/>
                </a:path>
                <a:path w="2795270" h="1714500">
                  <a:moveTo>
                    <a:pt x="573581" y="469899"/>
                  </a:moveTo>
                  <a:lnTo>
                    <a:pt x="72309" y="469899"/>
                  </a:lnTo>
                  <a:lnTo>
                    <a:pt x="117189" y="457199"/>
                  </a:lnTo>
                  <a:lnTo>
                    <a:pt x="517723" y="457199"/>
                  </a:lnTo>
                  <a:lnTo>
                    <a:pt x="573581" y="469899"/>
                  </a:lnTo>
                  <a:close/>
                </a:path>
                <a:path w="2795270" h="1714500">
                  <a:moveTo>
                    <a:pt x="170808" y="495299"/>
                  </a:moveTo>
                  <a:lnTo>
                    <a:pt x="0" y="495299"/>
                  </a:lnTo>
                  <a:lnTo>
                    <a:pt x="0" y="469899"/>
                  </a:lnTo>
                  <a:lnTo>
                    <a:pt x="625675" y="469899"/>
                  </a:lnTo>
                  <a:lnTo>
                    <a:pt x="672861" y="482599"/>
                  </a:lnTo>
                  <a:lnTo>
                    <a:pt x="229657" y="482599"/>
                  </a:lnTo>
                  <a:lnTo>
                    <a:pt x="170808" y="495299"/>
                  </a:lnTo>
                  <a:close/>
                </a:path>
                <a:path w="2795270" h="1714500">
                  <a:moveTo>
                    <a:pt x="879022" y="685799"/>
                  </a:moveTo>
                  <a:lnTo>
                    <a:pt x="841791" y="685799"/>
                  </a:lnTo>
                  <a:lnTo>
                    <a:pt x="801492" y="622299"/>
                  </a:lnTo>
                  <a:lnTo>
                    <a:pt x="770513" y="584199"/>
                  </a:lnTo>
                  <a:lnTo>
                    <a:pt x="747736" y="558799"/>
                  </a:lnTo>
                  <a:lnTo>
                    <a:pt x="732041" y="546099"/>
                  </a:lnTo>
                  <a:lnTo>
                    <a:pt x="696426" y="520699"/>
                  </a:lnTo>
                  <a:lnTo>
                    <a:pt x="652302" y="507999"/>
                  </a:lnTo>
                  <a:lnTo>
                    <a:pt x="601151" y="507999"/>
                  </a:lnTo>
                  <a:lnTo>
                    <a:pt x="544454" y="495299"/>
                  </a:lnTo>
                  <a:lnTo>
                    <a:pt x="483694" y="495299"/>
                  </a:lnTo>
                  <a:lnTo>
                    <a:pt x="420353" y="482599"/>
                  </a:lnTo>
                  <a:lnTo>
                    <a:pt x="672861" y="482599"/>
                  </a:lnTo>
                  <a:lnTo>
                    <a:pt x="713999" y="495299"/>
                  </a:lnTo>
                  <a:lnTo>
                    <a:pt x="747947" y="520699"/>
                  </a:lnTo>
                  <a:lnTo>
                    <a:pt x="767446" y="533399"/>
                  </a:lnTo>
                  <a:lnTo>
                    <a:pt x="790215" y="558799"/>
                  </a:lnTo>
                  <a:lnTo>
                    <a:pt x="816341" y="584199"/>
                  </a:lnTo>
                  <a:lnTo>
                    <a:pt x="845914" y="634999"/>
                  </a:lnTo>
                  <a:lnTo>
                    <a:pt x="879022" y="685799"/>
                  </a:lnTo>
                  <a:close/>
                </a:path>
                <a:path w="2795270" h="1714500">
                  <a:moveTo>
                    <a:pt x="2101287" y="596899"/>
                  </a:moveTo>
                  <a:lnTo>
                    <a:pt x="2011651" y="596899"/>
                  </a:lnTo>
                  <a:lnTo>
                    <a:pt x="2008470" y="571499"/>
                  </a:lnTo>
                  <a:lnTo>
                    <a:pt x="2104996" y="558799"/>
                  </a:lnTo>
                  <a:lnTo>
                    <a:pt x="2194540" y="546099"/>
                  </a:lnTo>
                  <a:lnTo>
                    <a:pt x="2277222" y="533399"/>
                  </a:lnTo>
                  <a:lnTo>
                    <a:pt x="2635942" y="533399"/>
                  </a:lnTo>
                  <a:lnTo>
                    <a:pt x="2673953" y="546099"/>
                  </a:lnTo>
                  <a:lnTo>
                    <a:pt x="2732389" y="546099"/>
                  </a:lnTo>
                  <a:lnTo>
                    <a:pt x="2753054" y="558799"/>
                  </a:lnTo>
                  <a:lnTo>
                    <a:pt x="2330797" y="558799"/>
                  </a:lnTo>
                  <a:lnTo>
                    <a:pt x="2259990" y="571499"/>
                  </a:lnTo>
                  <a:lnTo>
                    <a:pt x="2183511" y="584199"/>
                  </a:lnTo>
                  <a:lnTo>
                    <a:pt x="2101287" y="596899"/>
                  </a:lnTo>
                  <a:close/>
                </a:path>
                <a:path w="2795270" h="1714500">
                  <a:moveTo>
                    <a:pt x="759" y="660399"/>
                  </a:moveTo>
                  <a:lnTo>
                    <a:pt x="0" y="660399"/>
                  </a:lnTo>
                  <a:lnTo>
                    <a:pt x="0" y="634999"/>
                  </a:lnTo>
                  <a:lnTo>
                    <a:pt x="30256" y="622299"/>
                  </a:lnTo>
                  <a:lnTo>
                    <a:pt x="100933" y="609599"/>
                  </a:lnTo>
                  <a:lnTo>
                    <a:pt x="181481" y="584199"/>
                  </a:lnTo>
                  <a:lnTo>
                    <a:pt x="272394" y="571499"/>
                  </a:lnTo>
                  <a:lnTo>
                    <a:pt x="374164" y="558799"/>
                  </a:lnTo>
                  <a:lnTo>
                    <a:pt x="525625" y="558799"/>
                  </a:lnTo>
                  <a:lnTo>
                    <a:pt x="574041" y="571499"/>
                  </a:lnTo>
                  <a:lnTo>
                    <a:pt x="621398" y="571499"/>
                  </a:lnTo>
                  <a:lnTo>
                    <a:pt x="644539" y="584199"/>
                  </a:lnTo>
                  <a:lnTo>
                    <a:pt x="430348" y="584199"/>
                  </a:lnTo>
                  <a:lnTo>
                    <a:pt x="378141" y="596899"/>
                  </a:lnTo>
                  <a:lnTo>
                    <a:pt x="284881" y="609599"/>
                  </a:lnTo>
                  <a:lnTo>
                    <a:pt x="200888" y="622299"/>
                  </a:lnTo>
                  <a:lnTo>
                    <a:pt x="125788" y="634999"/>
                  </a:lnTo>
                  <a:lnTo>
                    <a:pt x="59203" y="647699"/>
                  </a:lnTo>
                  <a:lnTo>
                    <a:pt x="759" y="660399"/>
                  </a:lnTo>
                  <a:close/>
                </a:path>
                <a:path w="2795270" h="1714500">
                  <a:moveTo>
                    <a:pt x="2722634" y="914399"/>
                  </a:moveTo>
                  <a:lnTo>
                    <a:pt x="2336922" y="914399"/>
                  </a:lnTo>
                  <a:lnTo>
                    <a:pt x="2406035" y="901699"/>
                  </a:lnTo>
                  <a:lnTo>
                    <a:pt x="2471865" y="901699"/>
                  </a:lnTo>
                  <a:lnTo>
                    <a:pt x="2532784" y="888999"/>
                  </a:lnTo>
                  <a:lnTo>
                    <a:pt x="2669800" y="888999"/>
                  </a:lnTo>
                  <a:lnTo>
                    <a:pt x="2694799" y="876299"/>
                  </a:lnTo>
                  <a:lnTo>
                    <a:pt x="2756831" y="584199"/>
                  </a:lnTo>
                  <a:lnTo>
                    <a:pt x="2725238" y="584199"/>
                  </a:lnTo>
                  <a:lnTo>
                    <a:pt x="2702097" y="571499"/>
                  </a:lnTo>
                  <a:lnTo>
                    <a:pt x="2640749" y="571499"/>
                  </a:lnTo>
                  <a:lnTo>
                    <a:pt x="2602394" y="558799"/>
                  </a:lnTo>
                  <a:lnTo>
                    <a:pt x="2782280" y="558799"/>
                  </a:lnTo>
                  <a:lnTo>
                    <a:pt x="2795005" y="571499"/>
                  </a:lnTo>
                  <a:lnTo>
                    <a:pt x="2722634" y="914399"/>
                  </a:lnTo>
                  <a:close/>
                </a:path>
                <a:path w="2795270" h="1714500">
                  <a:moveTo>
                    <a:pt x="1533826" y="1066799"/>
                  </a:moveTo>
                  <a:lnTo>
                    <a:pt x="1501080" y="1066799"/>
                  </a:lnTo>
                  <a:lnTo>
                    <a:pt x="1534098" y="1003299"/>
                  </a:lnTo>
                  <a:lnTo>
                    <a:pt x="1567843" y="939799"/>
                  </a:lnTo>
                  <a:lnTo>
                    <a:pt x="1602176" y="888999"/>
                  </a:lnTo>
                  <a:lnTo>
                    <a:pt x="1636954" y="838199"/>
                  </a:lnTo>
                  <a:lnTo>
                    <a:pt x="1672036" y="787399"/>
                  </a:lnTo>
                  <a:lnTo>
                    <a:pt x="1742547" y="711199"/>
                  </a:lnTo>
                  <a:lnTo>
                    <a:pt x="1847057" y="634999"/>
                  </a:lnTo>
                  <a:lnTo>
                    <a:pt x="1880994" y="622299"/>
                  </a:lnTo>
                  <a:lnTo>
                    <a:pt x="1946669" y="596899"/>
                  </a:lnTo>
                  <a:lnTo>
                    <a:pt x="1978124" y="584199"/>
                  </a:lnTo>
                  <a:lnTo>
                    <a:pt x="2008470" y="571499"/>
                  </a:lnTo>
                  <a:lnTo>
                    <a:pt x="2011651" y="596899"/>
                  </a:lnTo>
                  <a:lnTo>
                    <a:pt x="2101287" y="596899"/>
                  </a:lnTo>
                  <a:lnTo>
                    <a:pt x="2013242" y="609599"/>
                  </a:lnTo>
                  <a:lnTo>
                    <a:pt x="1928236" y="634999"/>
                  </a:lnTo>
                  <a:lnTo>
                    <a:pt x="1887140" y="647699"/>
                  </a:lnTo>
                  <a:lnTo>
                    <a:pt x="1847009" y="673099"/>
                  </a:lnTo>
                  <a:lnTo>
                    <a:pt x="1807860" y="698499"/>
                  </a:lnTo>
                  <a:lnTo>
                    <a:pt x="1769714" y="736599"/>
                  </a:lnTo>
                  <a:lnTo>
                    <a:pt x="1732588" y="774699"/>
                  </a:lnTo>
                  <a:lnTo>
                    <a:pt x="1696503" y="812799"/>
                  </a:lnTo>
                  <a:lnTo>
                    <a:pt x="1661477" y="850899"/>
                  </a:lnTo>
                  <a:lnTo>
                    <a:pt x="1627530" y="901699"/>
                  </a:lnTo>
                  <a:lnTo>
                    <a:pt x="1603054" y="939799"/>
                  </a:lnTo>
                  <a:lnTo>
                    <a:pt x="1579266" y="977899"/>
                  </a:lnTo>
                  <a:lnTo>
                    <a:pt x="1556183" y="1028699"/>
                  </a:lnTo>
                  <a:lnTo>
                    <a:pt x="1533826" y="1066799"/>
                  </a:lnTo>
                  <a:close/>
                </a:path>
                <a:path w="2795270" h="1714500">
                  <a:moveTo>
                    <a:pt x="967445" y="838199"/>
                  </a:moveTo>
                  <a:lnTo>
                    <a:pt x="891098" y="761999"/>
                  </a:lnTo>
                  <a:lnTo>
                    <a:pt x="850524" y="736599"/>
                  </a:lnTo>
                  <a:lnTo>
                    <a:pt x="808642" y="698499"/>
                  </a:lnTo>
                  <a:lnTo>
                    <a:pt x="765483" y="673099"/>
                  </a:lnTo>
                  <a:lnTo>
                    <a:pt x="721081" y="647699"/>
                  </a:lnTo>
                  <a:lnTo>
                    <a:pt x="675466" y="622299"/>
                  </a:lnTo>
                  <a:lnTo>
                    <a:pt x="580732" y="596899"/>
                  </a:lnTo>
                  <a:lnTo>
                    <a:pt x="531676" y="596899"/>
                  </a:lnTo>
                  <a:lnTo>
                    <a:pt x="481537" y="584199"/>
                  </a:lnTo>
                  <a:lnTo>
                    <a:pt x="644539" y="584199"/>
                  </a:lnTo>
                  <a:lnTo>
                    <a:pt x="667681" y="596899"/>
                  </a:lnTo>
                  <a:lnTo>
                    <a:pt x="712876" y="609599"/>
                  </a:lnTo>
                  <a:lnTo>
                    <a:pt x="756969" y="634999"/>
                  </a:lnTo>
                  <a:lnTo>
                    <a:pt x="799945" y="660399"/>
                  </a:lnTo>
                  <a:lnTo>
                    <a:pt x="841791" y="685799"/>
                  </a:lnTo>
                  <a:lnTo>
                    <a:pt x="879022" y="685799"/>
                  </a:lnTo>
                  <a:lnTo>
                    <a:pt x="967445" y="838199"/>
                  </a:lnTo>
                  <a:close/>
                </a:path>
                <a:path w="2795270" h="1714500">
                  <a:moveTo>
                    <a:pt x="1371617" y="1663699"/>
                  </a:moveTo>
                  <a:lnTo>
                    <a:pt x="1330094" y="1663699"/>
                  </a:lnTo>
                  <a:lnTo>
                    <a:pt x="1347786" y="1638299"/>
                  </a:lnTo>
                  <a:lnTo>
                    <a:pt x="1369784" y="1600199"/>
                  </a:lnTo>
                  <a:lnTo>
                    <a:pt x="1395546" y="1562099"/>
                  </a:lnTo>
                  <a:lnTo>
                    <a:pt x="1424534" y="1523999"/>
                  </a:lnTo>
                  <a:lnTo>
                    <a:pt x="1456205" y="1485899"/>
                  </a:lnTo>
                  <a:lnTo>
                    <a:pt x="1490020" y="1435099"/>
                  </a:lnTo>
                  <a:lnTo>
                    <a:pt x="1525439" y="1384299"/>
                  </a:lnTo>
                  <a:lnTo>
                    <a:pt x="1561919" y="1333499"/>
                  </a:lnTo>
                  <a:lnTo>
                    <a:pt x="1635905" y="1231899"/>
                  </a:lnTo>
                  <a:lnTo>
                    <a:pt x="1672330" y="1193799"/>
                  </a:lnTo>
                  <a:lnTo>
                    <a:pt x="1707655" y="1142999"/>
                  </a:lnTo>
                  <a:lnTo>
                    <a:pt x="1741339" y="1104899"/>
                  </a:lnTo>
                  <a:lnTo>
                    <a:pt x="1772843" y="1079499"/>
                  </a:lnTo>
                  <a:lnTo>
                    <a:pt x="1801625" y="1054099"/>
                  </a:lnTo>
                  <a:lnTo>
                    <a:pt x="1852907" y="1015999"/>
                  </a:lnTo>
                  <a:lnTo>
                    <a:pt x="1921475" y="990599"/>
                  </a:lnTo>
                  <a:lnTo>
                    <a:pt x="1964214" y="977899"/>
                  </a:lnTo>
                  <a:lnTo>
                    <a:pt x="2012546" y="965199"/>
                  </a:lnTo>
                  <a:lnTo>
                    <a:pt x="2066437" y="952499"/>
                  </a:lnTo>
                  <a:lnTo>
                    <a:pt x="2125853" y="939799"/>
                  </a:lnTo>
                  <a:lnTo>
                    <a:pt x="2190762" y="927099"/>
                  </a:lnTo>
                  <a:lnTo>
                    <a:pt x="2261129" y="914399"/>
                  </a:lnTo>
                  <a:lnTo>
                    <a:pt x="2618012" y="914399"/>
                  </a:lnTo>
                  <a:lnTo>
                    <a:pt x="2572898" y="927099"/>
                  </a:lnTo>
                  <a:lnTo>
                    <a:pt x="2464646" y="927099"/>
                  </a:lnTo>
                  <a:lnTo>
                    <a:pt x="2403949" y="939799"/>
                  </a:lnTo>
                  <a:lnTo>
                    <a:pt x="2340501" y="939799"/>
                  </a:lnTo>
                  <a:lnTo>
                    <a:pt x="2275520" y="952499"/>
                  </a:lnTo>
                  <a:lnTo>
                    <a:pt x="2210229" y="952499"/>
                  </a:lnTo>
                  <a:lnTo>
                    <a:pt x="2083597" y="977899"/>
                  </a:lnTo>
                  <a:lnTo>
                    <a:pt x="2024698" y="990599"/>
                  </a:lnTo>
                  <a:lnTo>
                    <a:pt x="1970370" y="1003299"/>
                  </a:lnTo>
                  <a:lnTo>
                    <a:pt x="1921836" y="1015999"/>
                  </a:lnTo>
                  <a:lnTo>
                    <a:pt x="1880315" y="1041399"/>
                  </a:lnTo>
                  <a:lnTo>
                    <a:pt x="1847028" y="1054099"/>
                  </a:lnTo>
                  <a:lnTo>
                    <a:pt x="1820904" y="1079499"/>
                  </a:lnTo>
                  <a:lnTo>
                    <a:pt x="1790996" y="1104899"/>
                  </a:lnTo>
                  <a:lnTo>
                    <a:pt x="1757973" y="1142999"/>
                  </a:lnTo>
                  <a:lnTo>
                    <a:pt x="1722504" y="1181099"/>
                  </a:lnTo>
                  <a:lnTo>
                    <a:pt x="1685260" y="1231899"/>
                  </a:lnTo>
                  <a:lnTo>
                    <a:pt x="1646910" y="1282699"/>
                  </a:lnTo>
                  <a:lnTo>
                    <a:pt x="1569574" y="1384299"/>
                  </a:lnTo>
                  <a:lnTo>
                    <a:pt x="1531926" y="1435099"/>
                  </a:lnTo>
                  <a:lnTo>
                    <a:pt x="1495853" y="1485899"/>
                  </a:lnTo>
                  <a:lnTo>
                    <a:pt x="1462023" y="1536699"/>
                  </a:lnTo>
                  <a:lnTo>
                    <a:pt x="1431107" y="1574799"/>
                  </a:lnTo>
                  <a:lnTo>
                    <a:pt x="1403775" y="1612899"/>
                  </a:lnTo>
                  <a:lnTo>
                    <a:pt x="1380695" y="1650999"/>
                  </a:lnTo>
                  <a:lnTo>
                    <a:pt x="1371617" y="1663699"/>
                  </a:lnTo>
                  <a:close/>
                </a:path>
                <a:path w="2795270" h="1714500">
                  <a:moveTo>
                    <a:pt x="0" y="1079499"/>
                  </a:moveTo>
                  <a:lnTo>
                    <a:pt x="0" y="1041399"/>
                  </a:lnTo>
                  <a:lnTo>
                    <a:pt x="27716" y="1041399"/>
                  </a:lnTo>
                  <a:lnTo>
                    <a:pt x="71459" y="1028699"/>
                  </a:lnTo>
                  <a:lnTo>
                    <a:pt x="120512" y="1015999"/>
                  </a:lnTo>
                  <a:lnTo>
                    <a:pt x="173796" y="1003299"/>
                  </a:lnTo>
                  <a:lnTo>
                    <a:pt x="348239" y="965199"/>
                  </a:lnTo>
                  <a:lnTo>
                    <a:pt x="407652" y="965199"/>
                  </a:lnTo>
                  <a:lnTo>
                    <a:pt x="465899" y="952499"/>
                  </a:lnTo>
                  <a:lnTo>
                    <a:pt x="674558" y="952499"/>
                  </a:lnTo>
                  <a:lnTo>
                    <a:pt x="701026" y="965199"/>
                  </a:lnTo>
                  <a:lnTo>
                    <a:pt x="724847" y="977899"/>
                  </a:lnTo>
                  <a:lnTo>
                    <a:pt x="554994" y="977899"/>
                  </a:lnTo>
                  <a:lnTo>
                    <a:pt x="497930" y="990599"/>
                  </a:lnTo>
                  <a:lnTo>
                    <a:pt x="437288" y="990599"/>
                  </a:lnTo>
                  <a:lnTo>
                    <a:pt x="310876" y="1015999"/>
                  </a:lnTo>
                  <a:lnTo>
                    <a:pt x="247913" y="1015999"/>
                  </a:lnTo>
                  <a:lnTo>
                    <a:pt x="186982" y="1028699"/>
                  </a:lnTo>
                  <a:lnTo>
                    <a:pt x="129484" y="1054099"/>
                  </a:lnTo>
                  <a:lnTo>
                    <a:pt x="76824" y="1066799"/>
                  </a:lnTo>
                  <a:lnTo>
                    <a:pt x="30403" y="1066799"/>
                  </a:lnTo>
                  <a:lnTo>
                    <a:pt x="0" y="1079499"/>
                  </a:lnTo>
                  <a:close/>
                </a:path>
                <a:path w="2795270" h="1714500">
                  <a:moveTo>
                    <a:pt x="1349976" y="1701799"/>
                  </a:moveTo>
                  <a:lnTo>
                    <a:pt x="1311007" y="1701799"/>
                  </a:lnTo>
                  <a:lnTo>
                    <a:pt x="1307826" y="1689099"/>
                  </a:lnTo>
                  <a:lnTo>
                    <a:pt x="1307031" y="1689099"/>
                  </a:lnTo>
                  <a:lnTo>
                    <a:pt x="1271559" y="1638299"/>
                  </a:lnTo>
                  <a:lnTo>
                    <a:pt x="1235116" y="1587499"/>
                  </a:lnTo>
                  <a:lnTo>
                    <a:pt x="1197931" y="1549399"/>
                  </a:lnTo>
                  <a:lnTo>
                    <a:pt x="1160237" y="1498599"/>
                  </a:lnTo>
                  <a:lnTo>
                    <a:pt x="1084242" y="1396999"/>
                  </a:lnTo>
                  <a:lnTo>
                    <a:pt x="1046404" y="1358899"/>
                  </a:lnTo>
                  <a:lnTo>
                    <a:pt x="1008980" y="1308099"/>
                  </a:lnTo>
                  <a:lnTo>
                    <a:pt x="972200" y="1269999"/>
                  </a:lnTo>
                  <a:lnTo>
                    <a:pt x="936296" y="1219199"/>
                  </a:lnTo>
                  <a:lnTo>
                    <a:pt x="901500" y="1181099"/>
                  </a:lnTo>
                  <a:lnTo>
                    <a:pt x="868041" y="1142999"/>
                  </a:lnTo>
                  <a:lnTo>
                    <a:pt x="836150" y="1117599"/>
                  </a:lnTo>
                  <a:lnTo>
                    <a:pt x="806060" y="1079499"/>
                  </a:lnTo>
                  <a:lnTo>
                    <a:pt x="778000" y="1054099"/>
                  </a:lnTo>
                  <a:lnTo>
                    <a:pt x="752202" y="1041399"/>
                  </a:lnTo>
                  <a:lnTo>
                    <a:pt x="728896" y="1015999"/>
                  </a:lnTo>
                  <a:lnTo>
                    <a:pt x="708314" y="1003299"/>
                  </a:lnTo>
                  <a:lnTo>
                    <a:pt x="690687" y="990599"/>
                  </a:lnTo>
                  <a:lnTo>
                    <a:pt x="652775" y="990599"/>
                  </a:lnTo>
                  <a:lnTo>
                    <a:pt x="607077" y="977899"/>
                  </a:lnTo>
                  <a:lnTo>
                    <a:pt x="724847" y="977899"/>
                  </a:lnTo>
                  <a:lnTo>
                    <a:pt x="752531" y="990599"/>
                  </a:lnTo>
                  <a:lnTo>
                    <a:pt x="783578" y="1015999"/>
                  </a:lnTo>
                  <a:lnTo>
                    <a:pt x="817488" y="1054099"/>
                  </a:lnTo>
                  <a:lnTo>
                    <a:pt x="853762" y="1092199"/>
                  </a:lnTo>
                  <a:lnTo>
                    <a:pt x="891901" y="1130299"/>
                  </a:lnTo>
                  <a:lnTo>
                    <a:pt x="931405" y="1168399"/>
                  </a:lnTo>
                  <a:lnTo>
                    <a:pt x="971774" y="1219199"/>
                  </a:lnTo>
                  <a:lnTo>
                    <a:pt x="1012509" y="1269999"/>
                  </a:lnTo>
                  <a:lnTo>
                    <a:pt x="1053110" y="1308099"/>
                  </a:lnTo>
                  <a:lnTo>
                    <a:pt x="1093078" y="1358899"/>
                  </a:lnTo>
                  <a:lnTo>
                    <a:pt x="1131914" y="1409699"/>
                  </a:lnTo>
                  <a:lnTo>
                    <a:pt x="1169118" y="1460499"/>
                  </a:lnTo>
                  <a:lnTo>
                    <a:pt x="1204190" y="1498599"/>
                  </a:lnTo>
                  <a:lnTo>
                    <a:pt x="1236631" y="1536699"/>
                  </a:lnTo>
                  <a:lnTo>
                    <a:pt x="1265941" y="1574799"/>
                  </a:lnTo>
                  <a:lnTo>
                    <a:pt x="1291622" y="1612899"/>
                  </a:lnTo>
                  <a:lnTo>
                    <a:pt x="1313172" y="1638299"/>
                  </a:lnTo>
                  <a:lnTo>
                    <a:pt x="1330094" y="1663699"/>
                  </a:lnTo>
                  <a:lnTo>
                    <a:pt x="1371617" y="1663699"/>
                  </a:lnTo>
                  <a:lnTo>
                    <a:pt x="1362539" y="1676399"/>
                  </a:lnTo>
                  <a:lnTo>
                    <a:pt x="1349976" y="1701799"/>
                  </a:lnTo>
                  <a:close/>
                </a:path>
                <a:path w="2795270" h="1714500">
                  <a:moveTo>
                    <a:pt x="1338842" y="1714499"/>
                  </a:moveTo>
                  <a:lnTo>
                    <a:pt x="1320551" y="1714499"/>
                  </a:lnTo>
                  <a:lnTo>
                    <a:pt x="1318165" y="1701799"/>
                  </a:lnTo>
                  <a:lnTo>
                    <a:pt x="1343614" y="1701799"/>
                  </a:lnTo>
                  <a:lnTo>
                    <a:pt x="1338842" y="1714499"/>
                  </a:lnTo>
                  <a:close/>
                </a:path>
              </a:pathLst>
            </a:custGeom>
            <a:solidFill>
              <a:srgbClr val="ECB99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6951748" y="2"/>
            <a:ext cx="1336675" cy="981075"/>
          </a:xfrm>
          <a:custGeom>
            <a:avLst/>
            <a:gdLst/>
            <a:ahLst/>
            <a:cxnLst/>
            <a:rect l="l" t="t" r="r" b="b"/>
            <a:pathLst>
              <a:path w="1336675" h="981075">
                <a:moveTo>
                  <a:pt x="729551" y="980990"/>
                </a:moveTo>
                <a:lnTo>
                  <a:pt x="680593" y="979587"/>
                </a:lnTo>
                <a:lnTo>
                  <a:pt x="633666" y="975603"/>
                </a:lnTo>
                <a:lnTo>
                  <a:pt x="589100" y="968908"/>
                </a:lnTo>
                <a:lnTo>
                  <a:pt x="538001" y="956302"/>
                </a:lnTo>
                <a:lnTo>
                  <a:pt x="490357" y="938594"/>
                </a:lnTo>
                <a:lnTo>
                  <a:pt x="445968" y="916268"/>
                </a:lnTo>
                <a:lnTo>
                  <a:pt x="404639" y="889805"/>
                </a:lnTo>
                <a:lnTo>
                  <a:pt x="366170" y="859689"/>
                </a:lnTo>
                <a:lnTo>
                  <a:pt x="330363" y="826403"/>
                </a:lnTo>
                <a:lnTo>
                  <a:pt x="297021" y="790429"/>
                </a:lnTo>
                <a:lnTo>
                  <a:pt x="265946" y="752252"/>
                </a:lnTo>
                <a:lnTo>
                  <a:pt x="236939" y="712353"/>
                </a:lnTo>
                <a:lnTo>
                  <a:pt x="209802" y="671216"/>
                </a:lnTo>
                <a:lnTo>
                  <a:pt x="184338" y="629324"/>
                </a:lnTo>
                <a:lnTo>
                  <a:pt x="160349" y="587159"/>
                </a:lnTo>
                <a:lnTo>
                  <a:pt x="137636" y="545205"/>
                </a:lnTo>
                <a:lnTo>
                  <a:pt x="116001" y="503944"/>
                </a:lnTo>
                <a:lnTo>
                  <a:pt x="95247" y="463860"/>
                </a:lnTo>
                <a:lnTo>
                  <a:pt x="75176" y="425435"/>
                </a:lnTo>
                <a:lnTo>
                  <a:pt x="55589" y="389153"/>
                </a:lnTo>
                <a:lnTo>
                  <a:pt x="36288" y="355497"/>
                </a:lnTo>
                <a:lnTo>
                  <a:pt x="0" y="183732"/>
                </a:lnTo>
                <a:lnTo>
                  <a:pt x="31609" y="0"/>
                </a:lnTo>
                <a:lnTo>
                  <a:pt x="1336253" y="0"/>
                </a:lnTo>
                <a:lnTo>
                  <a:pt x="1336253" y="851765"/>
                </a:lnTo>
                <a:lnTo>
                  <a:pt x="1258348" y="881711"/>
                </a:lnTo>
                <a:lnTo>
                  <a:pt x="1207203" y="898954"/>
                </a:lnTo>
                <a:lnTo>
                  <a:pt x="1154794" y="914919"/>
                </a:lnTo>
                <a:lnTo>
                  <a:pt x="1101451" y="929475"/>
                </a:lnTo>
                <a:lnTo>
                  <a:pt x="1047501" y="942493"/>
                </a:lnTo>
                <a:lnTo>
                  <a:pt x="993277" y="953842"/>
                </a:lnTo>
                <a:lnTo>
                  <a:pt x="939106" y="963392"/>
                </a:lnTo>
                <a:lnTo>
                  <a:pt x="885318" y="971012"/>
                </a:lnTo>
                <a:lnTo>
                  <a:pt x="832243" y="976572"/>
                </a:lnTo>
                <a:lnTo>
                  <a:pt x="780211" y="979941"/>
                </a:lnTo>
                <a:lnTo>
                  <a:pt x="729551" y="980990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3320"/>
            <a:ext cx="379158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925">
                <a:latin typeface="SimSun"/>
                <a:cs typeface="SimSun"/>
              </a:rPr>
              <a:t>D</a:t>
            </a:r>
            <a:r>
              <a:rPr dirty="0" sz="8000" spc="720">
                <a:latin typeface="SimSun"/>
                <a:cs typeface="SimSun"/>
              </a:rPr>
              <a:t>A</a:t>
            </a:r>
            <a:r>
              <a:rPr dirty="0" sz="8000" spc="-260">
                <a:latin typeface="SimSun"/>
                <a:cs typeface="SimSun"/>
              </a:rPr>
              <a:t>T</a:t>
            </a:r>
            <a:r>
              <a:rPr dirty="0" sz="8000" spc="720">
                <a:latin typeface="SimSun"/>
                <a:cs typeface="SimSun"/>
              </a:rPr>
              <a:t>A</a:t>
            </a:r>
            <a:r>
              <a:rPr dirty="0" sz="8000" spc="-80">
                <a:latin typeface="SimSun"/>
                <a:cs typeface="SimSun"/>
              </a:rPr>
              <a:t>S</a:t>
            </a:r>
            <a:r>
              <a:rPr dirty="0" sz="8000" spc="-120">
                <a:latin typeface="SimSun"/>
                <a:cs typeface="SimSun"/>
              </a:rPr>
              <a:t>E</a:t>
            </a:r>
            <a:r>
              <a:rPr dirty="0" sz="8000" spc="-260">
                <a:latin typeface="SimSun"/>
                <a:cs typeface="SimSun"/>
              </a:rPr>
              <a:t>T</a:t>
            </a:r>
            <a:endParaRPr sz="80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273" y="2751446"/>
            <a:ext cx="6936740" cy="646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h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b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h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183C36"/>
                </a:solidFill>
                <a:latin typeface="Tahoma"/>
                <a:cs typeface="Tahoma"/>
              </a:rPr>
              <a:t>k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p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183C36"/>
                </a:solidFill>
                <a:latin typeface="Tahoma"/>
                <a:cs typeface="Tahoma"/>
              </a:rPr>
              <a:t>y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g  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berasal</a:t>
            </a:r>
            <a:r>
              <a:rPr dirty="0" sz="2800" spc="-21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183C36"/>
                </a:solidFill>
                <a:latin typeface="Tahoma"/>
                <a:cs typeface="Tahoma"/>
              </a:rPr>
              <a:t>dari</a:t>
            </a:r>
            <a:r>
              <a:rPr dirty="0" sz="2800" spc="-21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40">
                <a:solidFill>
                  <a:srgbClr val="183C36"/>
                </a:solidFill>
                <a:latin typeface="Tahoma"/>
                <a:cs typeface="Tahoma"/>
              </a:rPr>
              <a:t>informasi-informasi</a:t>
            </a:r>
            <a:r>
              <a:rPr dirty="0" sz="2800" spc="-21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pada</a:t>
            </a:r>
            <a:r>
              <a:rPr dirty="0" sz="2800" spc="-21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masa </a:t>
            </a:r>
            <a:r>
              <a:rPr dirty="0" sz="2800" spc="-865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183C36"/>
                </a:solidFill>
                <a:latin typeface="Tahoma"/>
                <a:cs typeface="Tahoma"/>
              </a:rPr>
              <a:t>lalu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dan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siap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45">
                <a:solidFill>
                  <a:srgbClr val="183C36"/>
                </a:solidFill>
                <a:latin typeface="Tahoma"/>
                <a:cs typeface="Tahoma"/>
              </a:rPr>
              <a:t>untuk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50">
                <a:solidFill>
                  <a:srgbClr val="183C36"/>
                </a:solidFill>
                <a:latin typeface="Tahoma"/>
                <a:cs typeface="Tahoma"/>
              </a:rPr>
              <a:t>dikelola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5">
                <a:solidFill>
                  <a:srgbClr val="183C36"/>
                </a:solidFill>
                <a:latin typeface="Tahoma"/>
                <a:cs typeface="Tahoma"/>
              </a:rPr>
              <a:t>menjadi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sebuah </a:t>
            </a:r>
            <a:r>
              <a:rPr dirty="0" sz="2800" spc="-86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40">
                <a:solidFill>
                  <a:srgbClr val="183C36"/>
                </a:solidFill>
                <a:latin typeface="Tahoma"/>
                <a:cs typeface="Tahoma"/>
              </a:rPr>
              <a:t>f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o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b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 marR="240665">
              <a:lnSpc>
                <a:spcPct val="116100"/>
              </a:lnSpc>
            </a:pPr>
            <a:r>
              <a:rPr dirty="0" sz="2800" spc="85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nu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5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80">
                <a:solidFill>
                  <a:srgbClr val="183C36"/>
                </a:solidFill>
                <a:latin typeface="Tahoma"/>
                <a:cs typeface="Tahoma"/>
              </a:rPr>
              <a:t>y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80">
                <a:solidFill>
                  <a:srgbClr val="183C36"/>
                </a:solidFill>
                <a:latin typeface="Tahoma"/>
                <a:cs typeface="Tahoma"/>
              </a:rPr>
              <a:t>y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25">
                <a:solidFill>
                  <a:srgbClr val="183C36"/>
                </a:solidFill>
                <a:latin typeface="Tahoma"/>
                <a:cs typeface="Tahoma"/>
              </a:rPr>
              <a:t>C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o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o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50">
                <a:solidFill>
                  <a:srgbClr val="183C36"/>
                </a:solidFill>
                <a:latin typeface="Tahoma"/>
                <a:cs typeface="Tahoma"/>
              </a:rPr>
              <a:t>s  </a:t>
            </a:r>
            <a:r>
              <a:rPr dirty="0" sz="2800" spc="60">
                <a:solidFill>
                  <a:srgbClr val="183C36"/>
                </a:solidFill>
                <a:latin typeface="Tahoma"/>
                <a:cs typeface="Tahoma"/>
              </a:rPr>
              <a:t>Visual </a:t>
            </a:r>
            <a:r>
              <a:rPr dirty="0" sz="2800" spc="80">
                <a:solidFill>
                  <a:srgbClr val="183C36"/>
                </a:solidFill>
                <a:latin typeface="Tahoma"/>
                <a:cs typeface="Tahoma"/>
              </a:rPr>
              <a:t>Basic </a:t>
            </a:r>
            <a:r>
              <a:rPr dirty="0" sz="2800" spc="120">
                <a:solidFill>
                  <a:srgbClr val="183C36"/>
                </a:solidFill>
                <a:latin typeface="Tahoma"/>
                <a:cs typeface="Tahoma"/>
              </a:rPr>
              <a:t>Jilid </a:t>
            </a:r>
            <a:r>
              <a:rPr dirty="0" sz="2800" spc="-355">
                <a:solidFill>
                  <a:srgbClr val="183C36"/>
                </a:solidFill>
                <a:latin typeface="Tahoma"/>
                <a:cs typeface="Tahoma"/>
              </a:rPr>
              <a:t>1, 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pengertian </a:t>
            </a:r>
            <a:r>
              <a:rPr dirty="0" sz="2800" spc="45">
                <a:solidFill>
                  <a:srgbClr val="183C36"/>
                </a:solidFill>
                <a:latin typeface="Tahoma"/>
                <a:cs typeface="Tahoma"/>
              </a:rPr>
              <a:t>dataset </a:t>
            </a:r>
            <a:r>
              <a:rPr dirty="0" sz="2800" spc="5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h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p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80">
                <a:solidFill>
                  <a:srgbClr val="183C36"/>
                </a:solidFill>
                <a:latin typeface="Tahoma"/>
                <a:cs typeface="Tahoma"/>
              </a:rPr>
              <a:t>y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g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p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85">
                <a:solidFill>
                  <a:srgbClr val="183C36"/>
                </a:solidFill>
                <a:latin typeface="Tahoma"/>
                <a:cs typeface="Tahoma"/>
              </a:rPr>
              <a:t>i  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m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e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m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o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r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i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l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15">
                <a:solidFill>
                  <a:srgbClr val="183C36"/>
                </a:solidFill>
                <a:latin typeface="Tahoma"/>
                <a:cs typeface="Tahoma"/>
              </a:rPr>
              <a:t>m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85">
                <a:solidFill>
                  <a:srgbClr val="183C36"/>
                </a:solidFill>
                <a:latin typeface="Tahoma"/>
                <a:cs typeface="Tahoma"/>
              </a:rPr>
              <a:t>k</a:t>
            </a:r>
            <a:r>
              <a:rPr dirty="0" sz="2800" spc="35">
                <a:solidFill>
                  <a:srgbClr val="183C36"/>
                </a:solidFill>
                <a:latin typeface="Tahoma"/>
                <a:cs typeface="Tahoma"/>
              </a:rPr>
              <a:t>o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n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55">
                <a:solidFill>
                  <a:srgbClr val="183C36"/>
                </a:solidFill>
                <a:latin typeface="Tahoma"/>
                <a:cs typeface="Tahoma"/>
              </a:rPr>
              <a:t>s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70">
                <a:solidFill>
                  <a:srgbClr val="183C36"/>
                </a:solidFill>
                <a:latin typeface="Tahoma"/>
                <a:cs typeface="Tahoma"/>
              </a:rPr>
              <a:t>i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d</a:t>
            </a:r>
            <a:r>
              <a:rPr dirty="0" sz="2800" spc="-5">
                <a:solidFill>
                  <a:srgbClr val="183C36"/>
                </a:solidFill>
                <a:latin typeface="Tahoma"/>
                <a:cs typeface="Tahoma"/>
              </a:rPr>
              <a:t>a</a:t>
            </a:r>
            <a:r>
              <a:rPr dirty="0" sz="2800" spc="90">
                <a:solidFill>
                  <a:srgbClr val="183C36"/>
                </a:solidFill>
                <a:latin typeface="Tahoma"/>
                <a:cs typeface="Tahoma"/>
              </a:rPr>
              <a:t>k</a:t>
            </a:r>
            <a:r>
              <a:rPr dirty="0" sz="2800" spc="-220">
                <a:solidFill>
                  <a:srgbClr val="183C36"/>
                </a:solidFill>
                <a:latin typeface="Tahoma"/>
                <a:cs typeface="Tahoma"/>
              </a:rPr>
              <a:t> </a:t>
            </a:r>
            <a:r>
              <a:rPr dirty="0" sz="2800" spc="110">
                <a:solidFill>
                  <a:srgbClr val="183C36"/>
                </a:solidFill>
                <a:latin typeface="Tahoma"/>
                <a:cs typeface="Tahoma"/>
              </a:rPr>
              <a:t>t</a:t>
            </a:r>
            <a:r>
              <a:rPr dirty="0" sz="2800" spc="25">
                <a:solidFill>
                  <a:srgbClr val="183C36"/>
                </a:solidFill>
                <a:latin typeface="Tahoma"/>
                <a:cs typeface="Tahoma"/>
              </a:rPr>
              <a:t>e</a:t>
            </a:r>
            <a:r>
              <a:rPr dirty="0" sz="2800" spc="75">
                <a:solidFill>
                  <a:srgbClr val="183C36"/>
                </a:solidFill>
                <a:latin typeface="Tahoma"/>
                <a:cs typeface="Tahoma"/>
              </a:rPr>
              <a:t>r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hu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b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un</a:t>
            </a:r>
            <a:r>
              <a:rPr dirty="0" sz="2800" spc="20">
                <a:solidFill>
                  <a:srgbClr val="183C36"/>
                </a:solidFill>
                <a:latin typeface="Tahoma"/>
                <a:cs typeface="Tahoma"/>
              </a:rPr>
              <a:t>g  </a:t>
            </a:r>
            <a:r>
              <a:rPr dirty="0" sz="2800" spc="10">
                <a:solidFill>
                  <a:srgbClr val="183C36"/>
                </a:solidFill>
                <a:latin typeface="Tahoma"/>
                <a:cs typeface="Tahoma"/>
              </a:rPr>
              <a:t>(disconnected).</a:t>
            </a:r>
            <a:endParaRPr sz="2800">
              <a:latin typeface="Tahoma"/>
              <a:cs typeface="Tahoma"/>
            </a:endParaRPr>
          </a:p>
          <a:p>
            <a:pPr marL="12700" marR="71755">
              <a:lnSpc>
                <a:spcPct val="116100"/>
              </a:lnSpc>
            </a:pPr>
            <a:r>
              <a:rPr dirty="0" sz="2800" spc="17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15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30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-325">
                <a:solidFill>
                  <a:srgbClr val="183C36"/>
                </a:solidFill>
                <a:latin typeface="Trebuchet MS"/>
                <a:cs typeface="Trebuchet MS"/>
              </a:rPr>
              <a:t>j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un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15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16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-325">
                <a:solidFill>
                  <a:srgbClr val="183C36"/>
                </a:solidFill>
                <a:latin typeface="Trebuchet MS"/>
                <a:cs typeface="Trebuchet MS"/>
              </a:rPr>
              <a:t>j</a:t>
            </a:r>
            <a:r>
              <a:rPr dirty="0" sz="28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15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25">
                <a:solidFill>
                  <a:srgbClr val="183C36"/>
                </a:solidFill>
                <a:latin typeface="Trebuchet MS"/>
                <a:cs typeface="Trebuchet MS"/>
              </a:rPr>
              <a:t>u  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25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28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800" spc="-5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100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28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183C36"/>
                </a:solidFill>
                <a:latin typeface="Trebuchet MS"/>
                <a:cs typeface="Trebuchet MS"/>
              </a:rPr>
              <a:t>y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170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8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800" spc="1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800" spc="5">
                <a:solidFill>
                  <a:srgbClr val="183C36"/>
                </a:solidFill>
                <a:latin typeface="Trebuchet MS"/>
                <a:cs typeface="Trebuchet MS"/>
              </a:rPr>
              <a:t>b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165">
                <a:solidFill>
                  <a:srgbClr val="183C36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183C36"/>
                </a:solidFill>
                <a:latin typeface="Trebuchet MS"/>
                <a:cs typeface="Trebuchet MS"/>
              </a:rPr>
              <a:t>k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183C36"/>
                </a:solidFill>
                <a:latin typeface="Trebuchet MS"/>
                <a:cs typeface="Trebuchet MS"/>
              </a:rPr>
              <a:t>o</a:t>
            </a:r>
            <a:r>
              <a:rPr dirty="0" sz="2800" spc="-100">
                <a:solidFill>
                  <a:srgbClr val="183C36"/>
                </a:solidFill>
                <a:latin typeface="Trebuchet MS"/>
                <a:cs typeface="Trebuchet MS"/>
              </a:rPr>
              <a:t>l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25">
                <a:solidFill>
                  <a:srgbClr val="183C36"/>
                </a:solidFill>
                <a:latin typeface="Trebuchet MS"/>
                <a:cs typeface="Trebuchet MS"/>
              </a:rPr>
              <a:t>h  </a:t>
            </a:r>
            <a:r>
              <a:rPr dirty="0" sz="2800" spc="-15">
                <a:solidFill>
                  <a:srgbClr val="183C36"/>
                </a:solidFill>
                <a:latin typeface="Trebuchet MS"/>
                <a:cs typeface="Trebuchet MS"/>
              </a:rPr>
              <a:t>para </a:t>
            </a:r>
            <a:r>
              <a:rPr dirty="0" sz="2800" spc="-10">
                <a:solidFill>
                  <a:srgbClr val="183C36"/>
                </a:solidFill>
                <a:latin typeface="Trebuchet MS"/>
                <a:cs typeface="Trebuchet MS"/>
              </a:rPr>
              <a:t>pakar 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peneliti </a:t>
            </a:r>
            <a:r>
              <a:rPr dirty="0" sz="2800" spc="25">
                <a:solidFill>
                  <a:srgbClr val="183C36"/>
                </a:solidFill>
                <a:latin typeface="Trebuchet MS"/>
                <a:cs typeface="Trebuchet MS"/>
              </a:rPr>
              <a:t>dengan </a:t>
            </a:r>
            <a:r>
              <a:rPr dirty="0" sz="2800" spc="-30">
                <a:solidFill>
                  <a:srgbClr val="183C36"/>
                </a:solidFill>
                <a:latin typeface="Trebuchet MS"/>
                <a:cs typeface="Trebuchet MS"/>
              </a:rPr>
              <a:t>public </a:t>
            </a:r>
            <a:r>
              <a:rPr dirty="0" sz="2800" spc="-15">
                <a:solidFill>
                  <a:srgbClr val="183C36"/>
                </a:solidFill>
                <a:latin typeface="Trebuchet MS"/>
                <a:cs typeface="Trebuchet MS"/>
              </a:rPr>
              <a:t>dataset </a:t>
            </a:r>
            <a:r>
              <a:rPr dirty="0" sz="2800" spc="-1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m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u</a:t>
            </a:r>
            <a:r>
              <a:rPr dirty="0" sz="2800" spc="35">
                <a:solidFill>
                  <a:srgbClr val="183C36"/>
                </a:solidFill>
                <a:latin typeface="Trebuchet MS"/>
                <a:cs typeface="Trebuchet MS"/>
              </a:rPr>
              <a:t>n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183C36"/>
                </a:solidFill>
                <a:latin typeface="Trebuchet MS"/>
                <a:cs typeface="Trebuchet MS"/>
              </a:rPr>
              <a:t>p</a:t>
            </a:r>
            <a:r>
              <a:rPr dirty="0" sz="2800" spc="-30">
                <a:solidFill>
                  <a:srgbClr val="183C36"/>
                </a:solidFill>
                <a:latin typeface="Trebuchet MS"/>
                <a:cs typeface="Trebuchet MS"/>
              </a:rPr>
              <a:t>r</a:t>
            </a:r>
            <a:r>
              <a:rPr dirty="0" sz="2800" spc="-95">
                <a:solidFill>
                  <a:srgbClr val="183C36"/>
                </a:solidFill>
                <a:latin typeface="Trebuchet MS"/>
                <a:cs typeface="Trebuchet MS"/>
              </a:rPr>
              <a:t>i</a:t>
            </a:r>
            <a:r>
              <a:rPr dirty="0" sz="2800" spc="30">
                <a:solidFill>
                  <a:srgbClr val="183C36"/>
                </a:solidFill>
                <a:latin typeface="Trebuchet MS"/>
                <a:cs typeface="Trebuchet MS"/>
              </a:rPr>
              <a:t>v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50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200">
                <a:solidFill>
                  <a:srgbClr val="183C36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183C36"/>
                </a:solidFill>
                <a:latin typeface="Trebuchet MS"/>
                <a:cs typeface="Trebuchet MS"/>
              </a:rPr>
              <a:t>d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25">
                <a:solidFill>
                  <a:srgbClr val="183C36"/>
                </a:solidFill>
                <a:latin typeface="Trebuchet MS"/>
                <a:cs typeface="Trebuchet MS"/>
              </a:rPr>
              <a:t>a</a:t>
            </a:r>
            <a:r>
              <a:rPr dirty="0" sz="2800" spc="155">
                <a:solidFill>
                  <a:srgbClr val="183C36"/>
                </a:solidFill>
                <a:latin typeface="Trebuchet MS"/>
                <a:cs typeface="Trebuchet MS"/>
              </a:rPr>
              <a:t>s</a:t>
            </a:r>
            <a:r>
              <a:rPr dirty="0" sz="2800" spc="-55">
                <a:solidFill>
                  <a:srgbClr val="183C36"/>
                </a:solidFill>
                <a:latin typeface="Trebuchet MS"/>
                <a:cs typeface="Trebuchet MS"/>
              </a:rPr>
              <a:t>e</a:t>
            </a:r>
            <a:r>
              <a:rPr dirty="0" sz="2800" spc="-80">
                <a:solidFill>
                  <a:srgbClr val="183C36"/>
                </a:solidFill>
                <a:latin typeface="Trebuchet MS"/>
                <a:cs typeface="Trebuchet MS"/>
              </a:rPr>
              <a:t>t</a:t>
            </a:r>
            <a:r>
              <a:rPr dirty="0" sz="2800" spc="-400">
                <a:solidFill>
                  <a:srgbClr val="183C36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91613" y="0"/>
            <a:ext cx="8396605" cy="10283190"/>
            <a:chOff x="9891613" y="0"/>
            <a:chExt cx="8396605" cy="10283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1613" y="0"/>
              <a:ext cx="7372350" cy="50196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1613" y="5263115"/>
              <a:ext cx="7372349" cy="5019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5140" y="3242805"/>
              <a:ext cx="2722858" cy="382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3C3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Seftiani Ayu Lestari</dc:creator>
  <cp:keywords>DAFTrsezG3k,BAEvsqqkbQg</cp:keywords>
  <dc:title>054_Seftiani Ayu Lestari_PPT UAS Data Mining</dc:title>
  <dcterms:created xsi:type="dcterms:W3CDTF">2022-12-05T04:31:08Z</dcterms:created>
  <dcterms:modified xsi:type="dcterms:W3CDTF">2022-12-05T04:31:08Z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2022-12-05T00:00:00Z</vt:filetime>
  </property>
</Properties>
</file>