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7.png" ContentType="image/png"/>
  <Override PartName="/ppt/media/image15.png" ContentType="image/png"/>
  <Override PartName="/ppt/media/image14.jpeg" ContentType="image/jpeg"/>
  <Override PartName="/ppt/media/image13.png" ContentType="image/png"/>
  <Override PartName="/ppt/media/image12.png" ContentType="image/png"/>
  <Override PartName="/ppt/media/image18.jpeg" ContentType="image/jpeg"/>
  <Override PartName="/ppt/media/image11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16.jpeg" ContentType="image/jpeg"/>
  <Override PartName="/ppt/media/image5.png" ContentType="image/png"/>
  <Override PartName="/ppt/media/image9.jpeg" ContentType="image/jpeg"/>
  <Override PartName="/ppt/media/image10.png" ContentType="image/png"/>
  <Override PartName="/ppt/media/image6.png" ContentType="image/png"/>
  <Override PartName="/ppt/media/image2.png" ContentType="image/png"/>
  <Override PartName="/ppt/media/image7.jpeg" ContentType="image/jpeg"/>
  <Override PartName="/ppt/media/image8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842760" y="5666040"/>
            <a:ext cx="842400" cy="566568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Outline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Outline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LevelEdit Master text styles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9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1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5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8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9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LevelEdit Master text styles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0" name="PlaceHolder 13"/>
          <p:cNvSpPr>
            <a:spLocks noGrp="1"/>
          </p:cNvSpPr>
          <p:nvPr>
            <p:ph type="body"/>
          </p:nvPr>
        </p:nvSpPr>
        <p:spPr>
          <a:xfrm>
            <a:off x="5090040" y="2160720"/>
            <a:ext cx="4183560" cy="3880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LevelEdit Master text styles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1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2238480" y="3657600"/>
            <a:ext cx="7766640" cy="46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PT. Tabel Data Infromatika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4361400" cy="6857640"/>
          </a:xfrm>
          <a:prstGeom prst="rect">
            <a:avLst/>
          </a:prstGeom>
          <a:ln>
            <a:noFill/>
          </a:ln>
        </p:spPr>
      </p:pic>
      <p:sp>
        <p:nvSpPr>
          <p:cNvPr id="160" name="TextShape 2"/>
          <p:cNvSpPr txBox="1"/>
          <p:nvPr/>
        </p:nvSpPr>
        <p:spPr>
          <a:xfrm>
            <a:off x="2238480" y="155412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Bootcamp Java Developer #Day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41640" y="6488640"/>
            <a:ext cx="2825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By Dimas Maryanto,S.Kom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Object Oriented 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Pewarisan (Inheritance)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Kembar tapi beda (Polymorphism)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Main petak umpet (Encapsulcation)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Element Collections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List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Map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Unit Testing (JUnit) &amp; Logger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88" name="Content Placeholder 4" descr=""/>
          <p:cNvPicPr/>
          <p:nvPr/>
        </p:nvPicPr>
        <p:blipFill>
          <a:blip r:embed="rId1"/>
          <a:stretch/>
        </p:blipFill>
        <p:spPr>
          <a:xfrm>
            <a:off x="2953440" y="1569240"/>
            <a:ext cx="3529080" cy="416016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What Next…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Aturan Penulisan Class, Method, dan Attribut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Perhatikan Lifecycle Variable!!! Berapa konsumsi memory yang dibutuhkan???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Buatlah menjadi bagian paling kecil…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Cara berpikirnya ‘Butuh Apa saja…’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Java Technology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63" name="Content Placeholder 3" descr=""/>
          <p:cNvPicPr/>
          <p:nvPr/>
        </p:nvPicPr>
        <p:blipFill>
          <a:blip r:embed="rId1"/>
          <a:stretch/>
        </p:blipFill>
        <p:spPr>
          <a:xfrm>
            <a:off x="385560" y="1475640"/>
            <a:ext cx="8972280" cy="487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Setup Development Environment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65" name="Picture 4" descr=""/>
          <p:cNvPicPr/>
          <p:nvPr/>
        </p:nvPicPr>
        <p:blipFill>
          <a:blip r:embed="rId1"/>
          <a:stretch/>
        </p:blipFill>
        <p:spPr>
          <a:xfrm>
            <a:off x="3022560" y="2089800"/>
            <a:ext cx="5654160" cy="3895920"/>
          </a:xfrm>
          <a:prstGeom prst="rect">
            <a:avLst/>
          </a:prstGeom>
          <a:ln>
            <a:noFill/>
          </a:ln>
        </p:spPr>
      </p:pic>
      <p:pic>
        <p:nvPicPr>
          <p:cNvPr id="166" name="Picture 10" descr=""/>
          <p:cNvPicPr/>
          <p:nvPr/>
        </p:nvPicPr>
        <p:blipFill>
          <a:blip r:embed="rId2"/>
          <a:stretch/>
        </p:blipFill>
        <p:spPr>
          <a:xfrm>
            <a:off x="947160" y="1930320"/>
            <a:ext cx="1388520" cy="1249920"/>
          </a:xfrm>
          <a:prstGeom prst="rect">
            <a:avLst/>
          </a:prstGeom>
          <a:ln>
            <a:noFill/>
          </a:ln>
        </p:spPr>
      </p:pic>
      <p:pic>
        <p:nvPicPr>
          <p:cNvPr id="167" name="Picture 11" descr=""/>
          <p:cNvPicPr/>
          <p:nvPr/>
        </p:nvPicPr>
        <p:blipFill>
          <a:blip r:embed="rId3"/>
          <a:stretch/>
        </p:blipFill>
        <p:spPr>
          <a:xfrm>
            <a:off x="947160" y="4878360"/>
            <a:ext cx="1388520" cy="138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988200" y="306936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Show me the code!!!....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9381600" y="6419160"/>
            <a:ext cx="2809800" cy="4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Create New Project…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Content Placeholder 3" descr=""/>
          <p:cNvPicPr/>
          <p:nvPr/>
        </p:nvPicPr>
        <p:blipFill>
          <a:blip r:embed="rId1"/>
          <a:stretch/>
        </p:blipFill>
        <p:spPr>
          <a:xfrm>
            <a:off x="796320" y="3710880"/>
            <a:ext cx="5689800" cy="2162160"/>
          </a:xfrm>
          <a:prstGeom prst="rect">
            <a:avLst/>
          </a:prstGeom>
          <a:ln>
            <a:noFill/>
          </a:ln>
        </p:spPr>
      </p:pic>
      <p:pic>
        <p:nvPicPr>
          <p:cNvPr id="171" name="Picture 4" descr=""/>
          <p:cNvPicPr/>
          <p:nvPr/>
        </p:nvPicPr>
        <p:blipFill>
          <a:blip r:embed="rId2"/>
          <a:stretch/>
        </p:blipFill>
        <p:spPr>
          <a:xfrm>
            <a:off x="5149080" y="777240"/>
            <a:ext cx="4362120" cy="293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Tipe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677160" y="2160720"/>
            <a:ext cx="418356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Jaman Purba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boolean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char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float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double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5090040" y="2160720"/>
            <a:ext cx="418356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Kekinian Banget....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Integer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Boolean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Character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String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Float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Double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BigDecimal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Class, Method dan Attribute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76" name="Picture 3" descr=""/>
          <p:cNvPicPr/>
          <p:nvPr/>
        </p:nvPicPr>
        <p:blipFill>
          <a:blip r:embed="rId1"/>
          <a:stretch/>
        </p:blipFill>
        <p:spPr>
          <a:xfrm>
            <a:off x="677160" y="1800000"/>
            <a:ext cx="3642120" cy="3952800"/>
          </a:xfrm>
          <a:prstGeom prst="rect">
            <a:avLst/>
          </a:prstGeom>
          <a:ln>
            <a:noFill/>
          </a:ln>
        </p:spPr>
      </p:pic>
      <p:pic>
        <p:nvPicPr>
          <p:cNvPr id="177" name="Picture 4" descr=""/>
          <p:cNvPicPr/>
          <p:nvPr/>
        </p:nvPicPr>
        <p:blipFill>
          <a:blip r:embed="rId2"/>
          <a:stretch/>
        </p:blipFill>
        <p:spPr>
          <a:xfrm>
            <a:off x="4975560" y="2153880"/>
            <a:ext cx="4704480" cy="324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79" name="Content Placeholder 3" descr=""/>
          <p:cNvPicPr/>
          <p:nvPr/>
        </p:nvPicPr>
        <p:blipFill>
          <a:blip r:embed="rId1"/>
          <a:stretch/>
        </p:blipFill>
        <p:spPr>
          <a:xfrm>
            <a:off x="567720" y="1930320"/>
            <a:ext cx="3318120" cy="3582360"/>
          </a:xfrm>
          <a:prstGeom prst="rect">
            <a:avLst/>
          </a:prstGeom>
          <a:ln>
            <a:noFill/>
          </a:ln>
        </p:spPr>
      </p:pic>
      <p:pic>
        <p:nvPicPr>
          <p:cNvPr id="180" name="Picture 4" descr=""/>
          <p:cNvPicPr/>
          <p:nvPr/>
        </p:nvPicPr>
        <p:blipFill>
          <a:blip r:embed="rId2"/>
          <a:stretch/>
        </p:blipFill>
        <p:spPr>
          <a:xfrm>
            <a:off x="4060080" y="1636920"/>
            <a:ext cx="7881840" cy="499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Percabangan &amp; Perulangan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Percabangan If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Percabangan Switch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Perulangan For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Perulangan While &amp; Do-While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Perulangan Foreach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Application>LibreOffice/5.1.6.2$Linux_X86_64 LibreOffice_project/10m0$Build-2</Application>
  <Words>796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2017-08-18T14:30:00Z</dcterms:created>
  <dc:creator>Dimas Maryanto</dc:creator>
  <dc:description/>
  <dc:language>en-US</dc:language>
  <cp:lastModifiedBy/>
  <dcterms:modified xsi:type="dcterms:W3CDTF">2017-10-21T17:15:31Z</dcterms:modified>
  <cp:revision>54</cp:revision>
  <dc:subject/>
  <dc:title>Bootcamp Java Developer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2057-10.2.0.5934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13</vt:i4>
  </property>
</Properties>
</file>