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4690"/>
    <a:srgbClr val="A14FA4"/>
    <a:srgbClr val="A25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A6E-D3C4-0E14-32FE-C87C81CE7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7B500-6A54-014C-B396-918C5D9F5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07DBD-A766-657C-1154-34C34F9FA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049DB-D25E-F93F-4F4E-C8DF705A1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021A7-1B03-8831-3C6B-67A80913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57E93-DD5F-0CED-2933-3E7D76302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85773-36EE-5651-5398-9E621E697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0B06-7A4C-35D5-E27C-EB1EC6AA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C742A-1904-705F-866E-EB276D5A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9E423-D459-A6C5-0E12-5F0933E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4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97123-4DB4-6AB9-349E-142DE158F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D7B241-D760-6441-7E4E-662604436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4F82A-FDE9-C47A-6917-D09601A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FF19-3321-8154-5862-61AFCA724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AE26-5842-6A0D-C31D-D4404C11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96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1466-10DF-FA72-4F26-BA4D2D8E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A4F46-6152-2DA7-95CD-EACDD9BAD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1D223-C8D4-618F-69B9-8845F611F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760DB-FF0F-B20D-7957-DC1F72E1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F7866-54F2-068E-5422-C7672AC4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2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33BB-3220-E82E-04E4-ACDB3EC1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FA3E6-CDB8-C76B-B56D-A5230FF64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D05DA-416B-764E-C665-A6BD44DD4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5657B-0738-303E-5E34-4F59AEE6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8B5CA-666C-8A98-1391-FE6E5A14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9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2918-7189-9B3B-12FA-2601A680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8250F-2E44-44E4-89C6-7D108CE26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5D8AE-CA2F-4D70-4135-58F452698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2706-F86C-C285-1501-785E28A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126BE-2E72-30CC-2664-7CD7EC5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7ED12-B0B4-C172-8FCB-A068EEA5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5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35341-1B45-E069-BC44-B2902018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A62E1-279F-03F2-16B6-A65895064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B6672-0AF7-A121-0C4F-765CB13F9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56C7C9-E32A-8878-31A5-EB65E0F323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F74A6-A389-A3CD-D8C2-E5F197EDC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095FC-6364-0A23-3187-F3E4E2FB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F2C58-A386-15B2-E2F3-AB23838AD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1D8D-9DC2-2EAC-0317-015D29FB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8460-8432-5887-7D00-28C0B2A02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F41FE-6206-BE0A-5FB0-F3F37606A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51948F-4792-7ACC-C313-064FE58E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6D352-1119-4802-679D-FC3FA586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86CD8-FB2A-F562-2A75-88FC6A1B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4CED87-3A86-1756-9A14-3D50BF94F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E2F81-DDD2-686C-724A-A4C524585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0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2D2D-42FB-143C-861C-5738A96E5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BA86A-4B2E-D88B-D5D2-1CDA21BE2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ACFEB-D7EB-E3E3-07A1-17B873491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D2E3-0C51-2B8E-E2EB-DA60C3CD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60F1EA-A280-125D-92F7-2AC4876D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C2BBB-5463-5803-2A09-F5F0BFB4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DFDD-E50E-2F20-5C7E-E6843423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B2CE75-5DFA-0D57-D3EB-63C5E2A17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7B2F5-E68E-7944-6437-4AA99461D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9D4D1-965C-0D10-F5DF-CFAE35671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23E4-0A9E-3B46-7EC8-53213B10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E16B4-FCD9-94DA-EDAA-EEBFBA3B9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14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C684E-9B48-48CD-7288-3DF03AC8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00CEA0-E8E1-2747-C78F-684B7B45A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51C49-EF5D-65EB-7DCA-9FBF212E3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EB6E7-0FA6-4E95-94E7-E8878294585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1D664-BE2D-6BBD-4437-C945862E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BA7AB-9469-39E9-567B-1472CFE6C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7925F-4937-432E-89C8-B53EEB94C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4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paper">
            <a:extLst>
              <a:ext uri="{FF2B5EF4-FFF2-40B4-BE49-F238E27FC236}">
                <a16:creationId xmlns:a16="http://schemas.microsoft.com/office/drawing/2014/main" id="{5652340F-2E68-42FF-19EF-617A95F22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7525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B0E39702-1CE2-9FDB-4823-18C97AE35EC2}"/>
              </a:ext>
            </a:extLst>
          </p:cNvPr>
          <p:cNvSpPr txBox="1"/>
          <p:nvPr/>
        </p:nvSpPr>
        <p:spPr>
          <a:xfrm>
            <a:off x="0" y="4807188"/>
            <a:ext cx="1219200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8E4690"/>
                </a:solidFill>
                <a:latin typeface="Rockwell" panose="02060603020205020403" pitchFamily="18" charset="0"/>
              </a:rPr>
              <a:t>www.scratchofthepen.com</a:t>
            </a:r>
          </a:p>
          <a:p>
            <a:pPr algn="ctr"/>
            <a:endParaRPr lang="en-US" sz="2000" b="1" dirty="0">
              <a:solidFill>
                <a:srgbClr val="8E4690"/>
              </a:solidFill>
              <a:latin typeface="Rockwell" panose="02060603020205020403" pitchFamily="18" charset="0"/>
            </a:endParaRPr>
          </a:p>
          <a:p>
            <a:pPr algn="ctr"/>
            <a:r>
              <a:rPr lang="en-US" sz="2000" b="1" dirty="0">
                <a:latin typeface="Rockwell" panose="02060603020205020403" pitchFamily="18" charset="0"/>
              </a:rPr>
              <a:t>Michael Grohs, Senior Writer and Editor</a:t>
            </a:r>
          </a:p>
          <a:p>
            <a:pPr algn="ctr">
              <a:spcBef>
                <a:spcPts val="1200"/>
              </a:spcBef>
            </a:pPr>
            <a:r>
              <a:rPr lang="en-US" sz="2000" b="1" dirty="0">
                <a:latin typeface="Rockwell" panose="02060603020205020403" pitchFamily="18" charset="0"/>
              </a:rPr>
              <a:t>Contact: scratchofthepen@gmail.com</a:t>
            </a:r>
          </a:p>
        </p:txBody>
      </p:sp>
      <p:pic>
        <p:nvPicPr>
          <p:cNvPr id="8" name="Picture 7" descr="A black background with purple text&#10;&#10;Description automatically generated">
            <a:extLst>
              <a:ext uri="{FF2B5EF4-FFF2-40B4-BE49-F238E27FC236}">
                <a16:creationId xmlns:a16="http://schemas.microsoft.com/office/drawing/2014/main" id="{02EF3ADD-D11E-B964-7571-55F37A3F7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996" y="628073"/>
            <a:ext cx="9012007" cy="38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098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Rockwell</vt:lpstr>
      <vt:lpstr>Office Theme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Grohs</dc:creator>
  <cp:lastModifiedBy>Michael Grohs</cp:lastModifiedBy>
  <cp:revision>3</cp:revision>
  <dcterms:created xsi:type="dcterms:W3CDTF">2024-03-14T04:24:37Z</dcterms:created>
  <dcterms:modified xsi:type="dcterms:W3CDTF">2024-03-15T02:08:52Z</dcterms:modified>
</cp:coreProperties>
</file>