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772400" cy="9144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8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496484"/>
            <a:ext cx="6606540" cy="3183467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4802718"/>
            <a:ext cx="5829300" cy="2207683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9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486835"/>
            <a:ext cx="1675924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486835"/>
            <a:ext cx="4930616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9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3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2279653"/>
            <a:ext cx="6703695" cy="380364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7" y="6119286"/>
            <a:ext cx="6703695" cy="2000249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434167"/>
            <a:ext cx="330327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434167"/>
            <a:ext cx="330327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99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486837"/>
            <a:ext cx="670369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8" y="2241552"/>
            <a:ext cx="3288089" cy="109854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8" y="3340100"/>
            <a:ext cx="328808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241552"/>
            <a:ext cx="3304282" cy="1098549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340100"/>
            <a:ext cx="33042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0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6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609601"/>
            <a:ext cx="2506801" cy="21336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316570"/>
            <a:ext cx="3934778" cy="6498167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7" y="2743201"/>
            <a:ext cx="2506801" cy="50821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1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609601"/>
            <a:ext cx="2506801" cy="213360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316570"/>
            <a:ext cx="3934778" cy="6498167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7" y="2743201"/>
            <a:ext cx="2506801" cy="5082117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0CE65-D050-4AB3-9F4F-3F7690E7E2E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5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5" y="486837"/>
            <a:ext cx="670369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5" y="2434167"/>
            <a:ext cx="670369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8475138"/>
            <a:ext cx="17487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0CE65-D050-4AB3-9F4F-3F7690E7E2E4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10" y="8475138"/>
            <a:ext cx="262318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8475138"/>
            <a:ext cx="17487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798B2-348D-486A-A795-C4F0690C4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7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paper&#10;&#10;Description automatically generated">
            <a:extLst>
              <a:ext uri="{FF2B5EF4-FFF2-40B4-BE49-F238E27FC236}">
                <a16:creationId xmlns:a16="http://schemas.microsoft.com/office/drawing/2014/main" id="{D23EAD37-8164-0DC4-C363-5D4E171DF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57198"/>
            <a:ext cx="7772401" cy="96011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E39702-1CE2-9FDB-4823-18C97AE35EC2}"/>
              </a:ext>
            </a:extLst>
          </p:cNvPr>
          <p:cNvSpPr txBox="1"/>
          <p:nvPr/>
        </p:nvSpPr>
        <p:spPr>
          <a:xfrm>
            <a:off x="0" y="8198255"/>
            <a:ext cx="777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  <a:latin typeface="Rockwell" panose="02060603020205020403" pitchFamily="18" charset="0"/>
              </a:rPr>
              <a:t>Michael Grohs, Senior Writer and Editor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  <a:latin typeface="Rockwell" panose="02060603020205020403" pitchFamily="18" charset="0"/>
              </a:rPr>
              <a:t>Contact: scratchofthepen@gmail.com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6ABB9-E27F-858B-C027-5F1DC3B79CFD}"/>
              </a:ext>
            </a:extLst>
          </p:cNvPr>
          <p:cNvSpPr txBox="1"/>
          <p:nvPr/>
        </p:nvSpPr>
        <p:spPr>
          <a:xfrm>
            <a:off x="270875" y="3259768"/>
            <a:ext cx="217335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ckwell Nova" panose="02060503020205020403" pitchFamily="18" charset="0"/>
              </a:rPr>
              <a:t>Academic Editing/APA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Resumes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Cover Letters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Resumes for Workers over 50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Proofreading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Ghost Writing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Copywriting</a:t>
            </a:r>
          </a:p>
          <a:p>
            <a:endParaRPr lang="en-US" dirty="0">
              <a:latin typeface="Rockwell Nova" panose="02060503020205020403" pitchFamily="18" charset="0"/>
            </a:endParaRPr>
          </a:p>
          <a:p>
            <a:r>
              <a:rPr lang="en-US" dirty="0">
                <a:latin typeface="Rockwell Nova" panose="02060503020205020403" pitchFamily="18" charset="0"/>
              </a:rPr>
              <a:t>Article Writing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3050C3-F2ED-5BB0-65B3-3F99F3D1FAFD}"/>
              </a:ext>
            </a:extLst>
          </p:cNvPr>
          <p:cNvSpPr/>
          <p:nvPr/>
        </p:nvSpPr>
        <p:spPr>
          <a:xfrm>
            <a:off x="2517917" y="3221071"/>
            <a:ext cx="2944100" cy="4557118"/>
          </a:xfrm>
          <a:prstGeom prst="rect">
            <a:avLst/>
          </a:prstGeom>
          <a:solidFill>
            <a:schemeClr val="accent5">
              <a:lumMod val="75000"/>
              <a:alpha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2B5E07-983A-4AA5-3155-5E44D26E862E}"/>
              </a:ext>
            </a:extLst>
          </p:cNvPr>
          <p:cNvSpPr txBox="1"/>
          <p:nvPr/>
        </p:nvSpPr>
        <p:spPr>
          <a:xfrm>
            <a:off x="5562204" y="3233263"/>
            <a:ext cx="20676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Rockwell Nova" panose="02060503020205020403" pitchFamily="18" charset="0"/>
              </a:rPr>
              <a:t>About</a:t>
            </a:r>
          </a:p>
          <a:p>
            <a:pPr algn="r"/>
            <a:endParaRPr lang="en-US" dirty="0">
              <a:latin typeface="Rockwell Nova" panose="02060503020205020403" pitchFamily="18" charset="0"/>
            </a:endParaRPr>
          </a:p>
          <a:p>
            <a:pPr algn="r"/>
            <a:r>
              <a:rPr lang="en-US" dirty="0">
                <a:latin typeface="Rockwell Nova" panose="02060503020205020403" pitchFamily="18" charset="0"/>
              </a:rPr>
              <a:t>Testimonials</a:t>
            </a:r>
          </a:p>
          <a:p>
            <a:pPr algn="r"/>
            <a:endParaRPr lang="en-US" dirty="0">
              <a:latin typeface="Rockwell Nova" panose="02060503020205020403" pitchFamily="18" charset="0"/>
            </a:endParaRPr>
          </a:p>
          <a:p>
            <a:pPr algn="r"/>
            <a:r>
              <a:rPr lang="en-US" dirty="0">
                <a:latin typeface="Rockwell Nova" panose="02060503020205020403" pitchFamily="18" charset="0"/>
              </a:rPr>
              <a:t>Institutional Contracts Available</a:t>
            </a:r>
          </a:p>
          <a:p>
            <a:pPr algn="r"/>
            <a:r>
              <a:rPr lang="en-US" dirty="0">
                <a:latin typeface="Rockwell Nova" panose="02060503020205020403" pitchFamily="18" charset="0"/>
              </a:rPr>
              <a:t>for On-Site, Remote, or Virtual Writing Center Services</a:t>
            </a:r>
          </a:p>
          <a:p>
            <a:pPr algn="r"/>
            <a:endParaRPr lang="en-US" dirty="0">
              <a:latin typeface="Rockwell Nova" panose="02060503020205020403" pitchFamily="18" charset="0"/>
            </a:endParaRPr>
          </a:p>
          <a:p>
            <a:pPr algn="r"/>
            <a:r>
              <a:rPr lang="en-US" dirty="0">
                <a:latin typeface="Rockwell Nova" panose="02060503020205020403" pitchFamily="18" charset="0"/>
              </a:rPr>
              <a:t>Owned and Operated by a Professional College Writing Instructor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D240E1-47B7-E53E-C5C9-F38E79AB8003}"/>
              </a:ext>
            </a:extLst>
          </p:cNvPr>
          <p:cNvSpPr txBox="1"/>
          <p:nvPr/>
        </p:nvSpPr>
        <p:spPr>
          <a:xfrm>
            <a:off x="2544419" y="3273488"/>
            <a:ext cx="2917598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chemeClr val="bg1"/>
                </a:solidFill>
                <a:latin typeface="Rockwell Nova" panose="02060503020205020403" pitchFamily="18" charset="0"/>
              </a:rPr>
              <a:t>All papers will be submitted to Turnitin to determine a similarity index, but </a:t>
            </a:r>
            <a:r>
              <a:rPr lang="en-US" sz="1700" u="sng" dirty="0">
                <a:solidFill>
                  <a:schemeClr val="bg1"/>
                </a:solidFill>
                <a:latin typeface="Rockwell Nova" panose="02060503020205020403" pitchFamily="18" charset="0"/>
              </a:rPr>
              <a:t>no AI will be used in the editing and proofing process</a:t>
            </a:r>
            <a:r>
              <a:rPr lang="en-US" sz="1700" dirty="0">
                <a:solidFill>
                  <a:schemeClr val="bg1"/>
                </a:solidFill>
                <a:latin typeface="Rockwell Nova" panose="02060503020205020403" pitchFamily="18" charset="0"/>
              </a:rPr>
              <a:t>.</a:t>
            </a:r>
          </a:p>
          <a:p>
            <a:pPr algn="ctr"/>
            <a:endParaRPr lang="en-US" sz="1700" dirty="0">
              <a:solidFill>
                <a:schemeClr val="bg1"/>
              </a:solidFill>
              <a:latin typeface="Rockwell Nova" panose="02060503020205020403" pitchFamily="18" charset="0"/>
            </a:endParaRPr>
          </a:p>
          <a:p>
            <a:pPr algn="ctr"/>
            <a:r>
              <a:rPr lang="en-US" sz="1700" dirty="0">
                <a:solidFill>
                  <a:schemeClr val="bg1"/>
                </a:solidFill>
                <a:latin typeface="Rockwell Nova" panose="02060503020205020403" pitchFamily="18" charset="0"/>
              </a:rPr>
              <a:t>All work will be</a:t>
            </a:r>
          </a:p>
          <a:p>
            <a:pPr algn="ctr"/>
            <a:r>
              <a:rPr lang="en-US" sz="1700" dirty="0">
                <a:solidFill>
                  <a:schemeClr val="bg1"/>
                </a:solidFill>
                <a:latin typeface="Rockwell Nova" panose="02060503020205020403" pitchFamily="18" charset="0"/>
              </a:rPr>
              <a:t>conducted by an APA expert and instructor with 15 years’ experience teaching writing at the college and graduate level</a:t>
            </a:r>
          </a:p>
          <a:p>
            <a:pPr algn="ctr"/>
            <a:r>
              <a:rPr lang="en-US" sz="1700" dirty="0">
                <a:solidFill>
                  <a:schemeClr val="bg1"/>
                </a:solidFill>
                <a:latin typeface="Rockwell Nova" panose="02060503020205020403" pitchFamily="18" charset="0"/>
              </a:rPr>
              <a:t>and editing capstone projects in academic</a:t>
            </a:r>
          </a:p>
          <a:p>
            <a:pPr algn="ctr"/>
            <a:r>
              <a:rPr lang="en-US" sz="1700" dirty="0">
                <a:solidFill>
                  <a:schemeClr val="bg1"/>
                </a:solidFill>
                <a:latin typeface="Rockwell Nova" panose="02060503020205020403" pitchFamily="18" charset="0"/>
              </a:rPr>
              <a:t>writing centers.</a:t>
            </a:r>
          </a:p>
        </p:txBody>
      </p:sp>
      <p:pic>
        <p:nvPicPr>
          <p:cNvPr id="7" name="Picture 6" descr="A close-up of a white paper&#10;&#10;Description automatically generated">
            <a:extLst>
              <a:ext uri="{FF2B5EF4-FFF2-40B4-BE49-F238E27FC236}">
                <a16:creationId xmlns:a16="http://schemas.microsoft.com/office/drawing/2014/main" id="{F46FD404-CD4A-44F3-BBC5-DCC8E2F3B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62" y="-211089"/>
            <a:ext cx="6617876" cy="297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</TotalTime>
  <Words>115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Rockwell</vt:lpstr>
      <vt:lpstr>Rockwell Nova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Grohs</dc:creator>
  <cp:lastModifiedBy>Michael Grohs</cp:lastModifiedBy>
  <cp:revision>7</cp:revision>
  <cp:lastPrinted>2024-03-13T16:51:22Z</cp:lastPrinted>
  <dcterms:created xsi:type="dcterms:W3CDTF">2024-03-13T03:50:27Z</dcterms:created>
  <dcterms:modified xsi:type="dcterms:W3CDTF">2024-03-14T01:18:40Z</dcterms:modified>
</cp:coreProperties>
</file>