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9144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8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6484"/>
            <a:ext cx="6606540" cy="318346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02718"/>
            <a:ext cx="5829300" cy="220768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86835"/>
            <a:ext cx="167592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86835"/>
            <a:ext cx="493061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279653"/>
            <a:ext cx="6703695" cy="380364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119286"/>
            <a:ext cx="6703695" cy="200024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486837"/>
            <a:ext cx="670369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8" y="2241552"/>
            <a:ext cx="3288089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8" y="3340100"/>
            <a:ext cx="328808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41552"/>
            <a:ext cx="3304282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340100"/>
            <a:ext cx="33042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09601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16570"/>
            <a:ext cx="3934778" cy="64981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2743201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09601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16570"/>
            <a:ext cx="3934778" cy="64981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2743201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5" y="486837"/>
            <a:ext cx="670369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5" y="2434167"/>
            <a:ext cx="670369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475138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CE65-D050-4AB3-9F4F-3F7690E7E2E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10" y="8475138"/>
            <a:ext cx="26231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475138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paper&#10;&#10;Description automatically generated">
            <a:extLst>
              <a:ext uri="{FF2B5EF4-FFF2-40B4-BE49-F238E27FC236}">
                <a16:creationId xmlns:a16="http://schemas.microsoft.com/office/drawing/2014/main" id="{D23EAD37-8164-0DC4-C363-5D4E171D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7198"/>
            <a:ext cx="7772401" cy="9601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E39702-1CE2-9FDB-4823-18C97AE35EC2}"/>
              </a:ext>
            </a:extLst>
          </p:cNvPr>
          <p:cNvSpPr txBox="1"/>
          <p:nvPr/>
        </p:nvSpPr>
        <p:spPr>
          <a:xfrm>
            <a:off x="0" y="7438693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Rockwell" panose="02060603020205020403" pitchFamily="18" charset="0"/>
              </a:rPr>
              <a:t>Michael Grohs, Senior Writer and Editor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Rockwell" panose="02060603020205020403" pitchFamily="18" charset="0"/>
              </a:rPr>
              <a:t>Contact: ascratchofthepen@gmail.com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6ABB9-E27F-858B-C027-5F1DC3B79CFD}"/>
              </a:ext>
            </a:extLst>
          </p:cNvPr>
          <p:cNvSpPr txBox="1"/>
          <p:nvPr/>
        </p:nvSpPr>
        <p:spPr>
          <a:xfrm>
            <a:off x="244372" y="2260024"/>
            <a:ext cx="21733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 Nova" panose="02060503020205020403" pitchFamily="18" charset="0"/>
              </a:rPr>
              <a:t>Academic Editing/APA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Resumes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Cover Letters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Resumes for Workers over 50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Proofreading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Ghost Writing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Copywriting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Article Writing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3050C3-F2ED-5BB0-65B3-3F99F3D1FAFD}"/>
              </a:ext>
            </a:extLst>
          </p:cNvPr>
          <p:cNvSpPr/>
          <p:nvPr/>
        </p:nvSpPr>
        <p:spPr>
          <a:xfrm>
            <a:off x="2517917" y="2260024"/>
            <a:ext cx="3044286" cy="4748496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B5E07-983A-4AA5-3155-5E44D26E862E}"/>
              </a:ext>
            </a:extLst>
          </p:cNvPr>
          <p:cNvSpPr txBox="1"/>
          <p:nvPr/>
        </p:nvSpPr>
        <p:spPr>
          <a:xfrm>
            <a:off x="5562204" y="2260024"/>
            <a:ext cx="20676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ockwell Nova" panose="02060503020205020403" pitchFamily="18" charset="0"/>
              </a:rPr>
              <a:t>About</a:t>
            </a:r>
          </a:p>
          <a:p>
            <a:pPr algn="r"/>
            <a:endParaRPr lang="en-US" dirty="0">
              <a:latin typeface="Rockwell Nova" panose="02060503020205020403" pitchFamily="18" charset="0"/>
            </a:endParaRP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Testimonials</a:t>
            </a:r>
          </a:p>
          <a:p>
            <a:pPr algn="r"/>
            <a:endParaRPr lang="en-US" dirty="0">
              <a:latin typeface="Rockwell Nova" panose="02060503020205020403" pitchFamily="18" charset="0"/>
            </a:endParaRP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Institutional Contracts Available</a:t>
            </a: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for On-Site, Remote, or Virtual Writing Center Services</a:t>
            </a:r>
          </a:p>
          <a:p>
            <a:pPr algn="r"/>
            <a:endParaRPr lang="en-US" dirty="0">
              <a:latin typeface="Rockwell Nova" panose="02060503020205020403" pitchFamily="18" charset="0"/>
            </a:endParaRP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Owned and Operated by a College Writing Instructor and Writing Center Coordinator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240E1-47B7-E53E-C5C9-F38E79AB8003}"/>
              </a:ext>
            </a:extLst>
          </p:cNvPr>
          <p:cNvSpPr txBox="1"/>
          <p:nvPr/>
        </p:nvSpPr>
        <p:spPr>
          <a:xfrm>
            <a:off x="2544420" y="2354613"/>
            <a:ext cx="3017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ckwell Nova" panose="02060503020205020403" pitchFamily="18" charset="0"/>
              </a:rPr>
              <a:t>All papers will be submitted to determine a similarity index, but</a:t>
            </a:r>
          </a:p>
          <a:p>
            <a:pPr algn="ctr"/>
            <a:r>
              <a:rPr lang="en-US" sz="1600" u="sng" dirty="0">
                <a:solidFill>
                  <a:schemeClr val="bg1"/>
                </a:solidFill>
                <a:latin typeface="Rockwell Nova" panose="02060503020205020403" pitchFamily="18" charset="0"/>
              </a:rPr>
              <a:t>no AI will be used in the editing and proofing process</a:t>
            </a:r>
            <a:r>
              <a:rPr lang="en-US" sz="1600" dirty="0">
                <a:solidFill>
                  <a:schemeClr val="bg1"/>
                </a:solidFill>
                <a:latin typeface="Rockwell Nova" panose="02060503020205020403" pitchFamily="18" charset="0"/>
              </a:rPr>
              <a:t>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Rockwell Nova" panose="02060503020205020403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ckwell Nova" panose="02060503020205020403" pitchFamily="18" charset="0"/>
              </a:rPr>
              <a:t>All work will be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ckwell Nova" panose="02060503020205020403" pitchFamily="18" charset="0"/>
              </a:rPr>
              <a:t>conducted by a professional writing instructor and expert in APA formatting who has 15 years’ experience teaching writing at the college and graduate level and editing capstone projects in academic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ckwell Nova" panose="02060503020205020403" pitchFamily="18" charset="0"/>
              </a:rPr>
              <a:t>writing centers.</a:t>
            </a:r>
          </a:p>
        </p:txBody>
      </p:sp>
      <p:pic>
        <p:nvPicPr>
          <p:cNvPr id="3" name="Picture 2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AD8AF5CD-8270-5C6B-0192-9A9E9754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0" y="-1383896"/>
            <a:ext cx="7664304" cy="3178744"/>
          </a:xfrm>
          <a:prstGeom prst="rect">
            <a:avLst/>
          </a:prstGeom>
        </p:spPr>
      </p:pic>
      <p:pic>
        <p:nvPicPr>
          <p:cNvPr id="7" name="Picture 6" descr="A white letter on a blue background&#10;&#10;Description automatically generated">
            <a:extLst>
              <a:ext uri="{FF2B5EF4-FFF2-40B4-BE49-F238E27FC236}">
                <a16:creationId xmlns:a16="http://schemas.microsoft.com/office/drawing/2014/main" id="{3B20A17F-B512-D911-085F-E3F3A770A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30" y="8412170"/>
            <a:ext cx="399169" cy="3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121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Rockwell</vt:lpstr>
      <vt:lpstr>Rockwell Nova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Grohs</dc:creator>
  <cp:lastModifiedBy>Michael Grohs</cp:lastModifiedBy>
  <cp:revision>10</cp:revision>
  <cp:lastPrinted>2024-03-13T16:51:22Z</cp:lastPrinted>
  <dcterms:created xsi:type="dcterms:W3CDTF">2024-03-13T03:50:27Z</dcterms:created>
  <dcterms:modified xsi:type="dcterms:W3CDTF">2024-03-17T23:02:07Z</dcterms:modified>
</cp:coreProperties>
</file>