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690"/>
    <a:srgbClr val="A14FA4"/>
    <a:srgbClr val="A2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A6E-D3C4-0E14-32FE-C87C81CE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B500-6A54-014C-B396-918C5D9F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7DBD-A766-657C-1154-34C34F9F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49DB-D25E-F93F-4F4E-C8DF705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21A7-1B03-8831-3C6B-67A8091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7E93-DD5F-0CED-2933-3E7D763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85773-36EE-5651-5398-9E621E697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0B06-7A4C-35D5-E27C-EB1EC6AA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742A-1904-705F-866E-EB276D5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E423-D459-A6C5-0E12-5F0933E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97123-4DB4-6AB9-349E-142DE158F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7B241-D760-6441-7E4E-66260443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F82A-FDE9-C47A-6917-D09601AB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FF19-3321-8154-5862-61AFCA72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AE26-5842-6A0D-C31D-D4404C11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1466-10DF-FA72-4F26-BA4D2D8E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4F46-6152-2DA7-95CD-EACDD9BA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D223-C8D4-618F-69B9-8845F61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60DB-FF0F-B20D-7957-DC1F72E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7866-54F2-068E-5422-C7672AC4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3BB-3220-E82E-04E4-ACDB3EC1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A3E6-CDB8-C76B-B56D-A5230FF6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05DA-416B-764E-C665-A6BD44DD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657B-0738-303E-5E34-4F59AEE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B5CA-666C-8A98-1391-FE6E5A14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2918-7189-9B3B-12FA-2601A680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250F-2E44-44E4-89C6-7D108CE2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5D8AE-CA2F-4D70-4135-58F45269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2706-F86C-C285-1501-785E28A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26BE-2E72-30CC-2664-7CD7EC55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ED12-B0B4-C172-8FCB-A068EEA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5341-1B45-E069-BC44-B2902018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62E1-279F-03F2-16B6-A6589506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B6672-0AF7-A121-0C4F-765CB13F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6C7C9-E32A-8878-31A5-EB65E0F32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F74A6-A389-A3CD-D8C2-E5F197ED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095FC-6364-0A23-3187-F3E4E2FB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F2C58-A386-15B2-E2F3-AB23838A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1D8D-9DC2-2EAC-0317-015D29FB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8460-8432-5887-7D00-28C0B2A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F41FE-6206-BE0A-5FB0-F3F37606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1948F-4792-7ACC-C313-064FE58E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6D352-1119-4802-679D-FC3FA586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86CD8-FB2A-F562-2A75-88FC6A1B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CED87-3A86-1756-9A14-3D50BF94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2F81-DDD2-686C-724A-A4C5245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2D2D-42FB-143C-861C-5738A96E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A86A-4B2E-D88B-D5D2-1CDA21B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CFEB-D7EB-E3E3-07A1-17B87349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D2E3-0C51-2B8E-E2EB-DA60C3C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F1EA-A280-125D-92F7-2AC4876D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C2BBB-5463-5803-2A09-F5F0BFB4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DFDD-E50E-2F20-5C7E-E6843423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2CE75-5DFA-0D57-D3EB-63C5E2A17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7B2F5-E68E-7944-6437-4AA99461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9D4D1-965C-0D10-F5DF-CFAE3567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23E4-0A9E-3B46-7EC8-53213B10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E16B4-FCD9-94DA-EDAA-EEBFBA3B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C684E-9B48-48CD-7288-3DF03AC8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CEA0-E8E1-2747-C78F-684B7B45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1C49-EF5D-65EB-7DCA-9FBF212E3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EB6E7-0FA6-4E95-94E7-E8878294585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D664-BE2D-6BBD-4437-C945862E4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A7AB-9469-39E9-567B-1472CFE6C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escratchofapen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paper">
            <a:extLst>
              <a:ext uri="{FF2B5EF4-FFF2-40B4-BE49-F238E27FC236}">
                <a16:creationId xmlns:a16="http://schemas.microsoft.com/office/drawing/2014/main" id="{5652340F-2E68-42FF-19EF-617A95F2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237"/>
            <a:ext cx="12192001" cy="6867525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0E39702-1CE2-9FDB-4823-18C97AE35EC2}"/>
              </a:ext>
            </a:extLst>
          </p:cNvPr>
          <p:cNvSpPr txBox="1"/>
          <p:nvPr/>
        </p:nvSpPr>
        <p:spPr>
          <a:xfrm>
            <a:off x="0" y="4428499"/>
            <a:ext cx="1219200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8E4690"/>
                </a:solidFill>
                <a:latin typeface="Rockwell" panose="02060603020205020403" pitchFamily="18" charset="0"/>
              </a:rPr>
              <a:t>www.thescratchofapen.com</a:t>
            </a:r>
          </a:p>
          <a:p>
            <a:pPr algn="ctr"/>
            <a:endParaRPr lang="en-US" sz="2000" b="1" dirty="0">
              <a:solidFill>
                <a:srgbClr val="8E4690"/>
              </a:solidFill>
              <a:latin typeface="Rockwell" panose="02060603020205020403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Michael Grohs, Senior Editor and Writer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Contact: </a:t>
            </a:r>
            <a:r>
              <a:rPr lang="en-US" sz="2000" b="1" dirty="0">
                <a:latin typeface="Rockwell" panose="02060603020205020403" pitchFamily="18" charset="0"/>
                <a:hlinkClick r:id="rId3"/>
              </a:rPr>
              <a:t>thescratchofapen@gmail.com</a:t>
            </a:r>
            <a:endParaRPr lang="en-US" sz="2000" b="1" dirty="0">
              <a:latin typeface="Rockwell" panose="02060603020205020403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612.298.2734</a:t>
            </a:r>
          </a:p>
        </p:txBody>
      </p:sp>
      <p:pic>
        <p:nvPicPr>
          <p:cNvPr id="3" name="Picture 2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0C2A95C2-E1E7-8007-404E-55342D533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06" y="901019"/>
            <a:ext cx="9985189" cy="2472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215AD-14E0-86F7-6BD3-B176D4DAE9F0}"/>
              </a:ext>
            </a:extLst>
          </p:cNvPr>
          <p:cNvSpPr txBox="1"/>
          <p:nvPr/>
        </p:nvSpPr>
        <p:spPr>
          <a:xfrm>
            <a:off x="0" y="3447473"/>
            <a:ext cx="1219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ckwell Nova" panose="02060503020205020403" pitchFamily="18" charset="0"/>
              </a:rPr>
              <a:t>Writing, Editing, and Proofreading Services</a:t>
            </a:r>
          </a:p>
        </p:txBody>
      </p:sp>
    </p:spTree>
    <p:extLst>
      <p:ext uri="{BB962C8B-B14F-4D97-AF65-F5344CB8AC3E}">
        <p14:creationId xmlns:p14="http://schemas.microsoft.com/office/powerpoint/2010/main" val="375609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Rockwell</vt:lpstr>
      <vt:lpstr>Rockwell Nova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Grohs</dc:creator>
  <cp:lastModifiedBy>Michael Grohs</cp:lastModifiedBy>
  <cp:revision>5</cp:revision>
  <dcterms:created xsi:type="dcterms:W3CDTF">2024-03-14T04:24:37Z</dcterms:created>
  <dcterms:modified xsi:type="dcterms:W3CDTF">2024-03-29T05:02:21Z</dcterms:modified>
</cp:coreProperties>
</file>