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86400" cy="36576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 snapToGrid="0">
      <p:cViewPr>
        <p:scale>
          <a:sx n="100" d="100"/>
          <a:sy n="100" d="100"/>
        </p:scale>
        <p:origin x="306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DE9C-845C-4B0D-AB00-B65124C5357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6D1E-9EFD-42DE-ABAB-C4444874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2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DE9C-845C-4B0D-AB00-B65124C5357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6D1E-9EFD-42DE-ABAB-C4444874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0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DE9C-845C-4B0D-AB00-B65124C5357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6D1E-9EFD-42DE-ABAB-C4444874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9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DE9C-845C-4B0D-AB00-B65124C5357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6D1E-9EFD-42DE-ABAB-C4444874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DE9C-845C-4B0D-AB00-B65124C5357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6D1E-9EFD-42DE-ABAB-C4444874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4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DE9C-845C-4B0D-AB00-B65124C5357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6D1E-9EFD-42DE-ABAB-C4444874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6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DE9C-845C-4B0D-AB00-B65124C5357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6D1E-9EFD-42DE-ABAB-C4444874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5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DE9C-845C-4B0D-AB00-B65124C5357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6D1E-9EFD-42DE-ABAB-C4444874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2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DE9C-845C-4B0D-AB00-B65124C5357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6D1E-9EFD-42DE-ABAB-C4444874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5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DE9C-845C-4B0D-AB00-B65124C5357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6D1E-9EFD-42DE-ABAB-C4444874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6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DE9C-845C-4B0D-AB00-B65124C5357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6D1E-9EFD-42DE-ABAB-C4444874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6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71DE9C-845C-4B0D-AB00-B65124C5357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706D1E-9EFD-42DE-ABAB-C4444874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7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white paper">
            <a:extLst>
              <a:ext uri="{FF2B5EF4-FFF2-40B4-BE49-F238E27FC236}">
                <a16:creationId xmlns:a16="http://schemas.microsoft.com/office/drawing/2014/main" id="{5652340F-2E68-42FF-19EF-617A95F22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5546431" cy="3657600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B0E39702-1CE2-9FDB-4823-18C97AE35EC2}"/>
              </a:ext>
            </a:extLst>
          </p:cNvPr>
          <p:cNvSpPr txBox="1"/>
          <p:nvPr/>
        </p:nvSpPr>
        <p:spPr>
          <a:xfrm>
            <a:off x="-30016" y="2676396"/>
            <a:ext cx="5546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8E4690"/>
                </a:solidFill>
                <a:latin typeface="Rockwell" panose="02060603020205020403" pitchFamily="18" charset="0"/>
              </a:rPr>
              <a:t>www.thescratchofapen.com</a:t>
            </a:r>
          </a:p>
        </p:txBody>
      </p:sp>
      <p:pic>
        <p:nvPicPr>
          <p:cNvPr id="6" name="Picture 5" descr="A black background with pink text&#10;&#10;Description automatically generated">
            <a:extLst>
              <a:ext uri="{FF2B5EF4-FFF2-40B4-BE49-F238E27FC236}">
                <a16:creationId xmlns:a16="http://schemas.microsoft.com/office/drawing/2014/main" id="{0C2A95C2-E1E7-8007-404E-55342D533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09" y="704850"/>
            <a:ext cx="5115417" cy="1266696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3AF215AD-14E0-86F7-6BD3-B176D4DAE9F0}"/>
              </a:ext>
            </a:extLst>
          </p:cNvPr>
          <p:cNvSpPr txBox="1"/>
          <p:nvPr/>
        </p:nvSpPr>
        <p:spPr>
          <a:xfrm>
            <a:off x="-60034" y="1971546"/>
            <a:ext cx="554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Rockwell Nova" panose="02060503020205020403" pitchFamily="18" charset="0"/>
              </a:rPr>
              <a:t>Writing, Editing, and Proofreading Services</a:t>
            </a:r>
          </a:p>
        </p:txBody>
      </p:sp>
    </p:spTree>
    <p:extLst>
      <p:ext uri="{BB962C8B-B14F-4D97-AF65-F5344CB8AC3E}">
        <p14:creationId xmlns:p14="http://schemas.microsoft.com/office/powerpoint/2010/main" val="215829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Rockwell</vt:lpstr>
      <vt:lpstr>Rockwell Nova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Grohs</dc:creator>
  <cp:lastModifiedBy>Michael Grohs</cp:lastModifiedBy>
  <cp:revision>1</cp:revision>
  <dcterms:created xsi:type="dcterms:W3CDTF">2024-03-29T05:06:24Z</dcterms:created>
  <dcterms:modified xsi:type="dcterms:W3CDTF">2024-03-29T05:12:10Z</dcterms:modified>
</cp:coreProperties>
</file>