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India</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Slide 1: Introduction to India - History and Culture.</a:t>
            </a:r>
          </a:p>
        </p:txBody>
      </p:sp>
      <p:sp>
        <p:nvSpPr>
          <p:cNvPr id="3" name="Content Placeholder 2"/>
          <p:cNvSpPr>
            <a:spLocks noGrp="1"/>
          </p:cNvSpPr>
          <p:nvPr>
            <p:ph idx="1"/>
          </p:nvPr>
        </p:nvSpPr>
        <p:spPr/>
        <p:txBody>
          <a:bodyPr/>
          <a:lstStyle/>
          <a:p>
            <a:pPr>
              <a:defRPr sz="1600"/>
            </a:pPr>
          </a:p>
          <a:p>
            <a:pPr>
              <a:defRPr sz="1600"/>
            </a:pPr>
            <a:r>
              <a:t>India, officially known as the Republic of India, is a country located in South Asia. With over 1.3 billion people, it is the second most populous country in the world and home to a diverse population of different ethnicities, languages, and religions. India has a long and complex history that spans thousands of years, with many empires and dynasties rising and falling throughout its past. Today, India is a federal republic governed under a parliamentary system and is known for its vibrant culture, rich traditions, and rapidly growing economy.</a:t>
            </a:r>
          </a:p>
          <a:p>
            <a:pPr>
              <a:defRPr sz="1600"/>
            </a:pPr>
            <a:r>
              <a:t>The slide should include the following elements:</a:t>
            </a:r>
          </a:p>
          <a:p>
            <a:pPr>
              <a:defRPr sz="1600"/>
            </a:pPr>
            <a:r>
              <a:t>* A brief overview of India's history and culture</a:t>
            </a:r>
          </a:p>
          <a:p>
            <a:pPr>
              <a:defRPr sz="1600"/>
            </a:pPr>
            <a:r>
              <a:t>* A list of major empires and dynasties that have ruled India throughout its history</a:t>
            </a:r>
          </a:p>
          <a:p>
            <a:pPr>
              <a:defRPr sz="1600"/>
            </a:pPr>
            <a:r>
              <a:t>* A mention of India's diverse population and their contributions to the country's culture</a:t>
            </a:r>
          </a:p>
          <a:p>
            <a:pPr>
              <a:defRPr sz="1600"/>
            </a:pPr>
            <a:r>
              <a:t>* An image or map of India that highlights its location in South Asia and its size.</a:t>
            </a:r>
          </a:p>
          <a:p>
            <a:pPr>
              <a:defRPr sz="1600"/>
            </a:pPr>
            <a:r>
              <a:t>Some suggested points for each section are:</a:t>
            </a:r>
          </a:p>
          <a:p>
            <a:pPr>
              <a:defRPr sz="1600"/>
            </a:pPr>
            <a:r>
              <a:t>Overview of History and Culture:</a:t>
            </a:r>
          </a:p>
          <a:p>
            <a:pPr>
              <a:defRPr sz="1600"/>
            </a:pPr>
            <a:r>
              <a:t>- Briefly explain the significance of India's history and culture</a:t>
            </a:r>
          </a:p>
          <a:p>
            <a:pPr>
              <a:defRPr sz="1600"/>
            </a:pPr>
            <a:r>
              <a:t>- Discuss the major events and periods that have shaped India's past, such as the Indus Valley Civilization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Slide 2: Geography of India - Mountains, Rivers, and Climate.</a:t>
            </a:r>
          </a:p>
        </p:txBody>
      </p:sp>
      <p:sp>
        <p:nvSpPr>
          <p:cNvPr id="3" name="Content Placeholder 2"/>
          <p:cNvSpPr>
            <a:spLocks noGrp="1"/>
          </p:cNvSpPr>
          <p:nvPr>
            <p:ph idx="1"/>
          </p:nvPr>
        </p:nvSpPr>
        <p:spPr/>
        <p:txBody>
          <a:bodyPr/>
          <a:lstStyle/>
          <a:p>
            <a:pPr>
              <a:defRPr sz="1600"/>
            </a:pPr>
          </a:p>
          <a:p>
            <a:pPr>
              <a:defRPr sz="1600"/>
            </a:pPr>
            <a:r>
              <a:t>Mountains in India are divided into two ranges, the Himalayas and the Karakoram. The Himalayas are the highest mountain range in the world and are home to some of the most beautiful trekking routes in the world. The Karakoram is a smaller range that is located in the northwestern part of India.</a:t>
            </a:r>
          </a:p>
          <a:p>
            <a:pPr>
              <a:defRPr sz="1600"/>
            </a:pPr>
            <a:r>
              <a:t>The Indus River is one of the longest rivers in Asia and flows through northern India. It provides water for irrigation, drinking, and hydroelectric power. The Ganges River is another important river in India that flows through the Gangetic plain and is considered sacred by Hindus.</a:t>
            </a:r>
          </a:p>
          <a:p>
            <a:pPr>
              <a:defRPr sz="1600"/>
            </a:pPr>
            <a:r>
              <a:t>India's climate varies from tropical to subtropical with a wide range of temperatures throughout the year. Summer temperatures can reach as high as 45 degrees Celsius (113 degrees Fahrenheit) in some areas, while winter temperatures can drop as low as 0 degrees Celsius (32 degrees Fahrenheit).</a:t>
            </a:r>
          </a:p>
          <a:p>
            <a:pPr>
              <a:defRPr sz="1600"/>
            </a:pPr>
            <a:r>
              <a:t>In conclusion, geography has had a significant impact on the development of India's culture and society. The Himalayas have provided protection from foreign invasion, while the Indus River has played a crucial role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Slide 3: Economy of India - Agriculture, Industry, and Services.</a:t>
            </a:r>
          </a:p>
        </p:txBody>
      </p:sp>
      <p:sp>
        <p:nvSpPr>
          <p:cNvPr id="3" name="Content Placeholder 2"/>
          <p:cNvSpPr>
            <a:spLocks noGrp="1"/>
          </p:cNvSpPr>
          <p:nvPr>
            <p:ph idx="1"/>
          </p:nvPr>
        </p:nvSpPr>
        <p:spPr/>
        <p:txBody>
          <a:bodyPr/>
          <a:lstStyle/>
          <a:p>
            <a:pPr>
              <a:defRPr sz="1600"/>
            </a:pPr>
          </a:p>
          <a:p>
            <a:pPr>
              <a:defRPr sz="1600"/>
            </a:pPr>
            <a:r>
              <a:t>Agriculture plays a vital role in India's economy, accounting for around 17% of the country's GDP and employing over half of the country's workforce. The sector is primarily driven by small-scale farmers who cultivate a variety of crops such as rice, wheat, cotton, and sugarcane. India is one of the world's leading agricultural producers and exporters, with products such as basmati rice, jute, and tea being major exports.</a:t>
            </a:r>
          </a:p>
          <a:p>
            <a:pPr>
              <a:defRPr sz="1600"/>
            </a:pPr>
            <a:r>
              <a:t>The industrial sector in India has experienced rapid growth over the past few decades, driven by a combination of government policies and private investment. The sector accounts for around 30% of the country's GDP and employs over a third of the workforce. Major industries include textiles, automobiles, steel, and information technology. India is home to several global leaders in these sectors, such as Tata Motors, Reliance Industries, and Infosys.</a:t>
            </a:r>
          </a:p>
          <a:p>
            <a:pPr>
              <a:defRPr sz="1600"/>
            </a:pPr>
            <a:r>
              <a:t>The services sector is the largest contributor to India's GDP, accounting for around 50% of the country's economy. This sector includes a wide range of activities such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Slide 4: Government and Politics in India - Constitution, Parliament, and Political Parties.</a:t>
            </a:r>
          </a:p>
        </p:txBody>
      </p:sp>
      <p:sp>
        <p:nvSpPr>
          <p:cNvPr id="3" name="Content Placeholder 2"/>
          <p:cNvSpPr>
            <a:spLocks noGrp="1"/>
          </p:cNvSpPr>
          <p:nvPr>
            <p:ph idx="1"/>
          </p:nvPr>
        </p:nvSpPr>
        <p:spPr/>
        <p:txBody>
          <a:bodyPr/>
          <a:lstStyle/>
          <a:p>
            <a:pPr>
              <a:defRPr sz="1600"/>
            </a:pPr>
          </a:p>
          <a:p>
            <a:pPr>
              <a:defRPr sz="1600"/>
            </a:pPr>
            <a:r>
              <a:t>Title: Government and Politics in India - Constitution, Parliament, and Political Parties</a:t>
            </a:r>
          </a:p>
          <a:p>
            <a:pPr>
              <a:defRPr sz="1600"/>
            </a:pPr>
          </a:p>
          <a:p>
            <a:pPr>
              <a:defRPr sz="1600"/>
            </a:pPr>
            <a:r>
              <a:t>Slide 4: Government and Politics in India - Constitution, Parliament, and Political Parties</a:t>
            </a:r>
          </a:p>
          <a:p>
            <a:pPr>
              <a:defRPr sz="1600"/>
            </a:pPr>
          </a:p>
          <a:p>
            <a:pPr>
              <a:defRPr sz="1600"/>
            </a:pPr>
            <a:r>
              <a:t>India is a federal parliamentary democratic republic with a constitutional government. The Constitution of India is the supreme law of the land, which lays down the framework of the government and the powers of the various branches of government.</a:t>
            </a:r>
          </a:p>
          <a:p>
            <a:pPr>
              <a:defRPr sz="1600"/>
            </a:pPr>
            <a:r>
              <a:t>Parliament:</a:t>
            </a:r>
          </a:p>
          <a:p>
            <a:pPr>
              <a:defRPr sz="1600"/>
            </a:pPr>
            <a:r>
              <a:t>The legislative branch of the Indian government is known as Parliament, which consists of two houses - the Lok Sabha (House of the People) and the Rajya Sabha (Council of States). The Lok Sabha has 545 members, elected for a term of five years, while the Rajya Sabha has 245 members, who are elected for a term of six years.</a:t>
            </a:r>
          </a:p>
          <a:p>
            <a:pPr>
              <a:defRPr sz="1600"/>
            </a:pPr>
            <a:r>
              <a:t>Political Parties:</a:t>
            </a:r>
          </a:p>
          <a:p>
            <a:pPr>
              <a:defRPr sz="1600"/>
            </a:pPr>
            <a:r>
              <a:t>India has a multi-party system with several political parties represented in Parliament. The two major parties that have been dominant in Indian politics are the Indian National Congress and the Bharatiya Janata Party (BJP). Other significant parties include the Communist Party of India (Marxist), the All India Trinam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Slide 5: Challenges facing India today - Poverty, Corruption, and Education.</a:t>
            </a:r>
          </a:p>
        </p:txBody>
      </p:sp>
      <p:sp>
        <p:nvSpPr>
          <p:cNvPr id="3" name="Content Placeholder 2"/>
          <p:cNvSpPr>
            <a:spLocks noGrp="1"/>
          </p:cNvSpPr>
          <p:nvPr>
            <p:ph idx="1"/>
          </p:nvPr>
        </p:nvSpPr>
        <p:spPr/>
        <p:txBody>
          <a:bodyPr/>
          <a:lstStyle/>
          <a:p>
            <a:pPr>
              <a:defRPr sz="1600"/>
            </a:pPr>
          </a:p>
          <a:p>
            <a:pPr>
              <a:defRPr sz="1600"/>
            </a:pPr>
            <a:r>
              <a:t>India is a developing country with a population of over 1.3 billion people and a growing economy. However, despite its progress, India still faces many challenges that hinder its development and keep its citizens from reaching their full potential. In this slide, we will discuss some of the main challenges facing India today, including poverty, corruption, and education.</a:t>
            </a:r>
          </a:p>
          <a:p>
            <a:pPr>
              <a:defRPr sz="1600"/>
            </a:pPr>
            <a:r>
              <a:t>Poverty:</a:t>
            </a:r>
          </a:p>
          <a:p>
            <a:pPr>
              <a:defRPr sz="1600"/>
            </a:pPr>
            <a:r>
              <a:t>* According to the World Bank, in 2018, over 19% of Indians lived below the poverty line of $1.90 per day.</a:t>
            </a:r>
          </a:p>
          <a:p>
            <a:pPr>
              <a:defRPr sz="1600"/>
            </a:pPr>
            <a:r>
              <a:t>* India has made progress in reducing poverty since 1993, when the percentage of people living in poverty was around 47%. However, significant progress is still needed to eradicate poverty entirely.</a:t>
            </a:r>
          </a:p>
          <a:p>
            <a:pPr>
              <a:defRPr sz="1600"/>
            </a:pPr>
            <a:r>
              <a:t>Corruption:</a:t>
            </a:r>
          </a:p>
          <a:p>
            <a:pPr>
              <a:defRPr sz="1600"/>
            </a:pPr>
            <a:r>
              <a:t>* Corruption is a major obstacle to economic growth and development in India.</a:t>
            </a:r>
          </a:p>
          <a:p>
            <a:pPr>
              <a:defRPr sz="1600"/>
            </a:pPr>
            <a:r>
              <a:t>* According to Transparency International's Corruption Perception Index (CPI), India ranked 85th out of 180 countries in 2020, indicating that corruption remains a significant problem in the country.</a:t>
            </a:r>
          </a:p>
          <a:p>
            <a:pPr>
              <a:defRPr sz="1600"/>
            </a:pPr>
            <a:r>
              <a:t>Education:</a:t>
            </a:r>
          </a:p>
          <a:p>
            <a:pPr>
              <a:defRPr sz="1600"/>
            </a:pPr>
            <a:r>
              <a:t>* Education is a critical factor in determining a country's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