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napToGrid="0" snapToObjects="1">
      <p:cViewPr>
        <p:scale>
          <a:sx n="94" d="100"/>
          <a:sy n="94" d="100"/>
        </p:scale>
        <p:origin x="20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2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3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6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1950-C323-7C4C-89FA-6DD7DD1CD382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1D41-E890-B248-B484-BB965F00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8E1B2-816D-1C4E-8D1F-657DEBB9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1" y="208948"/>
            <a:ext cx="5026695" cy="6546394"/>
          </a:xfrm>
          <a:prstGeom prst="rect">
            <a:avLst/>
          </a:prstGeom>
        </p:spPr>
      </p:pic>
      <p:pic>
        <p:nvPicPr>
          <p:cNvPr id="7" name="Graphic 6" descr="Arrow: Rotate left">
            <a:extLst>
              <a:ext uri="{FF2B5EF4-FFF2-40B4-BE49-F238E27FC236}">
                <a16:creationId xmlns:a16="http://schemas.microsoft.com/office/drawing/2014/main" id="{1DC5C069-72B4-0745-AAD9-E3386C282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827110">
            <a:off x="964508" y="2341982"/>
            <a:ext cx="1135455" cy="1135455"/>
          </a:xfrm>
          <a:prstGeom prst="rect">
            <a:avLst/>
          </a:prstGeom>
        </p:spPr>
      </p:pic>
      <p:pic>
        <p:nvPicPr>
          <p:cNvPr id="9" name="Graphic 8" descr="Maximize">
            <a:extLst>
              <a:ext uri="{FF2B5EF4-FFF2-40B4-BE49-F238E27FC236}">
                <a16:creationId xmlns:a16="http://schemas.microsoft.com/office/drawing/2014/main" id="{52E4504D-B62D-2040-A5B2-0D1213CC5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213968" y="1529142"/>
            <a:ext cx="900949" cy="900949"/>
          </a:xfrm>
          <a:prstGeom prst="rect">
            <a:avLst/>
          </a:prstGeom>
        </p:spPr>
      </p:pic>
      <p:pic>
        <p:nvPicPr>
          <p:cNvPr id="13" name="Graphic 12" descr="Right pointing backhand index ">
            <a:extLst>
              <a:ext uri="{FF2B5EF4-FFF2-40B4-BE49-F238E27FC236}">
                <a16:creationId xmlns:a16="http://schemas.microsoft.com/office/drawing/2014/main" id="{07727386-216C-5843-A680-5CD0B9E30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788483">
            <a:off x="3430486" y="1883219"/>
            <a:ext cx="510801" cy="51080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Graphic 13" descr="Right pointing backhand index ">
            <a:extLst>
              <a:ext uri="{FF2B5EF4-FFF2-40B4-BE49-F238E27FC236}">
                <a16:creationId xmlns:a16="http://schemas.microsoft.com/office/drawing/2014/main" id="{8ADF2977-6EBF-B94D-92FA-10CC0F2E6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788483">
            <a:off x="1140641" y="2854213"/>
            <a:ext cx="510801" cy="510801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5" name="Graphic 14" descr="Right pointing backhand index ">
            <a:extLst>
              <a:ext uri="{FF2B5EF4-FFF2-40B4-BE49-F238E27FC236}">
                <a16:creationId xmlns:a16="http://schemas.microsoft.com/office/drawing/2014/main" id="{58270361-EC7E-FF41-AEE7-1531B69A7C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402314">
            <a:off x="924319" y="5150357"/>
            <a:ext cx="473714" cy="47371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Graphic 15" descr="Right pointing backhand index ">
            <a:extLst>
              <a:ext uri="{FF2B5EF4-FFF2-40B4-BE49-F238E27FC236}">
                <a16:creationId xmlns:a16="http://schemas.microsoft.com/office/drawing/2014/main" id="{D91FE1EE-9D1D-E140-9980-DBE45A52D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633853">
            <a:off x="3660328" y="4799072"/>
            <a:ext cx="579259" cy="579259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DA87B4A-87AC-7041-AE02-4F5714147D04}"/>
              </a:ext>
            </a:extLst>
          </p:cNvPr>
          <p:cNvSpPr/>
          <p:nvPr/>
        </p:nvSpPr>
        <p:spPr>
          <a:xfrm>
            <a:off x="1005142" y="3550070"/>
            <a:ext cx="1251704" cy="43615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Myriad Pro" panose="020B0503030403020204" pitchFamily="34" charset="0"/>
              </a:rPr>
              <a:t>Drop to build</a:t>
            </a:r>
          </a:p>
          <a:p>
            <a:pPr algn="ctr"/>
            <a:r>
              <a:rPr lang="en-US" sz="1100" dirty="0">
                <a:latin typeface="Myriad Pro" panose="020B0503030403020204" pitchFamily="34" charset="0"/>
              </a:rPr>
              <a:t> your own parfait.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0FFA73-65E5-D849-BDDF-0CDCB8B6A28C}"/>
              </a:ext>
            </a:extLst>
          </p:cNvPr>
          <p:cNvSpPr/>
          <p:nvPr/>
        </p:nvSpPr>
        <p:spPr>
          <a:xfrm>
            <a:off x="3010685" y="1299859"/>
            <a:ext cx="1251704" cy="43615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Swipe to change</a:t>
            </a:r>
          </a:p>
          <a:p>
            <a:pPr algn="ct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the parfait part.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7ED93C4-7700-B246-B50D-7C78D0B8F06B}"/>
              </a:ext>
            </a:extLst>
          </p:cNvPr>
          <p:cNvSpPr/>
          <p:nvPr/>
        </p:nvSpPr>
        <p:spPr>
          <a:xfrm>
            <a:off x="1063419" y="4611606"/>
            <a:ext cx="1484356" cy="436151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Myriad Pro" panose="020B0503030403020204" pitchFamily="34" charset="0"/>
              </a:rPr>
              <a:t>Record your voice to</a:t>
            </a:r>
          </a:p>
          <a:p>
            <a:pPr algn="ctr"/>
            <a:r>
              <a:rPr lang="en-US" sz="1100" dirty="0">
                <a:latin typeface="Myriad Pro" panose="020B0503030403020204" pitchFamily="34" charset="0"/>
              </a:rPr>
              <a:t>mix on the parfait.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7E65E-1E57-CF40-BDD3-0A1C8A78E00C}"/>
              </a:ext>
            </a:extLst>
          </p:cNvPr>
          <p:cNvSpPr/>
          <p:nvPr/>
        </p:nvSpPr>
        <p:spPr>
          <a:xfrm>
            <a:off x="3651501" y="5375694"/>
            <a:ext cx="1326270" cy="345192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Myriad Pro" panose="020B0503030403020204" pitchFamily="34" charset="0"/>
              </a:rPr>
              <a:t>Share your parfait!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F850ED-21A8-3C47-ABF9-3E577E0681A8}"/>
              </a:ext>
            </a:extLst>
          </p:cNvPr>
          <p:cNvSpPr/>
          <p:nvPr/>
        </p:nvSpPr>
        <p:spPr>
          <a:xfrm>
            <a:off x="906382" y="932320"/>
            <a:ext cx="948266" cy="11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80ABB2-73C1-AB4C-8474-9DD7085FCF1E}"/>
              </a:ext>
            </a:extLst>
          </p:cNvPr>
          <p:cNvSpPr/>
          <p:nvPr/>
        </p:nvSpPr>
        <p:spPr>
          <a:xfrm>
            <a:off x="3544753" y="925917"/>
            <a:ext cx="948266" cy="113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6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Kenichi Maehashi</dc:creator>
  <cp:lastModifiedBy>Kenichi Maehashi</cp:lastModifiedBy>
  <cp:revision>4</cp:revision>
  <cp:lastPrinted>2019-09-23T20:47:54Z</cp:lastPrinted>
  <dcterms:created xsi:type="dcterms:W3CDTF">2019-09-23T20:29:23Z</dcterms:created>
  <dcterms:modified xsi:type="dcterms:W3CDTF">2019-09-23T21:19:42Z</dcterms:modified>
</cp:coreProperties>
</file>