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E938-B322-D849-A01E-09F225F29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657B2-8FD7-0648-9678-01225E6E4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286BB-731B-8C4B-9FEF-E0D07AC3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FCA7-1E65-D142-A21D-991E93E0D730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54411-7E87-3242-B2F0-A7F2DCB3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AE728-0D1B-5C47-8D21-9C5F9F47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F87B-CD23-1644-AE7F-7EE029B0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2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FE9C-0A13-8E4B-BE2E-FAAB3DEB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E9B6D-3552-E54E-903A-52C74E2E4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36D9A-1A4E-824E-B4D0-FA5024C3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FCA7-1E65-D142-A21D-991E93E0D730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9577B-F5A6-764B-8DAE-15D31088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17E28-3926-B64B-9AB5-0F2FE2C8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F87B-CD23-1644-AE7F-7EE029B0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1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D1814-4E32-D841-894A-FB4AB81EE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E2CB1-9641-1A4E-B11E-255D21844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54DCB-F6B4-034A-93EC-18EA5C66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FCA7-1E65-D142-A21D-991E93E0D730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9C3C6-CF04-354E-A175-C46979A82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7C36A-C8D2-5B41-9882-60920F0B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F87B-CD23-1644-AE7F-7EE029B0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8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C20B-8FA5-474C-9D75-7C67A9E5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CDD51-9CF8-134A-8A72-B6539E1C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65A99-FF0A-4D4D-BBBE-B46CBC73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FCA7-1E65-D142-A21D-991E93E0D730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5F8D9-06E8-4743-B185-7E6A815D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4CEB1-DD85-8E44-B844-058F45D2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F87B-CD23-1644-AE7F-7EE029B0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0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0480-1B8C-F143-8E2D-CE268C70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D2531-3F0F-684C-9EAE-6CE6E529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1004-CE40-1948-B33A-E3683349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FCA7-1E65-D142-A21D-991E93E0D730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75E18-CEB7-6042-9DC3-9524FB95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F7A51-6808-EE4E-A9BB-B0F1CF97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F87B-CD23-1644-AE7F-7EE029B0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8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409A-BB9B-3F49-ABC5-0476CADD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69D70-1B7D-644E-8F5A-E38D6E3DD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D85F5-B0A7-7B4E-B6E5-A16C80D47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D898D-1509-F141-B83E-DDB191C5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FCA7-1E65-D142-A21D-991E93E0D730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322A4-D53E-2D42-A894-B67FDE54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2029C-B670-3A4E-A37A-F2FDF499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F87B-CD23-1644-AE7F-7EE029B0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68BB-7B2E-3D4E-BBE5-1711EC37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10753-4D40-C741-BEB0-715193CEB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8E507-9629-6D43-9106-1CD8D8737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19344-FBEF-794F-A726-CA12870F2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3A190-A298-D246-9335-EAABBC1AC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EE7E6-FFAC-184B-ABC7-2E04F741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FCA7-1E65-D142-A21D-991E93E0D730}" type="datetimeFigureOut">
              <a:rPr lang="en-US" smtClean="0"/>
              <a:t>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F5E3-80B4-894B-8CED-2D001234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F58E9D-DC9D-5B46-AB6F-88D6833F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F87B-CD23-1644-AE7F-7EE029B0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6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6243-41E2-064D-A9DB-81DB10A6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AF18C-426C-BF4D-A294-07384297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FCA7-1E65-D142-A21D-991E93E0D730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9A86C-886D-9E49-87D7-E71A8E56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8E547-0924-A04D-86B1-4A74E9F2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F87B-CD23-1644-AE7F-7EE029B0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8F45F-3D3C-B54D-9C36-0A1C9B74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FCA7-1E65-D142-A21D-991E93E0D730}" type="datetimeFigureOut">
              <a:rPr lang="en-US" smtClean="0"/>
              <a:t>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B7E07-571C-1546-90CD-434C847B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75C3E-7073-2443-AAEA-8731E779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F87B-CD23-1644-AE7F-7EE029B0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1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91A0-BAE4-A746-820F-B0C7D644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B97A-4562-194A-99AD-177B97C58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88BAB-DB82-3A46-9D85-78F12E568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1D1CA-F9ED-FF47-8D37-87146007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FCA7-1E65-D142-A21D-991E93E0D730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901B5-D042-3A46-ABF2-A52B0B4A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B281B-5BEC-2B40-8E0C-9EED26F4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F87B-CD23-1644-AE7F-7EE029B0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6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BBD0-AD2D-CE49-AC75-D9244258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80B3C-A6F0-C943-B328-F7A40FC9D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16DFC-8580-4C4D-9A24-FA2974F30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8A44D-B893-524A-912F-6BA560DD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FCA7-1E65-D142-A21D-991E93E0D730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4ED67-8084-F446-8E83-544DF256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742D0-4D70-F44D-BC4F-A0E89C2A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1F87B-CD23-1644-AE7F-7EE029B0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9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25B22-C671-044F-93F9-F47F81D1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76F6B-E692-514D-85B7-901362687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873F7-DED7-0848-AD45-66AAC4E7D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0FCA7-1E65-D142-A21D-991E93E0D730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5D573-9F66-E742-86B3-4EC5B22D4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5C1E5-A0A8-9343-B00D-E9A733034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1F87B-CD23-1644-AE7F-7EE029B0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1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7A098CB8-EFA1-414A-A589-AF642535FD6A}"/>
              </a:ext>
            </a:extLst>
          </p:cNvPr>
          <p:cNvGrpSpPr/>
          <p:nvPr/>
        </p:nvGrpSpPr>
        <p:grpSpPr>
          <a:xfrm>
            <a:off x="2312297" y="1628774"/>
            <a:ext cx="2701476" cy="2786062"/>
            <a:chOff x="2312297" y="2014540"/>
            <a:chExt cx="2701476" cy="278606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11FA266-71B9-1641-9D6B-6BED8A649CEA}"/>
                </a:ext>
              </a:extLst>
            </p:cNvPr>
            <p:cNvSpPr/>
            <p:nvPr/>
          </p:nvSpPr>
          <p:spPr>
            <a:xfrm>
              <a:off x="2312297" y="2700339"/>
              <a:ext cx="2071688" cy="21002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C14AD5C-3CE9-6E41-BBB3-F731D75A3FE0}"/>
                </a:ext>
              </a:extLst>
            </p:cNvPr>
            <p:cNvGrpSpPr/>
            <p:nvPr/>
          </p:nvGrpSpPr>
          <p:grpSpPr>
            <a:xfrm>
              <a:off x="2598047" y="2014540"/>
              <a:ext cx="2415726" cy="2474373"/>
              <a:chOff x="4241120" y="2014540"/>
              <a:chExt cx="2415726" cy="2474373"/>
            </a:xfrm>
            <a:scene3d>
              <a:camera prst="orthographicFront"/>
              <a:lightRig rig="balanced" dir="t">
                <a:rot lat="0" lon="0" rev="4200000"/>
              </a:lightRig>
            </a:scene3d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31562C8-6218-8F47-9C34-1FF2A0CF5564}"/>
                  </a:ext>
                </a:extLst>
              </p:cNvPr>
              <p:cNvSpPr/>
              <p:nvPr/>
            </p:nvSpPr>
            <p:spPr>
              <a:xfrm>
                <a:off x="4241120" y="2388650"/>
                <a:ext cx="2071688" cy="210026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9DC6D31-8F04-3A4F-B307-D140E73E8717}"/>
                  </a:ext>
                </a:extLst>
              </p:cNvPr>
              <p:cNvGrpSpPr/>
              <p:nvPr/>
            </p:nvGrpSpPr>
            <p:grpSpPr>
              <a:xfrm>
                <a:off x="4486275" y="2014540"/>
                <a:ext cx="2170571" cy="2100263"/>
                <a:chOff x="4486275" y="1971675"/>
                <a:chExt cx="2170571" cy="2100263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E52F8098-6E26-004F-AFDC-F096149D6C24}"/>
                    </a:ext>
                  </a:extLst>
                </p:cNvPr>
                <p:cNvGrpSpPr/>
                <p:nvPr/>
              </p:nvGrpSpPr>
              <p:grpSpPr>
                <a:xfrm>
                  <a:off x="5753750" y="2220422"/>
                  <a:ext cx="903096" cy="1157844"/>
                  <a:chOff x="5753750" y="2220422"/>
                  <a:chExt cx="903096" cy="1157844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2EF4B3B7-01D5-4D42-AE39-1103682299CC}"/>
                      </a:ext>
                    </a:extLst>
                  </p:cNvPr>
                  <p:cNvSpPr/>
                  <p:nvPr/>
                </p:nvSpPr>
                <p:spPr>
                  <a:xfrm rot="21046560">
                    <a:off x="5753750" y="2220422"/>
                    <a:ext cx="903096" cy="115784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399DFB86-DB26-D448-9EB7-C6DBD9C3855B}"/>
                      </a:ext>
                    </a:extLst>
                  </p:cNvPr>
                  <p:cNvSpPr/>
                  <p:nvPr/>
                </p:nvSpPr>
                <p:spPr>
                  <a:xfrm>
                    <a:off x="6036169" y="2347849"/>
                    <a:ext cx="571500" cy="6000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AFD1428C-D964-A144-A3E1-F4F1B7026F8D}"/>
                    </a:ext>
                  </a:extLst>
                </p:cNvPr>
                <p:cNvSpPr/>
                <p:nvPr/>
              </p:nvSpPr>
              <p:spPr>
                <a:xfrm>
                  <a:off x="4486275" y="1971675"/>
                  <a:ext cx="2071688" cy="210026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D2FFC0B1-35AC-3447-9C03-7B932AC87ADA}"/>
                    </a:ext>
                  </a:extLst>
                </p:cNvPr>
                <p:cNvGrpSpPr/>
                <p:nvPr/>
              </p:nvGrpSpPr>
              <p:grpSpPr>
                <a:xfrm>
                  <a:off x="4986338" y="2261373"/>
                  <a:ext cx="771525" cy="1071563"/>
                  <a:chOff x="4986338" y="2261373"/>
                  <a:chExt cx="771525" cy="1071563"/>
                </a:xfrm>
              </p:grpSpPr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4FCF1869-2564-A84A-85E8-C7F99F4EA748}"/>
                      </a:ext>
                    </a:extLst>
                  </p:cNvPr>
                  <p:cNvSpPr/>
                  <p:nvPr/>
                </p:nvSpPr>
                <p:spPr>
                  <a:xfrm rot="1133945">
                    <a:off x="4986338" y="2261373"/>
                    <a:ext cx="771525" cy="107156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57B122B9-5CF7-A44D-B2C4-1BFC93208FF3}"/>
                      </a:ext>
                    </a:extLst>
                  </p:cNvPr>
                  <p:cNvSpPr/>
                  <p:nvPr/>
                </p:nvSpPr>
                <p:spPr>
                  <a:xfrm>
                    <a:off x="4991214" y="2347849"/>
                    <a:ext cx="571500" cy="6000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33CCB0BF-6057-984B-AAE6-A7F526DBF4F9}"/>
                    </a:ext>
                  </a:extLst>
                </p:cNvPr>
                <p:cNvSpPr/>
                <p:nvPr/>
              </p:nvSpPr>
              <p:spPr>
                <a:xfrm rot="20169982">
                  <a:off x="5491744" y="3340320"/>
                  <a:ext cx="912297" cy="47677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916BC0-4F5E-FA4C-B48E-D3FB80C345A6}"/>
              </a:ext>
            </a:extLst>
          </p:cNvPr>
          <p:cNvGrpSpPr/>
          <p:nvPr/>
        </p:nvGrpSpPr>
        <p:grpSpPr>
          <a:xfrm>
            <a:off x="7091269" y="1524622"/>
            <a:ext cx="2096552" cy="2964291"/>
            <a:chOff x="7091269" y="1524622"/>
            <a:chExt cx="2096552" cy="296429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498A413-5C22-C44A-B14C-C41AC5F3ED28}"/>
                </a:ext>
              </a:extLst>
            </p:cNvPr>
            <p:cNvSpPr/>
            <p:nvPr/>
          </p:nvSpPr>
          <p:spPr>
            <a:xfrm>
              <a:off x="7116133" y="2388650"/>
              <a:ext cx="2071688" cy="21002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E1E5F67-B241-524C-A35B-40C15A38197B}"/>
                </a:ext>
              </a:extLst>
            </p:cNvPr>
            <p:cNvSpPr/>
            <p:nvPr/>
          </p:nvSpPr>
          <p:spPr>
            <a:xfrm>
              <a:off x="7116133" y="1930315"/>
              <a:ext cx="2071688" cy="21002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59D3FEB-0533-D54F-A985-F4C8EFF31A3E}"/>
                </a:ext>
              </a:extLst>
            </p:cNvPr>
            <p:cNvGrpSpPr/>
            <p:nvPr/>
          </p:nvGrpSpPr>
          <p:grpSpPr>
            <a:xfrm>
              <a:off x="7091269" y="1524622"/>
              <a:ext cx="2071688" cy="2100263"/>
              <a:chOff x="7924321" y="2393029"/>
              <a:chExt cx="2071688" cy="210026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7A86F77-8E01-F84B-BEDE-3376A1C8087C}"/>
                  </a:ext>
                </a:extLst>
              </p:cNvPr>
              <p:cNvSpPr/>
              <p:nvPr/>
            </p:nvSpPr>
            <p:spPr>
              <a:xfrm>
                <a:off x="7924321" y="2393029"/>
                <a:ext cx="2071688" cy="210026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64959F6-C0AA-DD40-919C-1C25020B728C}"/>
                  </a:ext>
                </a:extLst>
              </p:cNvPr>
              <p:cNvGrpSpPr/>
              <p:nvPr/>
            </p:nvGrpSpPr>
            <p:grpSpPr>
              <a:xfrm>
                <a:off x="8252654" y="3257462"/>
                <a:ext cx="1219679" cy="1134851"/>
                <a:chOff x="10067338" y="1258178"/>
                <a:chExt cx="1219679" cy="1134851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3799778-8170-6040-8D7C-8A7109C23BCE}"/>
                    </a:ext>
                  </a:extLst>
                </p:cNvPr>
                <p:cNvSpPr/>
                <p:nvPr/>
              </p:nvSpPr>
              <p:spPr>
                <a:xfrm>
                  <a:off x="10138670" y="1471613"/>
                  <a:ext cx="1077017" cy="92141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E87856E-799A-E84F-99CB-FC240914B95E}"/>
                    </a:ext>
                  </a:extLst>
                </p:cNvPr>
                <p:cNvSpPr/>
                <p:nvPr/>
              </p:nvSpPr>
              <p:spPr>
                <a:xfrm>
                  <a:off x="10067338" y="1258178"/>
                  <a:ext cx="1219679" cy="92141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DB13540-6174-9E4D-900F-EB42C3765A98}"/>
                  </a:ext>
                </a:extLst>
              </p:cNvPr>
              <p:cNvGrpSpPr/>
              <p:nvPr/>
            </p:nvGrpSpPr>
            <p:grpSpPr>
              <a:xfrm>
                <a:off x="8035895" y="2743953"/>
                <a:ext cx="1685290" cy="1110351"/>
                <a:chOff x="8035895" y="2743953"/>
                <a:chExt cx="1685290" cy="1110351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51DD9556-BFCC-3843-A7F9-D871F4A4D93F}"/>
                    </a:ext>
                  </a:extLst>
                </p:cNvPr>
                <p:cNvGrpSpPr/>
                <p:nvPr/>
              </p:nvGrpSpPr>
              <p:grpSpPr>
                <a:xfrm>
                  <a:off x="8035895" y="2743953"/>
                  <a:ext cx="771525" cy="1071563"/>
                  <a:chOff x="8035895" y="2743953"/>
                  <a:chExt cx="771525" cy="1071563"/>
                </a:xfrm>
              </p:grpSpPr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6844AEE4-34A8-E442-AED7-DF404C7C12E7}"/>
                      </a:ext>
                    </a:extLst>
                  </p:cNvPr>
                  <p:cNvSpPr/>
                  <p:nvPr/>
                </p:nvSpPr>
                <p:spPr>
                  <a:xfrm rot="1133945">
                    <a:off x="8035895" y="2743953"/>
                    <a:ext cx="771525" cy="107156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573B7F15-2DF7-2D41-8884-9609697676D5}"/>
                      </a:ext>
                    </a:extLst>
                  </p:cNvPr>
                  <p:cNvSpPr/>
                  <p:nvPr/>
                </p:nvSpPr>
                <p:spPr>
                  <a:xfrm>
                    <a:off x="8154965" y="3016939"/>
                    <a:ext cx="571500" cy="6000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52220DF2-A0DB-B746-9E3E-11B42ADCA05B}"/>
                    </a:ext>
                  </a:extLst>
                </p:cNvPr>
                <p:cNvGrpSpPr/>
                <p:nvPr/>
              </p:nvGrpSpPr>
              <p:grpSpPr>
                <a:xfrm>
                  <a:off x="8949660" y="2782741"/>
                  <a:ext cx="771525" cy="1071563"/>
                  <a:chOff x="8949660" y="2782741"/>
                  <a:chExt cx="771525" cy="1071563"/>
                </a:xfrm>
              </p:grpSpPr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B2E0EA23-BCDC-FD4E-BDBA-F2CF154F1EAA}"/>
                      </a:ext>
                    </a:extLst>
                  </p:cNvPr>
                  <p:cNvSpPr/>
                  <p:nvPr/>
                </p:nvSpPr>
                <p:spPr>
                  <a:xfrm rot="10083625">
                    <a:off x="8949660" y="2782741"/>
                    <a:ext cx="771525" cy="107156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9E5D2413-42BF-FA4E-9FED-9EF6D6252919}"/>
                      </a:ext>
                    </a:extLst>
                  </p:cNvPr>
                  <p:cNvSpPr/>
                  <p:nvPr/>
                </p:nvSpPr>
                <p:spPr>
                  <a:xfrm>
                    <a:off x="9009892" y="3057252"/>
                    <a:ext cx="571500" cy="6000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B70B42EB-712F-8044-B012-D3D4EAFC27D0}"/>
              </a:ext>
            </a:extLst>
          </p:cNvPr>
          <p:cNvSpPr/>
          <p:nvPr/>
        </p:nvSpPr>
        <p:spPr>
          <a:xfrm>
            <a:off x="364434" y="4610102"/>
            <a:ext cx="2071688" cy="21002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7D7BB41-C84D-A041-A500-DD8A48E32839}"/>
              </a:ext>
            </a:extLst>
          </p:cNvPr>
          <p:cNvSpPr/>
          <p:nvPr/>
        </p:nvSpPr>
        <p:spPr>
          <a:xfrm>
            <a:off x="516834" y="4762502"/>
            <a:ext cx="2071688" cy="21002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383994-88BB-F343-9BF4-554DB049E172}"/>
              </a:ext>
            </a:extLst>
          </p:cNvPr>
          <p:cNvSpPr/>
          <p:nvPr/>
        </p:nvSpPr>
        <p:spPr>
          <a:xfrm>
            <a:off x="669234" y="4914902"/>
            <a:ext cx="2071688" cy="21002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DEFD3EE-B587-8442-ABB3-DFB91CDB2905}"/>
              </a:ext>
            </a:extLst>
          </p:cNvPr>
          <p:cNvSpPr/>
          <p:nvPr/>
        </p:nvSpPr>
        <p:spPr>
          <a:xfrm>
            <a:off x="778672" y="4567236"/>
            <a:ext cx="2071688" cy="21002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7F9C72-416D-3749-9718-9FFD805F2488}"/>
              </a:ext>
            </a:extLst>
          </p:cNvPr>
          <p:cNvGrpSpPr/>
          <p:nvPr/>
        </p:nvGrpSpPr>
        <p:grpSpPr>
          <a:xfrm>
            <a:off x="4414657" y="3824690"/>
            <a:ext cx="2701476" cy="2786062"/>
            <a:chOff x="2312297" y="2014540"/>
            <a:chExt cx="2701476" cy="2786062"/>
          </a:xfrm>
          <a:scene3d>
            <a:camera prst="orthographicFront">
              <a:rot lat="0" lon="10799960" rev="0"/>
            </a:camera>
            <a:lightRig rig="threePt" dir="t"/>
          </a:scene3d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D55436D-CB65-0842-8C32-8F3F331537BE}"/>
                </a:ext>
              </a:extLst>
            </p:cNvPr>
            <p:cNvSpPr/>
            <p:nvPr/>
          </p:nvSpPr>
          <p:spPr>
            <a:xfrm>
              <a:off x="2312297" y="2700339"/>
              <a:ext cx="2071688" cy="21002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E34CFB3-E064-0A43-AF42-4B8266A3BD07}"/>
                </a:ext>
              </a:extLst>
            </p:cNvPr>
            <p:cNvGrpSpPr/>
            <p:nvPr/>
          </p:nvGrpSpPr>
          <p:grpSpPr>
            <a:xfrm>
              <a:off x="2598047" y="2014540"/>
              <a:ext cx="2415726" cy="2474373"/>
              <a:chOff x="4241120" y="2014540"/>
              <a:chExt cx="2415726" cy="2474373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8769FB2-C289-4F4B-B9CF-1F0AF5203199}"/>
                  </a:ext>
                </a:extLst>
              </p:cNvPr>
              <p:cNvSpPr/>
              <p:nvPr/>
            </p:nvSpPr>
            <p:spPr>
              <a:xfrm>
                <a:off x="4241120" y="2388650"/>
                <a:ext cx="2071688" cy="210026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B0B068F9-2CA1-3547-A8E9-254B34FB413D}"/>
                  </a:ext>
                </a:extLst>
              </p:cNvPr>
              <p:cNvGrpSpPr/>
              <p:nvPr/>
            </p:nvGrpSpPr>
            <p:grpSpPr>
              <a:xfrm>
                <a:off x="4486275" y="2014540"/>
                <a:ext cx="2170571" cy="2100263"/>
                <a:chOff x="4486275" y="1971675"/>
                <a:chExt cx="2170571" cy="2100263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C4E687B5-E718-E047-AFF4-0CB3854E2D53}"/>
                    </a:ext>
                  </a:extLst>
                </p:cNvPr>
                <p:cNvGrpSpPr/>
                <p:nvPr/>
              </p:nvGrpSpPr>
              <p:grpSpPr>
                <a:xfrm>
                  <a:off x="5753750" y="2220422"/>
                  <a:ext cx="903096" cy="1157844"/>
                  <a:chOff x="5753750" y="2220422"/>
                  <a:chExt cx="903096" cy="1157844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7EFCCAE2-0913-264B-9089-1B41E852C2EF}"/>
                      </a:ext>
                    </a:extLst>
                  </p:cNvPr>
                  <p:cNvSpPr/>
                  <p:nvPr/>
                </p:nvSpPr>
                <p:spPr>
                  <a:xfrm rot="21046560">
                    <a:off x="5753750" y="2220422"/>
                    <a:ext cx="903096" cy="115784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98DC6CED-9932-7747-8449-93F51F1CB38A}"/>
                      </a:ext>
                    </a:extLst>
                  </p:cNvPr>
                  <p:cNvSpPr/>
                  <p:nvPr/>
                </p:nvSpPr>
                <p:spPr>
                  <a:xfrm>
                    <a:off x="6036169" y="2347849"/>
                    <a:ext cx="571500" cy="6000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FE20EC7-129A-0048-AF68-B023941A6EBE}"/>
                    </a:ext>
                  </a:extLst>
                </p:cNvPr>
                <p:cNvSpPr/>
                <p:nvPr/>
              </p:nvSpPr>
              <p:spPr>
                <a:xfrm>
                  <a:off x="4486275" y="1971675"/>
                  <a:ext cx="2071688" cy="210026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EC856BF-4989-7E4D-84C5-1E3C494E1744}"/>
                    </a:ext>
                  </a:extLst>
                </p:cNvPr>
                <p:cNvGrpSpPr/>
                <p:nvPr/>
              </p:nvGrpSpPr>
              <p:grpSpPr>
                <a:xfrm>
                  <a:off x="4986338" y="2261373"/>
                  <a:ext cx="771525" cy="1071563"/>
                  <a:chOff x="4986338" y="2261373"/>
                  <a:chExt cx="771525" cy="1071563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176C10D3-9D16-1143-B98F-E9FB34A02340}"/>
                      </a:ext>
                    </a:extLst>
                  </p:cNvPr>
                  <p:cNvSpPr/>
                  <p:nvPr/>
                </p:nvSpPr>
                <p:spPr>
                  <a:xfrm rot="1133945">
                    <a:off x="4986338" y="2261373"/>
                    <a:ext cx="771525" cy="107156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1B8AC1D4-8804-9B4A-960B-FF785F987054}"/>
                      </a:ext>
                    </a:extLst>
                  </p:cNvPr>
                  <p:cNvSpPr/>
                  <p:nvPr/>
                </p:nvSpPr>
                <p:spPr>
                  <a:xfrm>
                    <a:off x="4991214" y="2347849"/>
                    <a:ext cx="571500" cy="6000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69DA0AA2-9710-2644-9FF0-E5AAA615C7CB}"/>
                    </a:ext>
                  </a:extLst>
                </p:cNvPr>
                <p:cNvSpPr/>
                <p:nvPr/>
              </p:nvSpPr>
              <p:spPr>
                <a:xfrm rot="20169982">
                  <a:off x="5491744" y="3340320"/>
                  <a:ext cx="912297" cy="47677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0E983EC-C2DF-C643-8B2F-9527372B6EFB}"/>
              </a:ext>
            </a:extLst>
          </p:cNvPr>
          <p:cNvGrpSpPr/>
          <p:nvPr/>
        </p:nvGrpSpPr>
        <p:grpSpPr>
          <a:xfrm>
            <a:off x="9404336" y="2912693"/>
            <a:ext cx="2096552" cy="2964291"/>
            <a:chOff x="7091269" y="1524622"/>
            <a:chExt cx="2096552" cy="2964291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BCC6FE4-DAFE-1C40-9690-84112EA1411E}"/>
                </a:ext>
              </a:extLst>
            </p:cNvPr>
            <p:cNvSpPr/>
            <p:nvPr/>
          </p:nvSpPr>
          <p:spPr>
            <a:xfrm>
              <a:off x="7116133" y="2388650"/>
              <a:ext cx="2071688" cy="21002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7806F22-94B6-7A43-9F89-5C760627C24E}"/>
                </a:ext>
              </a:extLst>
            </p:cNvPr>
            <p:cNvSpPr/>
            <p:nvPr/>
          </p:nvSpPr>
          <p:spPr>
            <a:xfrm>
              <a:off x="7116133" y="1930315"/>
              <a:ext cx="2071688" cy="21002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8417501-C0D7-CF40-87A9-916F1E66C3DF}"/>
                </a:ext>
              </a:extLst>
            </p:cNvPr>
            <p:cNvGrpSpPr/>
            <p:nvPr/>
          </p:nvGrpSpPr>
          <p:grpSpPr>
            <a:xfrm>
              <a:off x="7091269" y="1524622"/>
              <a:ext cx="2071688" cy="2100263"/>
              <a:chOff x="7924321" y="2393029"/>
              <a:chExt cx="2071688" cy="2100263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1B162A75-9241-F94D-A996-332C8920017D}"/>
                  </a:ext>
                </a:extLst>
              </p:cNvPr>
              <p:cNvSpPr/>
              <p:nvPr/>
            </p:nvSpPr>
            <p:spPr>
              <a:xfrm>
                <a:off x="7924321" y="2393029"/>
                <a:ext cx="2071688" cy="210026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2D83758B-2D2D-E143-ACA2-F5579ABAC885}"/>
                  </a:ext>
                </a:extLst>
              </p:cNvPr>
              <p:cNvGrpSpPr/>
              <p:nvPr/>
            </p:nvGrpSpPr>
            <p:grpSpPr>
              <a:xfrm>
                <a:off x="8252654" y="3257462"/>
                <a:ext cx="1219679" cy="1134851"/>
                <a:chOff x="10067338" y="1258178"/>
                <a:chExt cx="1219679" cy="1134851"/>
              </a:xfrm>
            </p:grpSpPr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75C029FA-AD3F-1142-AB10-FF8867603C49}"/>
                    </a:ext>
                  </a:extLst>
                </p:cNvPr>
                <p:cNvSpPr/>
                <p:nvPr/>
              </p:nvSpPr>
              <p:spPr>
                <a:xfrm>
                  <a:off x="10138670" y="1471613"/>
                  <a:ext cx="1077017" cy="92141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C29DF95A-4543-B940-92DA-F8D8ED2BC3AD}"/>
                    </a:ext>
                  </a:extLst>
                </p:cNvPr>
                <p:cNvSpPr/>
                <p:nvPr/>
              </p:nvSpPr>
              <p:spPr>
                <a:xfrm>
                  <a:off x="10067338" y="1258178"/>
                  <a:ext cx="1219679" cy="92141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C87AB848-10D4-8740-938E-BD0C38E838D9}"/>
                  </a:ext>
                </a:extLst>
              </p:cNvPr>
              <p:cNvGrpSpPr/>
              <p:nvPr/>
            </p:nvGrpSpPr>
            <p:grpSpPr>
              <a:xfrm>
                <a:off x="8035895" y="2743953"/>
                <a:ext cx="1685290" cy="1110351"/>
                <a:chOff x="8035895" y="2743953"/>
                <a:chExt cx="1685290" cy="1110351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66E44C46-AA7F-6B41-8706-D3659A228A06}"/>
                    </a:ext>
                  </a:extLst>
                </p:cNvPr>
                <p:cNvGrpSpPr/>
                <p:nvPr/>
              </p:nvGrpSpPr>
              <p:grpSpPr>
                <a:xfrm>
                  <a:off x="8035895" y="2743953"/>
                  <a:ext cx="771525" cy="1071563"/>
                  <a:chOff x="8035895" y="2743953"/>
                  <a:chExt cx="771525" cy="1071563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7F8B6F6-8178-BC4A-B07E-598B01F7312A}"/>
                      </a:ext>
                    </a:extLst>
                  </p:cNvPr>
                  <p:cNvSpPr/>
                  <p:nvPr/>
                </p:nvSpPr>
                <p:spPr>
                  <a:xfrm rot="1133945">
                    <a:off x="8035895" y="2743953"/>
                    <a:ext cx="771525" cy="107156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A1EF8980-15FF-3B41-BDC8-552551FE8219}"/>
                      </a:ext>
                    </a:extLst>
                  </p:cNvPr>
                  <p:cNvSpPr/>
                  <p:nvPr/>
                </p:nvSpPr>
                <p:spPr>
                  <a:xfrm>
                    <a:off x="8154965" y="3016939"/>
                    <a:ext cx="571500" cy="6000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49C5408C-F6B8-3E45-AFE9-69B9EE41908E}"/>
                    </a:ext>
                  </a:extLst>
                </p:cNvPr>
                <p:cNvGrpSpPr/>
                <p:nvPr/>
              </p:nvGrpSpPr>
              <p:grpSpPr>
                <a:xfrm>
                  <a:off x="8949660" y="2782741"/>
                  <a:ext cx="771525" cy="1071563"/>
                  <a:chOff x="8949660" y="2782741"/>
                  <a:chExt cx="771525" cy="1071563"/>
                </a:xfrm>
              </p:grpSpPr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062E930F-57B4-704D-AC80-DA11A8043834}"/>
                      </a:ext>
                    </a:extLst>
                  </p:cNvPr>
                  <p:cNvSpPr/>
                  <p:nvPr/>
                </p:nvSpPr>
                <p:spPr>
                  <a:xfrm rot="10083625">
                    <a:off x="8949660" y="2782741"/>
                    <a:ext cx="771525" cy="107156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D5D2F2B0-1CDD-2F48-BBFD-45EF5C68E84F}"/>
                      </a:ext>
                    </a:extLst>
                  </p:cNvPr>
                  <p:cNvSpPr/>
                  <p:nvPr/>
                </p:nvSpPr>
                <p:spPr>
                  <a:xfrm>
                    <a:off x="9009892" y="3057252"/>
                    <a:ext cx="571500" cy="6000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67910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CC80E5A-ED68-7D43-B36F-A823387C78C5}"/>
              </a:ext>
            </a:extLst>
          </p:cNvPr>
          <p:cNvSpPr/>
          <p:nvPr/>
        </p:nvSpPr>
        <p:spPr>
          <a:xfrm>
            <a:off x="7592320" y="2804996"/>
            <a:ext cx="2071688" cy="21002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9C5830-7A2D-A341-99F4-2BBA75E52E36}"/>
              </a:ext>
            </a:extLst>
          </p:cNvPr>
          <p:cNvGrpSpPr/>
          <p:nvPr/>
        </p:nvGrpSpPr>
        <p:grpSpPr>
          <a:xfrm>
            <a:off x="149476" y="281240"/>
            <a:ext cx="2701476" cy="2786062"/>
            <a:chOff x="2312297" y="2014540"/>
            <a:chExt cx="2701476" cy="278606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B45FBEE-A6E7-744D-A14F-AE81417C044F}"/>
                </a:ext>
              </a:extLst>
            </p:cNvPr>
            <p:cNvSpPr/>
            <p:nvPr/>
          </p:nvSpPr>
          <p:spPr>
            <a:xfrm>
              <a:off x="2312297" y="2700339"/>
              <a:ext cx="2071688" cy="21002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C0ED9D1-A257-6841-A77F-A9FDF3919D09}"/>
                </a:ext>
              </a:extLst>
            </p:cNvPr>
            <p:cNvGrpSpPr/>
            <p:nvPr/>
          </p:nvGrpSpPr>
          <p:grpSpPr>
            <a:xfrm>
              <a:off x="2598047" y="2014540"/>
              <a:ext cx="2415726" cy="2474373"/>
              <a:chOff x="4241120" y="2014540"/>
              <a:chExt cx="2415726" cy="2474373"/>
            </a:xfrm>
            <a:scene3d>
              <a:camera prst="orthographicFront"/>
              <a:lightRig rig="balanced" dir="t">
                <a:rot lat="0" lon="0" rev="4200000"/>
              </a:lightRig>
            </a:scene3d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13012F-D06D-234D-AC3C-71CA21805757}"/>
                  </a:ext>
                </a:extLst>
              </p:cNvPr>
              <p:cNvSpPr/>
              <p:nvPr/>
            </p:nvSpPr>
            <p:spPr>
              <a:xfrm>
                <a:off x="4241120" y="2388650"/>
                <a:ext cx="2071688" cy="210026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3B4F5D4-359F-604C-A0DB-D9E577ECAE97}"/>
                  </a:ext>
                </a:extLst>
              </p:cNvPr>
              <p:cNvGrpSpPr/>
              <p:nvPr/>
            </p:nvGrpSpPr>
            <p:grpSpPr>
              <a:xfrm>
                <a:off x="4486275" y="2014540"/>
                <a:ext cx="2170571" cy="2100263"/>
                <a:chOff x="4486275" y="1971675"/>
                <a:chExt cx="2170571" cy="2100263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EB5FCDA2-788C-264D-9803-52D41AE3828C}"/>
                    </a:ext>
                  </a:extLst>
                </p:cNvPr>
                <p:cNvGrpSpPr/>
                <p:nvPr/>
              </p:nvGrpSpPr>
              <p:grpSpPr>
                <a:xfrm>
                  <a:off x="5753750" y="2220422"/>
                  <a:ext cx="903096" cy="1157844"/>
                  <a:chOff x="5753750" y="2220422"/>
                  <a:chExt cx="903096" cy="1157844"/>
                </a:xfrm>
              </p:grpSpPr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2E7D640C-C569-CF45-A15E-E94B60F75338}"/>
                      </a:ext>
                    </a:extLst>
                  </p:cNvPr>
                  <p:cNvSpPr/>
                  <p:nvPr/>
                </p:nvSpPr>
                <p:spPr>
                  <a:xfrm rot="21046560">
                    <a:off x="5753750" y="2220422"/>
                    <a:ext cx="903096" cy="115784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56994E69-216E-CE41-8FDD-1050AEAA94AC}"/>
                      </a:ext>
                    </a:extLst>
                  </p:cNvPr>
                  <p:cNvSpPr/>
                  <p:nvPr/>
                </p:nvSpPr>
                <p:spPr>
                  <a:xfrm>
                    <a:off x="6036169" y="2347849"/>
                    <a:ext cx="571500" cy="6000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42F3F1B-6A15-3C4F-A90C-BC3221B86BFF}"/>
                    </a:ext>
                  </a:extLst>
                </p:cNvPr>
                <p:cNvSpPr/>
                <p:nvPr/>
              </p:nvSpPr>
              <p:spPr>
                <a:xfrm>
                  <a:off x="4486275" y="1971675"/>
                  <a:ext cx="2071688" cy="210026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29FE7F9-4868-9C40-B14F-E0F5E95C303B}"/>
                    </a:ext>
                  </a:extLst>
                </p:cNvPr>
                <p:cNvGrpSpPr/>
                <p:nvPr/>
              </p:nvGrpSpPr>
              <p:grpSpPr>
                <a:xfrm>
                  <a:off x="4986338" y="2261373"/>
                  <a:ext cx="771525" cy="1071563"/>
                  <a:chOff x="4986338" y="2261373"/>
                  <a:chExt cx="771525" cy="1071563"/>
                </a:xfrm>
              </p:grpSpPr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E839BE78-FBED-F04E-8F6D-0853614E1A5E}"/>
                      </a:ext>
                    </a:extLst>
                  </p:cNvPr>
                  <p:cNvSpPr/>
                  <p:nvPr/>
                </p:nvSpPr>
                <p:spPr>
                  <a:xfrm rot="1133945">
                    <a:off x="4986338" y="2261373"/>
                    <a:ext cx="771525" cy="1071563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AD0093F-9D3A-DD44-A47B-5A49C9B38F29}"/>
                      </a:ext>
                    </a:extLst>
                  </p:cNvPr>
                  <p:cNvSpPr/>
                  <p:nvPr/>
                </p:nvSpPr>
                <p:spPr>
                  <a:xfrm>
                    <a:off x="4991214" y="2347849"/>
                    <a:ext cx="571500" cy="600075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8A6FBB8-FF07-4149-9989-837DD0B3B2E2}"/>
                    </a:ext>
                  </a:extLst>
                </p:cNvPr>
                <p:cNvSpPr/>
                <p:nvPr/>
              </p:nvSpPr>
              <p:spPr>
                <a:xfrm rot="20169982">
                  <a:off x="5491744" y="3340320"/>
                  <a:ext cx="912297" cy="476777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876C0632-CF8D-EB41-9884-6A0FAB1D7DDC}"/>
              </a:ext>
            </a:extLst>
          </p:cNvPr>
          <p:cNvSpPr/>
          <p:nvPr/>
        </p:nvSpPr>
        <p:spPr>
          <a:xfrm>
            <a:off x="7268533" y="2541050"/>
            <a:ext cx="2071688" cy="21002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367D55-B9C3-C245-8DBA-58B61D6F69DB}"/>
              </a:ext>
            </a:extLst>
          </p:cNvPr>
          <p:cNvSpPr/>
          <p:nvPr/>
        </p:nvSpPr>
        <p:spPr>
          <a:xfrm>
            <a:off x="7093389" y="2098600"/>
            <a:ext cx="2071688" cy="210026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759777C-EA36-0343-9C01-2839D14BB4EF}"/>
              </a:ext>
            </a:extLst>
          </p:cNvPr>
          <p:cNvGrpSpPr/>
          <p:nvPr/>
        </p:nvGrpSpPr>
        <p:grpSpPr>
          <a:xfrm rot="18737173">
            <a:off x="5358750" y="3896393"/>
            <a:ext cx="726696" cy="780980"/>
            <a:chOff x="4531181" y="3892482"/>
            <a:chExt cx="752499" cy="74421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B7388BB-DB87-C848-8F1E-694A47D32AD6}"/>
                </a:ext>
              </a:extLst>
            </p:cNvPr>
            <p:cNvSpPr/>
            <p:nvPr/>
          </p:nvSpPr>
          <p:spPr>
            <a:xfrm rot="9000000">
              <a:off x="4531181" y="3892482"/>
              <a:ext cx="752499" cy="669612"/>
            </a:xfrm>
            <a:prstGeom prst="ellipse">
              <a:avLst/>
            </a:prstGeom>
            <a:solidFill>
              <a:schemeClr val="tx1"/>
            </a:solidFill>
            <a:scene3d>
              <a:camera prst="orthographicFront">
                <a:rot lat="21413564" lon="20277359" rev="12426305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C7E80C8-C06C-DE4C-9283-BB80BD3CB384}"/>
                </a:ext>
              </a:extLst>
            </p:cNvPr>
            <p:cNvSpPr/>
            <p:nvPr/>
          </p:nvSpPr>
          <p:spPr>
            <a:xfrm rot="3762955">
              <a:off x="4485419" y="3997671"/>
              <a:ext cx="694519" cy="58354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160737AE-C45C-1049-A3AA-948BB4A3D1A5}"/>
              </a:ext>
            </a:extLst>
          </p:cNvPr>
          <p:cNvSpPr/>
          <p:nvPr/>
        </p:nvSpPr>
        <p:spPr>
          <a:xfrm>
            <a:off x="7264541" y="3083848"/>
            <a:ext cx="580861" cy="74690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AE3F5C-8F5F-D144-970A-0B57A8A785F6}"/>
              </a:ext>
            </a:extLst>
          </p:cNvPr>
          <p:cNvGrpSpPr/>
          <p:nvPr/>
        </p:nvGrpSpPr>
        <p:grpSpPr>
          <a:xfrm>
            <a:off x="7825522" y="2718099"/>
            <a:ext cx="957710" cy="942425"/>
            <a:chOff x="9058275" y="945848"/>
            <a:chExt cx="957710" cy="942425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481BF2D8-5199-A943-AD43-4F129E1E9FB5}"/>
                </a:ext>
              </a:extLst>
            </p:cNvPr>
            <p:cNvSpPr/>
            <p:nvPr/>
          </p:nvSpPr>
          <p:spPr>
            <a:xfrm>
              <a:off x="9058275" y="1106719"/>
              <a:ext cx="757238" cy="781554"/>
            </a:xfrm>
            <a:prstGeom prst="arc">
              <a:avLst/>
            </a:prstGeom>
            <a:ln w="793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CA083253-EAF3-3740-928E-0AD2B1ABEF8E}"/>
                </a:ext>
              </a:extLst>
            </p:cNvPr>
            <p:cNvSpPr/>
            <p:nvPr/>
          </p:nvSpPr>
          <p:spPr>
            <a:xfrm rot="18975278">
              <a:off x="9450060" y="945848"/>
              <a:ext cx="565925" cy="698885"/>
            </a:xfrm>
            <a:prstGeom prst="arc">
              <a:avLst>
                <a:gd name="adj1" fmla="val 14898659"/>
                <a:gd name="adj2" fmla="val 0"/>
              </a:avLst>
            </a:prstGeom>
            <a:ln w="793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6534EF2F-E415-3D4D-8415-C5893A204875}"/>
                </a:ext>
              </a:extLst>
            </p:cNvPr>
            <p:cNvSpPr/>
            <p:nvPr/>
          </p:nvSpPr>
          <p:spPr>
            <a:xfrm rot="20256535">
              <a:off x="9198467" y="1057927"/>
              <a:ext cx="757238" cy="781554"/>
            </a:xfrm>
            <a:prstGeom prst="arc">
              <a:avLst/>
            </a:prstGeom>
            <a:ln w="793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Block Arc 42">
            <a:extLst>
              <a:ext uri="{FF2B5EF4-FFF2-40B4-BE49-F238E27FC236}">
                <a16:creationId xmlns:a16="http://schemas.microsoft.com/office/drawing/2014/main" id="{2EBC583B-153B-AD4C-AE98-DCE43DB3BB70}"/>
              </a:ext>
            </a:extLst>
          </p:cNvPr>
          <p:cNvSpPr/>
          <p:nvPr/>
        </p:nvSpPr>
        <p:spPr>
          <a:xfrm>
            <a:off x="7758198" y="1257489"/>
            <a:ext cx="742071" cy="228403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lock Arc 43">
            <a:extLst>
              <a:ext uri="{FF2B5EF4-FFF2-40B4-BE49-F238E27FC236}">
                <a16:creationId xmlns:a16="http://schemas.microsoft.com/office/drawing/2014/main" id="{92CCA446-9527-084F-9169-36A0F7F2F9F1}"/>
              </a:ext>
            </a:extLst>
          </p:cNvPr>
          <p:cNvSpPr/>
          <p:nvPr/>
        </p:nvSpPr>
        <p:spPr>
          <a:xfrm>
            <a:off x="7910598" y="1409889"/>
            <a:ext cx="742071" cy="228403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B703F92-2453-D144-B9CD-24CAE436777A}"/>
              </a:ext>
            </a:extLst>
          </p:cNvPr>
          <p:cNvGrpSpPr/>
          <p:nvPr/>
        </p:nvGrpSpPr>
        <p:grpSpPr>
          <a:xfrm>
            <a:off x="7366963" y="2453396"/>
            <a:ext cx="603492" cy="391495"/>
            <a:chOff x="7156381" y="1710982"/>
            <a:chExt cx="603492" cy="391495"/>
          </a:xfrm>
        </p:grpSpPr>
        <p:sp>
          <p:nvSpPr>
            <p:cNvPr id="45" name="Block Arc 44">
              <a:extLst>
                <a:ext uri="{FF2B5EF4-FFF2-40B4-BE49-F238E27FC236}">
                  <a16:creationId xmlns:a16="http://schemas.microsoft.com/office/drawing/2014/main" id="{8903D575-633E-D945-B1B8-89790D9E20CF}"/>
                </a:ext>
              </a:extLst>
            </p:cNvPr>
            <p:cNvSpPr/>
            <p:nvPr/>
          </p:nvSpPr>
          <p:spPr>
            <a:xfrm rot="20607981">
              <a:off x="7192444" y="1844239"/>
              <a:ext cx="567429" cy="258238"/>
            </a:xfrm>
            <a:prstGeom prst="blockArc">
              <a:avLst/>
            </a:prstGeom>
            <a:solidFill>
              <a:schemeClr val="tx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C0BF6E-E9D7-7C44-9396-E2151147D3A1}"/>
                </a:ext>
              </a:extLst>
            </p:cNvPr>
            <p:cNvGrpSpPr/>
            <p:nvPr/>
          </p:nvGrpSpPr>
          <p:grpSpPr>
            <a:xfrm>
              <a:off x="7156381" y="1710982"/>
              <a:ext cx="538626" cy="279816"/>
              <a:chOff x="7156381" y="1710982"/>
              <a:chExt cx="538626" cy="279816"/>
            </a:xfrm>
          </p:grpSpPr>
          <p:sp>
            <p:nvSpPr>
              <p:cNvPr id="46" name="Block Arc 45">
                <a:extLst>
                  <a:ext uri="{FF2B5EF4-FFF2-40B4-BE49-F238E27FC236}">
                    <a16:creationId xmlns:a16="http://schemas.microsoft.com/office/drawing/2014/main" id="{018318C4-A267-5741-91DA-765F6CFE7718}"/>
                  </a:ext>
                </a:extLst>
              </p:cNvPr>
              <p:cNvSpPr/>
              <p:nvPr/>
            </p:nvSpPr>
            <p:spPr>
              <a:xfrm rot="21258116">
                <a:off x="7156381" y="1795093"/>
                <a:ext cx="538626" cy="195705"/>
              </a:xfrm>
              <a:prstGeom prst="blockArc">
                <a:avLst/>
              </a:prstGeom>
              <a:solidFill>
                <a:schemeClr val="tx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Block Arc 46">
                <a:extLst>
                  <a:ext uri="{FF2B5EF4-FFF2-40B4-BE49-F238E27FC236}">
                    <a16:creationId xmlns:a16="http://schemas.microsoft.com/office/drawing/2014/main" id="{544BF091-5DC4-C041-8528-608C687C746C}"/>
                  </a:ext>
                </a:extLst>
              </p:cNvPr>
              <p:cNvSpPr/>
              <p:nvPr/>
            </p:nvSpPr>
            <p:spPr>
              <a:xfrm rot="1037066">
                <a:off x="7186150" y="1710982"/>
                <a:ext cx="494286" cy="238016"/>
              </a:xfrm>
              <a:prstGeom prst="blockArc">
                <a:avLst/>
              </a:prstGeom>
              <a:solidFill>
                <a:schemeClr val="tx1"/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911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Ging Louie</dc:creator>
  <cp:lastModifiedBy>Ging Louie</cp:lastModifiedBy>
  <cp:revision>1</cp:revision>
  <dcterms:created xsi:type="dcterms:W3CDTF">2022-02-09T07:53:34Z</dcterms:created>
  <dcterms:modified xsi:type="dcterms:W3CDTF">2022-02-09T08:40:42Z</dcterms:modified>
</cp:coreProperties>
</file>