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88" d="100"/>
          <a:sy n="88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3728-3899-F78B-6607-A766EE29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A7E77-6AA0-1552-7016-84EC29BD8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0F-16A2-0AB7-B335-F9391216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0A2A-6457-9BAA-C7A9-A0C08B66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D28F-DEF3-6F00-EFFD-AE8428BD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A116-24CA-6218-758E-8A2FA95D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FDD19-80B7-500D-24FF-8B3E1C59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0EBC-1634-4B77-C9EB-5205AB97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9EEC5-73C9-31A8-AB37-1292AFBD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3072-4519-F820-1063-764C99BE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8B27A-D9F3-0F5F-61A3-4D86C4E11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B8C20-4E4E-8248-4DD3-64FDB2E2D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2A87-C850-723E-4342-C8571D7D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B928-3804-0BCE-3B81-621FB0B8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2FFE-3C4B-BA49-4739-38CF1ED2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881A-D409-280B-CC9E-9716E391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8053-1501-1665-7C7D-4F002A83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C62A-B2A5-BD6B-1D24-BF1A45BD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A53F-F7ED-6521-3346-130E19A8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082C-6C7A-FBD9-A902-D740EC7F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0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21D4-6E60-D0EA-6938-DA59AB46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8F4A-6BFA-FCBF-A7C8-4F4E4871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20E6-2492-53F5-B767-73494483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210C-ACC1-6A8E-1C4B-D3EAE72E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ED11-F5BC-0CDC-B125-3164B92C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515E-FB0A-B1A7-7BEA-B692F043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D0AE-5D4C-8A04-4130-CBED96F8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510BC-66CA-7EC3-E6B4-4A6CBBFD4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70604-B5E6-C3E2-E512-C1F319FA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8FC2C-DC56-97C7-2F0A-C67E3394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BD669-289A-443F-33B9-DF8B4495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A535-1A0D-A4FB-2E20-4819F10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96CB-CD2A-BBD0-1EF2-3D959D87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C7346-44E6-1829-F5CC-947C5A88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9526E-A314-303F-8990-E5F9F43E9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E1278-E91C-E6E4-2168-B53D4C0D0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89C71-1B8C-F066-F6C5-A2847437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5EF39-D834-4E23-7E8A-1F4F7A4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CDAED-D982-67CD-0734-3E0F766E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CB03-B847-DAD7-CE07-9DA40A81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BAFC4-B4B7-61FA-C121-88FD2896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775F0-E231-B1B4-0B0E-8ADB6A49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55ADF-03CA-14DF-EF16-E02DB1AC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6CDFA-C602-7A35-FBE7-CDD763F5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CD9FB-F0F4-0216-8C6D-920C5CB1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CE4CF-6C95-1B85-E787-55120186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8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68B0-9ECF-BC7B-3903-89C9C19F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B012-40B5-E921-7298-78873BEA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5A80D-B10F-72DA-9095-B051A579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48AD5-DD1C-9B4A-027A-250EE4E2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BD40-585D-FD1C-15B5-A672C8DD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97EB8-8C84-AD34-7B7D-3897CEE4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3494-BDBC-3D97-B63F-80054F2C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E59C2-2CBE-4FA0-4A0B-3696B446B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B98A0-5686-EB89-1520-5DB781602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8615D-92C6-CEC6-5AB4-105DE40A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6A583-3450-E609-FE0B-07002C80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F072-6184-9095-91D8-39F496EB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4055F-5F31-E196-E93E-8223B30D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0055D-8E38-7AD5-E569-E27CDAA9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B8E2-D437-594B-F974-F909F928F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F79E-101E-7F99-7392-95A14B78A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6240-99B3-90E7-54C5-B0BBCFA4E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C29AEA1-F79E-4D19-4BEB-FA3D7E670D1E}"/>
              </a:ext>
            </a:extLst>
          </p:cNvPr>
          <p:cNvGrpSpPr/>
          <p:nvPr/>
        </p:nvGrpSpPr>
        <p:grpSpPr>
          <a:xfrm>
            <a:off x="2528139" y="1201175"/>
            <a:ext cx="7059952" cy="4049486"/>
            <a:chOff x="1973943" y="1139377"/>
            <a:chExt cx="7059952" cy="4049486"/>
          </a:xfrm>
        </p:grpSpPr>
        <p:pic>
          <p:nvPicPr>
            <p:cNvPr id="24" name="Picture 23" descr="A black and white logo of a shoe with wings&#10;&#10;Description automatically generated with low confidence">
              <a:extLst>
                <a:ext uri="{FF2B5EF4-FFF2-40B4-BE49-F238E27FC236}">
                  <a16:creationId xmlns:a16="http://schemas.microsoft.com/office/drawing/2014/main" id="{7D931871-4042-5500-BF82-96CC443CD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402"/>
            <a:stretch/>
          </p:blipFill>
          <p:spPr>
            <a:xfrm>
              <a:off x="3191895" y="1139377"/>
              <a:ext cx="5842000" cy="4049486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F327A7-A943-E3A0-F738-A0FA5AAA37A7}"/>
                </a:ext>
              </a:extLst>
            </p:cNvPr>
            <p:cNvCxnSpPr>
              <a:cxnSpLocks/>
            </p:cNvCxnSpPr>
            <p:nvPr/>
          </p:nvCxnSpPr>
          <p:spPr>
            <a:xfrm>
              <a:off x="2423328" y="2467437"/>
              <a:ext cx="954844" cy="0"/>
            </a:xfrm>
            <a:prstGeom prst="line">
              <a:avLst/>
            </a:prstGeom>
            <a:ln w="889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62D2D4-0538-8740-6265-A8E9DCF9B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629" y="3149613"/>
              <a:ext cx="1318196" cy="14507"/>
            </a:xfrm>
            <a:prstGeom prst="line">
              <a:avLst/>
            </a:prstGeom>
            <a:ln w="889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96D216B-5C5E-C47A-8612-A1AA9EF626E6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83" y="4696145"/>
              <a:ext cx="2474660" cy="0"/>
            </a:xfrm>
            <a:prstGeom prst="line">
              <a:avLst/>
            </a:prstGeom>
            <a:ln w="889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C200A1-A0D5-1692-C06C-DC98EAAE24F7}"/>
                </a:ext>
              </a:extLst>
            </p:cNvPr>
            <p:cNvCxnSpPr>
              <a:cxnSpLocks/>
            </p:cNvCxnSpPr>
            <p:nvPr/>
          </p:nvCxnSpPr>
          <p:spPr>
            <a:xfrm>
              <a:off x="1973943" y="3708407"/>
              <a:ext cx="3341916" cy="0"/>
            </a:xfrm>
            <a:prstGeom prst="line">
              <a:avLst/>
            </a:prstGeom>
            <a:ln w="889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33288A1-3AE4-C4A9-E499-EE6C8040086A}"/>
                </a:ext>
              </a:extLst>
            </p:cNvPr>
            <p:cNvCxnSpPr>
              <a:cxnSpLocks/>
            </p:cNvCxnSpPr>
            <p:nvPr/>
          </p:nvCxnSpPr>
          <p:spPr>
            <a:xfrm>
              <a:off x="2423328" y="4216406"/>
              <a:ext cx="2878017" cy="0"/>
            </a:xfrm>
            <a:prstGeom prst="line">
              <a:avLst/>
            </a:prstGeom>
            <a:ln w="889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755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Ging Louie</dc:creator>
  <cp:lastModifiedBy>Ging Louie</cp:lastModifiedBy>
  <cp:revision>2</cp:revision>
  <dcterms:created xsi:type="dcterms:W3CDTF">2023-06-05T03:49:35Z</dcterms:created>
  <dcterms:modified xsi:type="dcterms:W3CDTF">2023-06-06T03:37:39Z</dcterms:modified>
</cp:coreProperties>
</file>