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6208"/>
  </p:normalViewPr>
  <p:slideViewPr>
    <p:cSldViewPr snapToGrid="0">
      <p:cViewPr varScale="1">
        <p:scale>
          <a:sx n="88" d="100"/>
          <a:sy n="88" d="100"/>
        </p:scale>
        <p:origin x="18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2072-5EA5-EE6A-D300-85E79E9EC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104BB-9252-36E7-1B35-27BA5C6EE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B34F4-A171-CD8A-AA6A-32C2AB897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A967-88D7-124A-AC25-761C4F12EB73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966DA-16AD-5EDD-F4C3-CCFE26FB3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38C31-3C92-383B-5B09-4FBDD372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3598F-4BD5-DE48-8BA9-391695DC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5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9EFEA-3CD0-DB94-A48C-6DCD952B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5244D-C9BC-BE41-6094-1C7253822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340C0-91AB-2400-14E0-5A0CD2F94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A967-88D7-124A-AC25-761C4F12EB73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B67CA-088E-ABF4-F02D-A2519FC8C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F3DC-1BBA-4837-F37F-BC0A347C0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3598F-4BD5-DE48-8BA9-391695DC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2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6E9E76-0B12-00B5-79B5-4FF1BBF3F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8FFA9-6B98-AAC2-C9E7-F8FC51473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342AC-062C-CB77-CD6E-91AEC24C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A967-88D7-124A-AC25-761C4F12EB73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1FCCF-DE9E-CA5B-BCBD-319271443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15BF-2B05-5233-BF0B-AD4C23DB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3598F-4BD5-DE48-8BA9-391695DC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D8C5-CA78-3DEC-7D14-ECB8B69A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E3031-21EC-E4C2-A606-C4CDF0D55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8BB56-B8C7-4894-9F18-F0902574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A967-88D7-124A-AC25-761C4F12EB73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7CF1B-8E0B-E7F0-449F-C747E445B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C2BBA-376E-83C1-3E82-C3CCB8062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3598F-4BD5-DE48-8BA9-391695DC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8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56BF4-B57A-4642-2DB9-79D631A5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ABD72-4A28-043F-F082-F57C11358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54A91-337F-4092-7552-60E48B929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A967-88D7-124A-AC25-761C4F12EB73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5E60D-F59D-D85C-00A1-3E3D1F78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6B5B0-39A6-7C41-5AD5-7BCA8576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3598F-4BD5-DE48-8BA9-391695DC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5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05A55-CDDC-9992-841A-F587066A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D3E7C-703E-6253-FC83-646614C02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95ADC-0674-6403-BC9D-B5E54ABC6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220D9-D490-7D92-9C83-364EC6AE4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A967-88D7-124A-AC25-761C4F12EB73}" type="datetimeFigureOut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72182-A5D5-9DEA-B8B0-6FCFA1033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D902A-2893-21A4-9EF4-DAFEA12A6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3598F-4BD5-DE48-8BA9-391695DC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1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5D466-8351-48EF-652F-1609F987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B8FA5-BA77-88F2-DE8F-0CB552EF3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37C4E-980B-2B0E-5C4B-6EEDB2C2E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2F27C-1202-938F-70CB-51106518B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549101-59F3-F263-4866-D7D5FCB7D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8001A4-45DF-651C-AA2B-CDD1CA918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A967-88D7-124A-AC25-761C4F12EB73}" type="datetimeFigureOut">
              <a:rPr lang="en-US" smtClean="0"/>
              <a:t>6/4/23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D82D52-AE9E-FE8A-E661-569A24BF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7E23CD-6109-C129-8710-8659E14F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3598F-4BD5-DE48-8BA9-391695DC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3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4AA0-746C-DF86-0ED4-3DDEB9B87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47A71-2447-08C6-963F-A92F591EF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A967-88D7-124A-AC25-761C4F12EB73}" type="datetimeFigureOut">
              <a:rPr lang="en-US" smtClean="0"/>
              <a:t>6/4/23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38E0C-5698-EECA-F601-A12F7AAC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6D511-C896-D57B-BF90-C299FD0A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3598F-4BD5-DE48-8BA9-391695DC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9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639384-1BF0-C16F-5135-1977EA6D4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A967-88D7-124A-AC25-761C4F12EB73}" type="datetimeFigureOut">
              <a:rPr lang="en-US" smtClean="0"/>
              <a:t>6/4/23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9AD18-904F-169D-6140-EBF2B6683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ACCD3-124B-6BC3-0799-D94E26385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3598F-4BD5-DE48-8BA9-391695DC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2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4BA8-0FB2-9CF8-1A2A-7EB6B016D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5D868-11DD-28DD-87D1-A402BA988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A136E-638B-3DF3-B01C-A3D4E955D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7C65C-0568-5AB7-6859-66DEF42D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A967-88D7-124A-AC25-761C4F12EB73}" type="datetimeFigureOut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364C3-FCAB-5DEA-95B7-9AA826957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0571D-7759-4C25-7595-3B6866065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3598F-4BD5-DE48-8BA9-391695DC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7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35ACF-D207-25C0-374B-FF1EB69A4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8C767B-3BE7-2E94-F782-53BBFFB87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0EF09-DB06-74C6-6681-A119FC322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1FF46-70C6-77B9-265A-7622F4BE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A967-88D7-124A-AC25-761C4F12EB73}" type="datetimeFigureOut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052F4-F3FD-C442-A7A1-7C913AB82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16171-D624-4000-A7EC-2B4843115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3598F-4BD5-DE48-8BA9-391695DC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6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A10672-AA0B-62CA-60B3-87F1DA25D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A88E5-3E2A-4F65-8FDD-ADC66E161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EF1FA-3C28-672F-6D61-0025787C3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3A967-88D7-124A-AC25-761C4F12EB73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65F0E-EC71-3F51-2216-F4335295C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C83DD-7E59-7BFE-4E13-C14C7E468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3598F-4BD5-DE48-8BA9-391695DC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1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F78F4AF-3A56-4221-0297-623CCF95CC7A}"/>
              </a:ext>
            </a:extLst>
          </p:cNvPr>
          <p:cNvGrpSpPr/>
          <p:nvPr/>
        </p:nvGrpSpPr>
        <p:grpSpPr>
          <a:xfrm>
            <a:off x="1809296" y="1045059"/>
            <a:ext cx="7135362" cy="4293475"/>
            <a:chOff x="4654096" y="1306316"/>
            <a:chExt cx="7135362" cy="429347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DA54AE2-D5AE-F54C-6672-EDD06B1B1FDC}"/>
                </a:ext>
              </a:extLst>
            </p:cNvPr>
            <p:cNvGrpSpPr/>
            <p:nvPr/>
          </p:nvGrpSpPr>
          <p:grpSpPr>
            <a:xfrm>
              <a:off x="4654096" y="1306316"/>
              <a:ext cx="7131500" cy="4293475"/>
              <a:chOff x="2107746" y="1075630"/>
              <a:chExt cx="7131500" cy="4293475"/>
            </a:xfrm>
          </p:grpSpPr>
          <p:pic>
            <p:nvPicPr>
              <p:cNvPr id="5" name="Picture 4" descr="A logo of a shoe with wings&#10;&#10;Description automatically generated with low confidence">
                <a:extLst>
                  <a:ext uri="{FF2B5EF4-FFF2-40B4-BE49-F238E27FC236}">
                    <a16:creationId xmlns:a16="http://schemas.microsoft.com/office/drawing/2014/main" id="{0DA2BC5F-1DEF-A581-7C41-8E8755CC8F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39946" y="1317805"/>
                <a:ext cx="7099300" cy="405130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4BDB01-CAC2-811F-0DDC-6ECEBC909C58}"/>
                  </a:ext>
                </a:extLst>
              </p:cNvPr>
              <p:cNvSpPr txBox="1"/>
              <p:nvPr/>
            </p:nvSpPr>
            <p:spPr>
              <a:xfrm>
                <a:off x="2107746" y="1075630"/>
                <a:ext cx="586377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b="1" kern="2000" spc="23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erlin Sans FB Demi" panose="020F0502020204030204" pitchFamily="34" charset="0"/>
                    <a:ea typeface="Apple Symbols" panose="02000000000000000000" pitchFamily="2" charset="-79"/>
                    <a:cs typeface="Berlin Sans FB Demi" panose="020F0502020204030204" pitchFamily="34" charset="0"/>
                  </a:rPr>
                  <a:t>WhoreDash</a:t>
                </a:r>
                <a:endParaRPr lang="en-US" sz="7200" b="1" kern="2000" spc="23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rlin Sans FB Demi" panose="020F0502020204030204" pitchFamily="34" charset="0"/>
                  <a:ea typeface="Apple Symbols" panose="02000000000000000000" pitchFamily="2" charset="-79"/>
                  <a:cs typeface="Berlin Sans FB Demi" panose="020F0502020204030204" pitchFamily="34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A85AEE-E92C-6C3D-EF26-C51D4763799F}"/>
                </a:ext>
              </a:extLst>
            </p:cNvPr>
            <p:cNvSpPr txBox="1"/>
            <p:nvPr/>
          </p:nvSpPr>
          <p:spPr>
            <a:xfrm>
              <a:off x="8578625" y="2481892"/>
              <a:ext cx="32108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latin typeface="Arial Rounded MT Bold" panose="020F0704030504030204" pitchFamily="34" charset="77"/>
                  <a:cs typeface="Al Bayan" pitchFamily="2" charset="-78"/>
                </a:rPr>
                <a:t>when taking a break is not an option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8211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9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Rounded MT Bold</vt:lpstr>
      <vt:lpstr>Berlin Sans FB Demi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Ging Louie</dc:creator>
  <cp:lastModifiedBy>Ging Louie</cp:lastModifiedBy>
  <cp:revision>2</cp:revision>
  <dcterms:created xsi:type="dcterms:W3CDTF">2023-06-05T06:56:54Z</dcterms:created>
  <dcterms:modified xsi:type="dcterms:W3CDTF">2023-06-06T03:37:36Z</dcterms:modified>
</cp:coreProperties>
</file>