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88" d="100"/>
          <a:sy n="88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3728-3899-F78B-6607-A766EE29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A7E77-6AA0-1552-7016-84EC29BD8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0F-16A2-0AB7-B335-F9391216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0A2A-6457-9BAA-C7A9-A0C08B66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D28F-DEF3-6F00-EFFD-AE8428BD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A116-24CA-6218-758E-8A2FA95D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FDD19-80B7-500D-24FF-8B3E1C59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0EBC-1634-4B77-C9EB-5205AB97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9EEC5-73C9-31A8-AB37-1292AFBD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3072-4519-F820-1063-764C99BE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8B27A-D9F3-0F5F-61A3-4D86C4E11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B8C20-4E4E-8248-4DD3-64FDB2E2D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2A87-C850-723E-4342-C8571D7D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B928-3804-0BCE-3B81-621FB0B8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2FFE-3C4B-BA49-4739-38CF1ED2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881A-D409-280B-CC9E-9716E391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8053-1501-1665-7C7D-4F002A83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C62A-B2A5-BD6B-1D24-BF1A45BD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A53F-F7ED-6521-3346-130E19A8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082C-6C7A-FBD9-A902-D740EC7F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0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21D4-6E60-D0EA-6938-DA59AB46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8F4A-6BFA-FCBF-A7C8-4F4E4871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20E6-2492-53F5-B767-73494483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210C-ACC1-6A8E-1C4B-D3EAE72E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ED11-F5BC-0CDC-B125-3164B92C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515E-FB0A-B1A7-7BEA-B692F043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D0AE-5D4C-8A04-4130-CBED96F88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510BC-66CA-7EC3-E6B4-4A6CBBFD4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70604-B5E6-C3E2-E512-C1F319FA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8FC2C-DC56-97C7-2F0A-C67E3394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BD669-289A-443F-33B9-DF8B4495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A535-1A0D-A4FB-2E20-4819F10D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96CB-CD2A-BBD0-1EF2-3D959D87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C7346-44E6-1829-F5CC-947C5A88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9526E-A314-303F-8990-E5F9F43E9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E1278-E91C-E6E4-2168-B53D4C0D0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89C71-1B8C-F066-F6C5-A2847437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5EF39-D834-4E23-7E8A-1F4F7A4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CDAED-D982-67CD-0734-3E0F766E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CB03-B847-DAD7-CE07-9DA40A81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BAFC4-B4B7-61FA-C121-88FD2896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775F0-E231-B1B4-0B0E-8ADB6A49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55ADF-03CA-14DF-EF16-E02DB1AC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6CDFA-C602-7A35-FBE7-CDD763F5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CD9FB-F0F4-0216-8C6D-920C5CB1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CE4CF-6C95-1B85-E787-55120186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8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68B0-9ECF-BC7B-3903-89C9C19F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1B012-40B5-E921-7298-78873BEA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5A80D-B10F-72DA-9095-B051A579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48AD5-DD1C-9B4A-027A-250EE4E2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BD40-585D-FD1C-15B5-A672C8DD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97EB8-8C84-AD34-7B7D-3897CEE4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3494-BDBC-3D97-B63F-80054F2C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E59C2-2CBE-4FA0-4A0B-3696B446B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B98A0-5686-EB89-1520-5DB781602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8615D-92C6-CEC6-5AB4-105DE40A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6A583-3450-E609-FE0B-07002C80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F072-6184-9095-91D8-39F496EB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4055F-5F31-E196-E93E-8223B30D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0055D-8E38-7AD5-E569-E27CDAA9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1B8E2-D437-594B-F974-F909F928F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83D1-045B-FB42-8B44-E4913C65E8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8F79E-101E-7F99-7392-95A14B78A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6240-99B3-90E7-54C5-B0BBCFA4E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3C74-6D09-8141-9261-E498FC22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ack and white silhouette of a high heeled shoe&#10;&#10;Description automatically generated with medium confidence">
            <a:extLst>
              <a:ext uri="{FF2B5EF4-FFF2-40B4-BE49-F238E27FC236}">
                <a16:creationId xmlns:a16="http://schemas.microsoft.com/office/drawing/2014/main" id="{4D6D55B4-8138-414C-B66F-2F9DE2D7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18874">
            <a:off x="4667250" y="1744231"/>
            <a:ext cx="2857500" cy="2857500"/>
          </a:xfrm>
          <a:prstGeom prst="rect">
            <a:avLst/>
          </a:prstGeom>
        </p:spPr>
      </p:pic>
      <p:pic>
        <p:nvPicPr>
          <p:cNvPr id="19" name="Picture 18" descr="A black wings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B219364A-09A3-5358-FD0B-13EF1B2BC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07" r="51984" b="20504"/>
          <a:stretch/>
        </p:blipFill>
        <p:spPr>
          <a:xfrm rot="19671480">
            <a:off x="2993212" y="977276"/>
            <a:ext cx="1874794" cy="19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Ging Louie</dc:creator>
  <cp:lastModifiedBy>Ging Louie</cp:lastModifiedBy>
  <cp:revision>1</cp:revision>
  <dcterms:created xsi:type="dcterms:W3CDTF">2023-06-05T03:49:35Z</dcterms:created>
  <dcterms:modified xsi:type="dcterms:W3CDTF">2023-06-05T04:02:57Z</dcterms:modified>
</cp:coreProperties>
</file>