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08"/>
  </p:normalViewPr>
  <p:slideViewPr>
    <p:cSldViewPr snapToGrid="0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072-5EA5-EE6A-D300-85E79E9E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04BB-9252-36E7-1B35-27BA5C6E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34F4-A171-CD8A-AA6A-32C2AB89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66DA-16AD-5EDD-F4C3-CCFE26FB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8C31-3C92-383B-5B09-4FBDD37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FEA-3CD0-DB94-A48C-6DCD952B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5244D-C9BC-BE41-6094-1C7253822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40C0-91AB-2400-14E0-5A0CD2F9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67CA-088E-ABF4-F02D-A2519FC8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F3DC-1BBA-4837-F37F-BC0A347C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E9E76-0B12-00B5-79B5-4FF1BBF3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8FFA9-6B98-AAC2-C9E7-F8FC5147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42AC-062C-CB77-CD6E-91AEC24C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FCCF-DE9E-CA5B-BCBD-31927144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15BF-2B05-5233-BF0B-AD4C23D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C5-CA78-3DEC-7D14-ECB8B69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3031-21EC-E4C2-A606-C4CDF0D5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BB56-B8C7-4894-9F18-F090257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CF1B-8E0B-E7F0-449F-C747E445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2BBA-376E-83C1-3E82-C3CCB80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BF4-B57A-4642-2DB9-79D631A5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BD72-4A28-043F-F082-F57C1135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4A91-337F-4092-7552-60E48B92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E60D-F59D-D85C-00A1-3E3D1F78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B5B0-39A6-7C41-5AD5-7BCA8576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5A55-CDDC-9992-841A-F587066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3E7C-703E-6253-FC83-646614C0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ADC-0674-6403-BC9D-B5E54ABC6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20D9-D490-7D92-9C83-364EC6AE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72182-A5D5-9DEA-B8B0-6FCFA103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D902A-2893-21A4-9EF4-DAFEA12A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D466-8351-48EF-652F-1609F987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B8FA5-BA77-88F2-DE8F-0CB552EF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7C4E-980B-2B0E-5C4B-6EEDB2C2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2F27C-1202-938F-70CB-51106518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49101-59F3-F263-4866-D7D5FCB7D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01A4-45DF-651C-AA2B-CDD1CA9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82D52-AE9E-FE8A-E661-569A24BF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E23CD-6109-C129-8710-8659E14F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4AA0-746C-DF86-0ED4-3DDEB9B8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47A71-2447-08C6-963F-A92F591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8E0C-5698-EECA-F601-A12F7AA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6D511-C896-D57B-BF90-C299FD0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39384-1BF0-C16F-5135-1977EA6D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D18-904F-169D-6140-EBF2B66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CCD3-124B-6BC3-0799-D94E2638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4BA8-0FB2-9CF8-1A2A-7EB6B016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D868-11DD-28DD-87D1-A402BA98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A136E-638B-3DF3-B01C-A3D4E955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C65C-0568-5AB7-6859-66DEF42D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364C3-FCAB-5DEA-95B7-9AA82695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571D-7759-4C25-7595-3B68660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5ACF-D207-25C0-374B-FF1EB69A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C767B-3BE7-2E94-F782-53BBFFB87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EF09-DB06-74C6-6681-A119FC32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FF46-70C6-77B9-265A-7622F4BE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52F4-F3FD-C442-A7A1-7C913AB8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6171-D624-4000-A7EC-2B484311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10672-AA0B-62CA-60B3-87F1DA25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88E5-3E2A-4F65-8FDD-ADC66E16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F1FA-3C28-672F-6D61-0025787C3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A967-88D7-124A-AC25-761C4F12EB73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5F0E-EC71-3F51-2216-F4335295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83DD-7E59-7BFE-4E13-C14C7E46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598F-4BD5-DE48-8BA9-391695D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shoe with wings&#10;&#10;Description automatically generated with low confidence">
            <a:extLst>
              <a:ext uri="{FF2B5EF4-FFF2-40B4-BE49-F238E27FC236}">
                <a16:creationId xmlns:a16="http://schemas.microsoft.com/office/drawing/2014/main" id="{0DA2BC5F-1DEF-A581-7C41-8E8755CC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403350"/>
            <a:ext cx="7099300" cy="405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BDB01-CAC2-811F-0DDC-6ECEBC909C58}"/>
              </a:ext>
            </a:extLst>
          </p:cNvPr>
          <p:cNvSpPr txBox="1"/>
          <p:nvPr/>
        </p:nvSpPr>
        <p:spPr>
          <a:xfrm>
            <a:off x="3236515" y="1403350"/>
            <a:ext cx="5718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kern="2000" spc="230" dirty="0" err="1">
                <a:solidFill>
                  <a:srgbClr val="FF0000"/>
                </a:solidFill>
                <a:latin typeface="b Bamboo Grove" panose="02000503000000000000" pitchFamily="2" charset="0"/>
                <a:ea typeface="Apple Symbols" panose="02000000000000000000" pitchFamily="2" charset="-79"/>
                <a:cs typeface="Baghdad" pitchFamily="2" charset="-78"/>
              </a:rPr>
              <a:t>WhoreDash</a:t>
            </a:r>
            <a:endParaRPr lang="en-US" sz="6000" b="1" kern="2000" spc="230" dirty="0">
              <a:solidFill>
                <a:srgbClr val="FF0000"/>
              </a:solidFill>
              <a:latin typeface="b Bamboo Grove" panose="02000503000000000000" pitchFamily="2" charset="0"/>
              <a:ea typeface="Apple Symbols" panose="02000000000000000000" pitchFamily="2" charset="-79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821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Bamboo Grove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Ging Louie</dc:creator>
  <cp:lastModifiedBy>Ging Louie</cp:lastModifiedBy>
  <cp:revision>1</cp:revision>
  <dcterms:created xsi:type="dcterms:W3CDTF">2023-06-05T06:56:54Z</dcterms:created>
  <dcterms:modified xsi:type="dcterms:W3CDTF">2023-06-05T07:06:46Z</dcterms:modified>
</cp:coreProperties>
</file>