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>
      <p:cViewPr varScale="1">
        <p:scale>
          <a:sx n="90" d="100"/>
          <a:sy n="90" d="100"/>
        </p:scale>
        <p:origin x="232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9100-2700-9B8D-BC68-7C45A95E3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B4057-2D85-D26B-9356-2599A54A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3493-6A0E-7083-DA5C-6714B810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313B-378C-D6F9-C32F-98C1BE53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2EBF-5A34-ACC3-C24E-A860F2B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CDDA-D096-EC3A-D737-36CD260A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DC9B-82D8-C7A4-5B46-C353DAD7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5BF5-6759-30FE-DA5C-EB166016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CFE1-F1B8-63B1-0DCF-3A32DA9C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8D5D-A504-EAC2-AB26-AEBAD2F8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EE46C-2FE0-5989-662D-BDC1FEA2A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4949-C914-DDE8-5D14-F51708B2D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2F7F-DFB9-FF6E-27D0-F0B1D54B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9033-9514-3DED-9561-FC98F877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DB6E-6F65-F389-8B77-4BCCCCF3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4FD-8BBC-C14A-1FB6-765654BE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754B-DD42-43C0-6C25-B8B1EA1B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E059-CA3A-9C08-316E-D10B4718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1ACE-B9D1-F732-AC2D-2088F3DF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6895-6FA1-1FBC-07FB-635A4B6D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5F2-462D-6ADB-691C-52BC9B7C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DAA39-1908-74AB-8058-9B8753F7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242A-F169-BFA8-6672-2354D3CB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85D9-2849-EFAF-9300-EE19CE97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4079-1654-DFCF-827D-85974E74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DD43-6A51-F82A-4D51-5D1E3157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9E13-1DBA-E3F8-A555-C033D0D0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5C39E-D2A9-AAD2-D498-07C89898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B27A-30AE-C14F-E0C8-0CDA2B6C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E8C6-B25A-30B7-C2AA-7A08D89B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C513-A4A7-AEC7-982F-9086841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209-C13A-4C43-89E6-24FC5352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5C5C-2AC2-7326-7561-BFCCB256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A214B-39BC-FFC7-920D-A4FE1CA6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2D7ED-FE4C-8379-0E37-338AF4DE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4A8FA-4BD6-94B7-429F-784444A3D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7863-B975-5A56-7610-20C63BF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841DD-5100-3A36-4614-39DDB02E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0921E-6B93-D8EB-EF1F-61E525A4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654C-59B6-F592-0F53-5C415FDB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C551-EE6A-455B-EB08-170E3E4D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6EF5-86E5-87CB-968D-17DC574E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35165-C1C2-FFC2-C2BD-9C2A1A2B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BE36E-3D5B-C1AE-BDA7-270808CF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EC1E2-9EA5-09BC-1A10-BEBCEDDE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3977-0881-D6C0-CC62-816F0957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A912-F573-25A3-9268-A99AFF9A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478B-7D30-AFE9-6C9E-558EE36B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0CD33-5E9E-75FE-F6B1-4DA485FF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ED36-3532-9504-CAE9-041852F7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E0CBC-EBF6-0F6D-4A7D-E631957E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E3BCC-81CA-8B02-D2DE-7A4FF60A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1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4FCF-9A33-4F66-4586-3ECA0410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9F644-3B43-510C-AF71-23D7A17F1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E1609-12FD-621A-1311-D8CFC163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D244-E5D2-0F1B-4789-BCF3485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B427-DBF9-C084-6996-E345D85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5D95-87A3-ED5C-756B-FEED1220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FD9F0-4DCF-B05A-2117-9FE7883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2880-F887-F1F4-4807-E538F5BD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20AD-31C7-7ADD-6290-94F710557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4C22-935D-9F48-B81A-B492E33F0F5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1192-406E-BF17-00D7-B0AF5EC88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5FD7-6ECE-4C66-9943-1D110EEF9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6FBE-F4BD-5049-AEC9-796E032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1D8BCB5D-1735-CD0C-95CB-FEC4A27A46B8}"/>
              </a:ext>
            </a:extLst>
          </p:cNvPr>
          <p:cNvSpPr/>
          <p:nvPr/>
        </p:nvSpPr>
        <p:spPr>
          <a:xfrm>
            <a:off x="303031" y="2695310"/>
            <a:ext cx="1565298" cy="1932473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AA06D-5FC1-BC76-2577-585A6363917C}"/>
              </a:ext>
            </a:extLst>
          </p:cNvPr>
          <p:cNvSpPr txBox="1"/>
          <p:nvPr/>
        </p:nvSpPr>
        <p:spPr>
          <a:xfrm>
            <a:off x="4139474" y="230961"/>
            <a:ext cx="4140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ldhabi" pitchFamily="2" charset="-78"/>
                <a:ea typeface="ADLaM Display" panose="02010000000000000000" pitchFamily="2" charset="77"/>
                <a:cs typeface="Aldhabi" pitchFamily="2" charset="-78"/>
              </a:rPr>
              <a:t>Albino Penis Envy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0A8DF4-3864-5C04-9FBE-718DE2605E6C}"/>
              </a:ext>
            </a:extLst>
          </p:cNvPr>
          <p:cNvGrpSpPr/>
          <p:nvPr/>
        </p:nvGrpSpPr>
        <p:grpSpPr>
          <a:xfrm rot="21245243">
            <a:off x="7365578" y="1103663"/>
            <a:ext cx="3596378" cy="5489197"/>
            <a:chOff x="1330585" y="446354"/>
            <a:chExt cx="3479539" cy="5998536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EE954D1A-9BC6-3E55-A27D-6DBAE72C2FFE}"/>
                </a:ext>
              </a:extLst>
            </p:cNvPr>
            <p:cNvSpPr/>
            <p:nvPr/>
          </p:nvSpPr>
          <p:spPr>
            <a:xfrm>
              <a:off x="2220085" y="4301978"/>
              <a:ext cx="1737073" cy="2142912"/>
            </a:xfrm>
            <a:prstGeom prst="can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C29918-CA6D-75A0-F6D3-F6FA06235D23}"/>
                </a:ext>
              </a:extLst>
            </p:cNvPr>
            <p:cNvGrpSpPr/>
            <p:nvPr/>
          </p:nvGrpSpPr>
          <p:grpSpPr>
            <a:xfrm rot="21339909">
              <a:off x="1330585" y="446354"/>
              <a:ext cx="3479539" cy="4419366"/>
              <a:chOff x="1402984" y="1177078"/>
              <a:chExt cx="3479539" cy="44193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96A8F9-7878-7A55-B603-DE4E86A47049}"/>
                  </a:ext>
                </a:extLst>
              </p:cNvPr>
              <p:cNvSpPr/>
              <p:nvPr/>
            </p:nvSpPr>
            <p:spPr>
              <a:xfrm rot="2405421">
                <a:off x="1662261" y="2930942"/>
                <a:ext cx="1784074" cy="791243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3E911B-0C0C-C983-EDDD-C688CD9F616C}"/>
                  </a:ext>
                </a:extLst>
              </p:cNvPr>
              <p:cNvSpPr/>
              <p:nvPr/>
            </p:nvSpPr>
            <p:spPr>
              <a:xfrm rot="18727663">
                <a:off x="925007" y="2962042"/>
                <a:ext cx="3495965" cy="537496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C7A1F0D-D3B4-AE5A-6CA4-C451B2F60347}"/>
                  </a:ext>
                </a:extLst>
              </p:cNvPr>
              <p:cNvSpPr/>
              <p:nvPr/>
            </p:nvSpPr>
            <p:spPr>
              <a:xfrm rot="326085">
                <a:off x="1729289" y="1177078"/>
                <a:ext cx="3051342" cy="3972973"/>
              </a:xfrm>
              <a:prstGeom prst="ellipse">
                <a:avLst/>
              </a:prstGeom>
              <a:gradFill flip="none" rotWithShape="1">
                <a:gsLst>
                  <a:gs pos="560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67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9FBF7C-2A63-6064-2E1D-2CEB99F45464}"/>
                  </a:ext>
                </a:extLst>
              </p:cNvPr>
              <p:cNvSpPr/>
              <p:nvPr/>
            </p:nvSpPr>
            <p:spPr>
              <a:xfrm rot="7426806">
                <a:off x="2239139" y="3830067"/>
                <a:ext cx="1784074" cy="791243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4474A49-3383-DF1C-EE16-A408651B2F27}"/>
                  </a:ext>
                </a:extLst>
              </p:cNvPr>
              <p:cNvSpPr/>
              <p:nvPr/>
            </p:nvSpPr>
            <p:spPr>
              <a:xfrm rot="5400000">
                <a:off x="1822379" y="2536299"/>
                <a:ext cx="2640750" cy="3479539"/>
              </a:xfrm>
              <a:prstGeom prst="ellipse">
                <a:avLst/>
              </a:prstGeom>
              <a:grpFill/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5796BF-D457-DE98-8BC4-D30E2879B553}"/>
                  </a:ext>
                </a:extLst>
              </p:cNvPr>
              <p:cNvSpPr/>
              <p:nvPr/>
            </p:nvSpPr>
            <p:spPr>
              <a:xfrm rot="21334860">
                <a:off x="2460825" y="3231973"/>
                <a:ext cx="2333035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6FE7BF-A389-DB47-DB9B-CB8BE437ED40}"/>
                  </a:ext>
                </a:extLst>
              </p:cNvPr>
              <p:cNvSpPr/>
              <p:nvPr/>
            </p:nvSpPr>
            <p:spPr>
              <a:xfrm rot="922137">
                <a:off x="1572322" y="3241853"/>
                <a:ext cx="2341159" cy="8848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FFFE76-B1CC-C267-8F7B-A9C7FA456DC7}"/>
              </a:ext>
            </a:extLst>
          </p:cNvPr>
          <p:cNvGrpSpPr/>
          <p:nvPr/>
        </p:nvGrpSpPr>
        <p:grpSpPr>
          <a:xfrm rot="21245243">
            <a:off x="4194023" y="3805618"/>
            <a:ext cx="1692318" cy="2583006"/>
            <a:chOff x="1330585" y="446354"/>
            <a:chExt cx="3479539" cy="5998536"/>
          </a:xfrm>
        </p:grpSpPr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C338E03A-3474-9329-9D1D-3B313FC482D2}"/>
                </a:ext>
              </a:extLst>
            </p:cNvPr>
            <p:cNvSpPr/>
            <p:nvPr/>
          </p:nvSpPr>
          <p:spPr>
            <a:xfrm>
              <a:off x="2220085" y="4301978"/>
              <a:ext cx="1737073" cy="2142912"/>
            </a:xfrm>
            <a:prstGeom prst="can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CF6209-8EC1-95C2-907B-D92A861C9101}"/>
                </a:ext>
              </a:extLst>
            </p:cNvPr>
            <p:cNvGrpSpPr/>
            <p:nvPr/>
          </p:nvGrpSpPr>
          <p:grpSpPr>
            <a:xfrm rot="21339909">
              <a:off x="1330585" y="446354"/>
              <a:ext cx="3479539" cy="4419366"/>
              <a:chOff x="1402984" y="1177078"/>
              <a:chExt cx="3479539" cy="44193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823C6B2-9069-3EB1-9F57-9EF3C38797C6}"/>
                  </a:ext>
                </a:extLst>
              </p:cNvPr>
              <p:cNvSpPr/>
              <p:nvPr/>
            </p:nvSpPr>
            <p:spPr>
              <a:xfrm rot="2405421">
                <a:off x="1662261" y="2930942"/>
                <a:ext cx="1784074" cy="791243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E8E7063-AD5E-DC8F-0DA1-F1604789A1C3}"/>
                  </a:ext>
                </a:extLst>
              </p:cNvPr>
              <p:cNvSpPr/>
              <p:nvPr/>
            </p:nvSpPr>
            <p:spPr>
              <a:xfrm rot="18727663">
                <a:off x="925007" y="2962042"/>
                <a:ext cx="3495965" cy="537496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532FEEE-9226-5197-A5EA-58A184871F38}"/>
                  </a:ext>
                </a:extLst>
              </p:cNvPr>
              <p:cNvSpPr/>
              <p:nvPr/>
            </p:nvSpPr>
            <p:spPr>
              <a:xfrm rot="326085">
                <a:off x="1729289" y="1177078"/>
                <a:ext cx="3051342" cy="3972973"/>
              </a:xfrm>
              <a:prstGeom prst="ellipse">
                <a:avLst/>
              </a:prstGeom>
              <a:gradFill flip="none" rotWithShape="1">
                <a:gsLst>
                  <a:gs pos="560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67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3052F78-8EF2-4B6F-6907-9F36540788D4}"/>
                  </a:ext>
                </a:extLst>
              </p:cNvPr>
              <p:cNvSpPr/>
              <p:nvPr/>
            </p:nvSpPr>
            <p:spPr>
              <a:xfrm rot="7426806">
                <a:off x="2239139" y="3830067"/>
                <a:ext cx="1784074" cy="791243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B17E53E-9BD0-D1C8-89B1-EC273B3CC850}"/>
                  </a:ext>
                </a:extLst>
              </p:cNvPr>
              <p:cNvSpPr/>
              <p:nvPr/>
            </p:nvSpPr>
            <p:spPr>
              <a:xfrm rot="5400000">
                <a:off x="1822379" y="2536299"/>
                <a:ext cx="2640750" cy="3479539"/>
              </a:xfrm>
              <a:prstGeom prst="ellipse">
                <a:avLst/>
              </a:prstGeom>
              <a:grpFill/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35311D-CD31-0EB5-6E8A-89E83A50C5F9}"/>
                  </a:ext>
                </a:extLst>
              </p:cNvPr>
              <p:cNvSpPr/>
              <p:nvPr/>
            </p:nvSpPr>
            <p:spPr>
              <a:xfrm rot="21334860">
                <a:off x="2460825" y="3231973"/>
                <a:ext cx="2333035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116E7B-AB3E-2374-283D-E1CB03F8C858}"/>
                  </a:ext>
                </a:extLst>
              </p:cNvPr>
              <p:cNvSpPr/>
              <p:nvPr/>
            </p:nvSpPr>
            <p:spPr>
              <a:xfrm rot="922137">
                <a:off x="1572322" y="3241853"/>
                <a:ext cx="2341159" cy="8848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60E49C-7A4C-F319-05BE-2462EC57B40B}"/>
              </a:ext>
            </a:extLst>
          </p:cNvPr>
          <p:cNvGrpSpPr/>
          <p:nvPr/>
        </p:nvGrpSpPr>
        <p:grpSpPr>
          <a:xfrm>
            <a:off x="5474137" y="2907945"/>
            <a:ext cx="2023546" cy="3491136"/>
            <a:chOff x="1330585" y="446354"/>
            <a:chExt cx="3479539" cy="5998536"/>
          </a:xfrm>
        </p:grpSpPr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5BC190D7-E83B-8D76-893C-D8B24D4BEBC0}"/>
                </a:ext>
              </a:extLst>
            </p:cNvPr>
            <p:cNvSpPr/>
            <p:nvPr/>
          </p:nvSpPr>
          <p:spPr>
            <a:xfrm>
              <a:off x="2220085" y="4301978"/>
              <a:ext cx="1737073" cy="2142912"/>
            </a:xfrm>
            <a:prstGeom prst="can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228F15-7DAD-6012-F35A-C5A720EE4088}"/>
                </a:ext>
              </a:extLst>
            </p:cNvPr>
            <p:cNvGrpSpPr/>
            <p:nvPr/>
          </p:nvGrpSpPr>
          <p:grpSpPr>
            <a:xfrm rot="21339909">
              <a:off x="1330585" y="446354"/>
              <a:ext cx="3479539" cy="4419366"/>
              <a:chOff x="1402984" y="1177078"/>
              <a:chExt cx="3479539" cy="44193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096DC2D-3E38-8748-C106-CC5EBE5D5760}"/>
                  </a:ext>
                </a:extLst>
              </p:cNvPr>
              <p:cNvSpPr/>
              <p:nvPr/>
            </p:nvSpPr>
            <p:spPr>
              <a:xfrm rot="2405421">
                <a:off x="1662261" y="2930942"/>
                <a:ext cx="1784074" cy="791243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80B1C4C-9382-1514-A607-897218651668}"/>
                  </a:ext>
                </a:extLst>
              </p:cNvPr>
              <p:cNvSpPr/>
              <p:nvPr/>
            </p:nvSpPr>
            <p:spPr>
              <a:xfrm rot="18727663">
                <a:off x="925007" y="2962042"/>
                <a:ext cx="3495965" cy="537496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8B3EC-B644-9438-A24B-59EF07945DED}"/>
                  </a:ext>
                </a:extLst>
              </p:cNvPr>
              <p:cNvSpPr/>
              <p:nvPr/>
            </p:nvSpPr>
            <p:spPr>
              <a:xfrm rot="326085">
                <a:off x="1729289" y="1177078"/>
                <a:ext cx="3051342" cy="3972973"/>
              </a:xfrm>
              <a:prstGeom prst="ellipse">
                <a:avLst/>
              </a:prstGeom>
              <a:grpFill/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D4048EB-0EF9-7B4C-0176-436C93E49D99}"/>
                  </a:ext>
                </a:extLst>
              </p:cNvPr>
              <p:cNvSpPr/>
              <p:nvPr/>
            </p:nvSpPr>
            <p:spPr>
              <a:xfrm rot="7426806">
                <a:off x="2239139" y="3830067"/>
                <a:ext cx="1784074" cy="791243"/>
              </a:xfrm>
              <a:prstGeom prst="ellipse">
                <a:avLst/>
              </a:prstGeom>
              <a:grpFill/>
              <a:ln w="666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3671CF-3F85-9140-9ED1-E468822A7DB0}"/>
                  </a:ext>
                </a:extLst>
              </p:cNvPr>
              <p:cNvSpPr/>
              <p:nvPr/>
            </p:nvSpPr>
            <p:spPr>
              <a:xfrm rot="5400000">
                <a:off x="1822379" y="2536299"/>
                <a:ext cx="2640750" cy="3479539"/>
              </a:xfrm>
              <a:prstGeom prst="ellipse">
                <a:avLst/>
              </a:prstGeom>
              <a:grpFill/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870C925-7709-CD6B-4555-490B31B7C1F9}"/>
                  </a:ext>
                </a:extLst>
              </p:cNvPr>
              <p:cNvSpPr/>
              <p:nvPr/>
            </p:nvSpPr>
            <p:spPr>
              <a:xfrm rot="21334860">
                <a:off x="2460825" y="3231973"/>
                <a:ext cx="2333035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2BED3DA-AF60-8827-A09A-7087A4735E9F}"/>
                  </a:ext>
                </a:extLst>
              </p:cNvPr>
              <p:cNvSpPr/>
              <p:nvPr/>
            </p:nvSpPr>
            <p:spPr>
              <a:xfrm rot="922137">
                <a:off x="1572322" y="3241853"/>
                <a:ext cx="2341159" cy="8848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38409D3E-B4FB-7C5B-7287-7F4B76E9303C}"/>
              </a:ext>
            </a:extLst>
          </p:cNvPr>
          <p:cNvSpPr/>
          <p:nvPr/>
        </p:nvSpPr>
        <p:spPr>
          <a:xfrm>
            <a:off x="660671" y="1496944"/>
            <a:ext cx="3968911" cy="2462506"/>
          </a:xfrm>
          <a:prstGeom prst="ellipse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98BDFC-1C59-57BD-A593-8A02DE30C74E}"/>
              </a:ext>
            </a:extLst>
          </p:cNvPr>
          <p:cNvSpPr/>
          <p:nvPr/>
        </p:nvSpPr>
        <p:spPr>
          <a:xfrm rot="2148824">
            <a:off x="1235597" y="1190648"/>
            <a:ext cx="1607651" cy="6539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66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64F6C5-DBD6-7281-5C52-829CF58EC906}"/>
              </a:ext>
            </a:extLst>
          </p:cNvPr>
          <p:cNvSpPr/>
          <p:nvPr/>
        </p:nvSpPr>
        <p:spPr>
          <a:xfrm rot="18471066">
            <a:off x="695599" y="1188523"/>
            <a:ext cx="2889155" cy="48434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66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FFE459-6CFE-0C0F-B3E4-D9D36CF6FF11}"/>
              </a:ext>
            </a:extLst>
          </p:cNvPr>
          <p:cNvSpPr/>
          <p:nvPr/>
        </p:nvSpPr>
        <p:spPr>
          <a:xfrm rot="7170209">
            <a:off x="1876016" y="1863327"/>
            <a:ext cx="1474404" cy="71299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66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F300E-3923-E2A2-6C5F-AC17EF5E8C93}"/>
              </a:ext>
            </a:extLst>
          </p:cNvPr>
          <p:cNvSpPr/>
          <p:nvPr/>
        </p:nvSpPr>
        <p:spPr>
          <a:xfrm rot="21078263">
            <a:off x="1974848" y="1366488"/>
            <a:ext cx="2102326" cy="7556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85F0B-6887-5384-5459-7DBA2BF10612}"/>
              </a:ext>
            </a:extLst>
          </p:cNvPr>
          <p:cNvSpPr/>
          <p:nvPr/>
        </p:nvSpPr>
        <p:spPr>
          <a:xfrm rot="665540">
            <a:off x="1176124" y="1434096"/>
            <a:ext cx="2109647" cy="7312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408991-1676-FABA-20C1-B2C306E76309}"/>
              </a:ext>
            </a:extLst>
          </p:cNvPr>
          <p:cNvSpPr/>
          <p:nvPr/>
        </p:nvSpPr>
        <p:spPr>
          <a:xfrm rot="5143403">
            <a:off x="1535536" y="692840"/>
            <a:ext cx="2182383" cy="313545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B46C65-2AC5-15FC-714D-EEA735813C4F}"/>
              </a:ext>
            </a:extLst>
          </p:cNvPr>
          <p:cNvSpPr/>
          <p:nvPr/>
        </p:nvSpPr>
        <p:spPr>
          <a:xfrm>
            <a:off x="1210506" y="-528985"/>
            <a:ext cx="2749601" cy="3718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8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C94FAB-2D8C-90CB-6703-A7BD58C48C73}"/>
              </a:ext>
            </a:extLst>
          </p:cNvPr>
          <p:cNvSpPr txBox="1"/>
          <p:nvPr/>
        </p:nvSpPr>
        <p:spPr>
          <a:xfrm>
            <a:off x="4067688" y="168166"/>
            <a:ext cx="269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ldhabi" pitchFamily="2" charset="-78"/>
                <a:ea typeface="ADLaM Display" panose="02010000000000000000" pitchFamily="2" charset="77"/>
                <a:cs typeface="Aldhabi" pitchFamily="2" charset="-78"/>
              </a:rPr>
              <a:t>Penis Envy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6D36A75-E00A-D577-52FA-4F6897C147B6}"/>
              </a:ext>
            </a:extLst>
          </p:cNvPr>
          <p:cNvSpPr/>
          <p:nvPr/>
        </p:nvSpPr>
        <p:spPr>
          <a:xfrm>
            <a:off x="4241333" y="4925527"/>
            <a:ext cx="1565298" cy="1932473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C06127-CB90-D098-DBF9-126D95FB80F4}"/>
              </a:ext>
            </a:extLst>
          </p:cNvPr>
          <p:cNvGrpSpPr/>
          <p:nvPr/>
        </p:nvGrpSpPr>
        <p:grpSpPr>
          <a:xfrm rot="21339909">
            <a:off x="1405186" y="792612"/>
            <a:ext cx="3214339" cy="3400683"/>
            <a:chOff x="1402984" y="793840"/>
            <a:chExt cx="3479539" cy="4802604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4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34FC5-1874-93EB-F161-9B01EFC8059E}"/>
                </a:ext>
              </a:extLst>
            </p:cNvPr>
            <p:cNvSpPr/>
            <p:nvPr/>
          </p:nvSpPr>
          <p:spPr>
            <a:xfrm rot="2405421">
              <a:off x="1662261" y="2930942"/>
              <a:ext cx="1784074" cy="791243"/>
            </a:xfrm>
            <a:prstGeom prst="ellipse">
              <a:avLst/>
            </a:prstGeom>
            <a:grpFill/>
            <a:ln w="666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ECA269-EB65-C0B8-B1D8-292CEE175E6F}"/>
                </a:ext>
              </a:extLst>
            </p:cNvPr>
            <p:cNvSpPr/>
            <p:nvPr/>
          </p:nvSpPr>
          <p:spPr>
            <a:xfrm rot="18727663">
              <a:off x="925007" y="2962042"/>
              <a:ext cx="3495965" cy="537496"/>
            </a:xfrm>
            <a:prstGeom prst="ellipse">
              <a:avLst/>
            </a:prstGeom>
            <a:grpFill/>
            <a:ln w="666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D01CA8-D091-27C4-5D88-68F2B7BAE617}"/>
                </a:ext>
              </a:extLst>
            </p:cNvPr>
            <p:cNvSpPr/>
            <p:nvPr/>
          </p:nvSpPr>
          <p:spPr>
            <a:xfrm rot="326085">
              <a:off x="1759106" y="793840"/>
              <a:ext cx="3051342" cy="3972973"/>
            </a:xfrm>
            <a:prstGeom prst="ellipse">
              <a:avLst/>
            </a:prstGeom>
            <a:grpFill/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C33653-6AB6-B678-4C81-5D04D205DE5E}"/>
                </a:ext>
              </a:extLst>
            </p:cNvPr>
            <p:cNvSpPr/>
            <p:nvPr/>
          </p:nvSpPr>
          <p:spPr>
            <a:xfrm rot="7426806">
              <a:off x="2239139" y="3830067"/>
              <a:ext cx="1784074" cy="791243"/>
            </a:xfrm>
            <a:prstGeom prst="ellipse">
              <a:avLst/>
            </a:prstGeom>
            <a:grpFill/>
            <a:ln w="666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CBA017-6531-4123-6360-548D6E010AB0}"/>
                </a:ext>
              </a:extLst>
            </p:cNvPr>
            <p:cNvSpPr/>
            <p:nvPr/>
          </p:nvSpPr>
          <p:spPr>
            <a:xfrm rot="5400000">
              <a:off x="1822379" y="2536299"/>
              <a:ext cx="2640750" cy="3479539"/>
            </a:xfrm>
            <a:prstGeom prst="ellipse">
              <a:avLst/>
            </a:prstGeom>
            <a:grpFill/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1B88C9-B7B3-48C1-FD1C-F72B0B726910}"/>
                </a:ext>
              </a:extLst>
            </p:cNvPr>
            <p:cNvSpPr/>
            <p:nvPr/>
          </p:nvSpPr>
          <p:spPr>
            <a:xfrm rot="21334860">
              <a:off x="2473358" y="3231347"/>
              <a:ext cx="2333035" cy="1335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D62652-2126-66AA-40D6-809612B50423}"/>
                </a:ext>
              </a:extLst>
            </p:cNvPr>
            <p:cNvSpPr/>
            <p:nvPr/>
          </p:nvSpPr>
          <p:spPr>
            <a:xfrm rot="922137">
              <a:off x="1502386" y="3269543"/>
              <a:ext cx="2609270" cy="1780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709E9-4BF9-F706-1759-922053857B3D}"/>
              </a:ext>
            </a:extLst>
          </p:cNvPr>
          <p:cNvSpPr/>
          <p:nvPr/>
        </p:nvSpPr>
        <p:spPr>
          <a:xfrm rot="19964642">
            <a:off x="3232836" y="2835519"/>
            <a:ext cx="1265907" cy="945332"/>
          </a:xfrm>
          <a:prstGeom prst="rect">
            <a:avLst/>
          </a:prstGeom>
          <a:gradFill flip="none" rotWithShape="1">
            <a:gsLst>
              <a:gs pos="36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FD494-65E0-B55B-98B1-4C9E8CDE10D9}"/>
              </a:ext>
            </a:extLst>
          </p:cNvPr>
          <p:cNvGrpSpPr/>
          <p:nvPr/>
        </p:nvGrpSpPr>
        <p:grpSpPr>
          <a:xfrm>
            <a:off x="4442129" y="2825573"/>
            <a:ext cx="2759559" cy="3652657"/>
            <a:chOff x="1339650" y="1213643"/>
            <a:chExt cx="4627763" cy="5421398"/>
          </a:xfrm>
        </p:grpSpPr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DBB7E7FF-F366-66C1-927E-317162EE19AE}"/>
                </a:ext>
              </a:extLst>
            </p:cNvPr>
            <p:cNvSpPr/>
            <p:nvPr/>
          </p:nvSpPr>
          <p:spPr>
            <a:xfrm>
              <a:off x="3036311" y="3370304"/>
              <a:ext cx="829987" cy="3264737"/>
            </a:xfrm>
            <a:prstGeom prst="parallelogram">
              <a:avLst/>
            </a:prstGeom>
            <a:gradFill>
              <a:gsLst>
                <a:gs pos="50000">
                  <a:schemeClr val="accent4">
                    <a:lumMod val="67000"/>
                  </a:schemeClr>
                </a:gs>
                <a:gs pos="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42C932A-FB89-1327-08E1-F0C23A4A193A}"/>
                </a:ext>
              </a:extLst>
            </p:cNvPr>
            <p:cNvGrpSpPr/>
            <p:nvPr/>
          </p:nvGrpSpPr>
          <p:grpSpPr>
            <a:xfrm>
              <a:off x="1339650" y="1213643"/>
              <a:ext cx="4627763" cy="2986882"/>
              <a:chOff x="1468237" y="676949"/>
              <a:chExt cx="4627763" cy="29868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AE8294-BA0A-E49D-A045-41B17FEB3311}"/>
                  </a:ext>
                </a:extLst>
              </p:cNvPr>
              <p:cNvSpPr/>
              <p:nvPr/>
            </p:nvSpPr>
            <p:spPr>
              <a:xfrm rot="764478">
                <a:off x="2028908" y="1140538"/>
                <a:ext cx="2924176" cy="19002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8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D091205-E91C-2C5E-FDA6-A56B8DD68F08}"/>
                  </a:ext>
                </a:extLst>
              </p:cNvPr>
              <p:cNvSpPr/>
              <p:nvPr/>
            </p:nvSpPr>
            <p:spPr>
              <a:xfrm rot="16653188">
                <a:off x="2657406" y="225236"/>
                <a:ext cx="2745460" cy="4131729"/>
              </a:xfrm>
              <a:prstGeom prst="ellipse">
                <a:avLst/>
              </a:prstGeom>
              <a:gradFill>
                <a:gsLst>
                  <a:gs pos="100000">
                    <a:schemeClr val="accent4">
                      <a:lumMod val="67000"/>
                    </a:schemeClr>
                  </a:gs>
                  <a:gs pos="1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69FAF27-1807-7B0E-9CE3-E58699715EC7}"/>
                  </a:ext>
                </a:extLst>
              </p:cNvPr>
              <p:cNvSpPr/>
              <p:nvPr/>
            </p:nvSpPr>
            <p:spPr>
              <a:xfrm rot="764478">
                <a:off x="1468237" y="1405326"/>
                <a:ext cx="2924176" cy="19002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8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3A0ED34-5276-37E1-A321-8F088861F201}"/>
                  </a:ext>
                </a:extLst>
              </p:cNvPr>
              <p:cNvSpPr/>
              <p:nvPr/>
            </p:nvSpPr>
            <p:spPr>
              <a:xfrm>
                <a:off x="2669233" y="676949"/>
                <a:ext cx="2482556" cy="1900237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156BA84-A8A0-7B52-697F-CB74A9742F4D}"/>
                  </a:ext>
                </a:extLst>
              </p:cNvPr>
              <p:cNvSpPr/>
              <p:nvPr/>
            </p:nvSpPr>
            <p:spPr>
              <a:xfrm rot="764478">
                <a:off x="2566816" y="1227404"/>
                <a:ext cx="2245996" cy="14403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792612E-1A55-0AD4-B0A4-44F454CEB5DA}"/>
                  </a:ext>
                </a:extLst>
              </p:cNvPr>
              <p:cNvSpPr/>
              <p:nvPr/>
            </p:nvSpPr>
            <p:spPr>
              <a:xfrm rot="764478">
                <a:off x="2787513" y="1126267"/>
                <a:ext cx="2245996" cy="14403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8755D5C-FE42-0F8B-5EB1-4050B3212F1A}"/>
                  </a:ext>
                </a:extLst>
              </p:cNvPr>
              <p:cNvSpPr/>
              <p:nvPr/>
            </p:nvSpPr>
            <p:spPr>
              <a:xfrm rot="764478">
                <a:off x="2816274" y="735191"/>
                <a:ext cx="2141138" cy="18559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5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041FA96-B3C0-8EF7-D360-577F5EFF0AD6}"/>
                  </a:ext>
                </a:extLst>
              </p:cNvPr>
              <p:cNvSpPr/>
              <p:nvPr/>
            </p:nvSpPr>
            <p:spPr>
              <a:xfrm rot="764478">
                <a:off x="1948824" y="1046266"/>
                <a:ext cx="3004963" cy="1985288"/>
              </a:xfrm>
              <a:prstGeom prst="ellipse">
                <a:avLst/>
              </a:prstGeom>
              <a:gradFill flip="none" rotWithShape="1">
                <a:gsLst>
                  <a:gs pos="9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B47CA16-0A58-A048-B3DE-63DC4835503A}"/>
                  </a:ext>
                </a:extLst>
              </p:cNvPr>
              <p:cNvSpPr/>
              <p:nvPr/>
            </p:nvSpPr>
            <p:spPr>
              <a:xfrm rot="764478">
                <a:off x="3320952" y="2017352"/>
                <a:ext cx="2302179" cy="1119748"/>
              </a:xfrm>
              <a:prstGeom prst="ellipse">
                <a:avLst/>
              </a:prstGeom>
              <a:gradFill flip="none" rotWithShape="1">
                <a:gsLst>
                  <a:gs pos="43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BFEE328-D8C3-1933-44B6-5F0490CE7E91}"/>
                  </a:ext>
                </a:extLst>
              </p:cNvPr>
              <p:cNvSpPr/>
              <p:nvPr/>
            </p:nvSpPr>
            <p:spPr>
              <a:xfrm rot="764478">
                <a:off x="3217560" y="1231092"/>
                <a:ext cx="2239504" cy="1776553"/>
              </a:xfrm>
              <a:prstGeom prst="ellipse">
                <a:avLst/>
              </a:prstGeom>
              <a:gradFill flip="none" rotWithShape="1">
                <a:gsLst>
                  <a:gs pos="98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C37CA26-811E-F0BC-174C-FEA10175D333}"/>
                  </a:ext>
                </a:extLst>
              </p:cNvPr>
              <p:cNvSpPr/>
              <p:nvPr/>
            </p:nvSpPr>
            <p:spPr>
              <a:xfrm rot="764478">
                <a:off x="2707894" y="894896"/>
                <a:ext cx="1919755" cy="853249"/>
              </a:xfrm>
              <a:prstGeom prst="ellipse">
                <a:avLst/>
              </a:prstGeom>
              <a:gradFill flip="none" rotWithShape="1">
                <a:gsLst>
                  <a:gs pos="94000">
                    <a:srgbClr val="FFD34D"/>
                  </a:gs>
                  <a:gs pos="10002">
                    <a:srgbClr val="FFD452"/>
                  </a:gs>
                  <a:gs pos="71000">
                    <a:srgbClr val="FFD249"/>
                  </a:gs>
                  <a:gs pos="100000">
                    <a:srgbClr val="FFD65B"/>
                  </a:gs>
                  <a:gs pos="99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F6193CE-F3BC-7324-2C09-D104EDCDC884}"/>
                  </a:ext>
                </a:extLst>
              </p:cNvPr>
              <p:cNvSpPr/>
              <p:nvPr/>
            </p:nvSpPr>
            <p:spPr>
              <a:xfrm rot="764478">
                <a:off x="2920971" y="992236"/>
                <a:ext cx="1569571" cy="1136858"/>
              </a:xfrm>
              <a:prstGeom prst="ellipse">
                <a:avLst/>
              </a:prstGeom>
              <a:gradFill flip="none" rotWithShape="1">
                <a:gsLst>
                  <a:gs pos="8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F099202-A3A1-D881-4B66-4E31B9290083}"/>
                  </a:ext>
                </a:extLst>
              </p:cNvPr>
              <p:cNvSpPr/>
              <p:nvPr/>
            </p:nvSpPr>
            <p:spPr>
              <a:xfrm rot="764478">
                <a:off x="2902152" y="1468139"/>
                <a:ext cx="1177689" cy="867178"/>
              </a:xfrm>
              <a:prstGeom prst="ellipse">
                <a:avLst/>
              </a:prstGeom>
              <a:gradFill flip="none" rotWithShape="1">
                <a:gsLst>
                  <a:gs pos="46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7AA9A6-2B09-8EAD-DF18-0FC6EC5F3A7E}"/>
                  </a:ext>
                </a:extLst>
              </p:cNvPr>
              <p:cNvSpPr/>
              <p:nvPr/>
            </p:nvSpPr>
            <p:spPr>
              <a:xfrm rot="764478">
                <a:off x="3147337" y="1221086"/>
                <a:ext cx="1445695" cy="974523"/>
              </a:xfrm>
              <a:prstGeom prst="ellipse">
                <a:avLst/>
              </a:prstGeom>
              <a:gradFill flip="none" rotWithShape="1">
                <a:gsLst>
                  <a:gs pos="63000">
                    <a:schemeClr val="accent4">
                      <a:lumMod val="89000"/>
                    </a:schemeClr>
                  </a:gs>
                  <a:gs pos="14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6EEBCA-12F4-159F-849C-E4B5D5BC232B}"/>
              </a:ext>
            </a:extLst>
          </p:cNvPr>
          <p:cNvGrpSpPr/>
          <p:nvPr/>
        </p:nvGrpSpPr>
        <p:grpSpPr>
          <a:xfrm>
            <a:off x="1578152" y="1018338"/>
            <a:ext cx="4627763" cy="5421398"/>
            <a:chOff x="1339650" y="1213643"/>
            <a:chExt cx="4627763" cy="5421398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3B07EB3-3483-5240-7D92-92C2B3569065}"/>
                </a:ext>
              </a:extLst>
            </p:cNvPr>
            <p:cNvSpPr/>
            <p:nvPr/>
          </p:nvSpPr>
          <p:spPr>
            <a:xfrm>
              <a:off x="3036311" y="3370304"/>
              <a:ext cx="829987" cy="3264737"/>
            </a:xfrm>
            <a:prstGeom prst="parallelogram">
              <a:avLst/>
            </a:prstGeom>
            <a:gradFill>
              <a:gsLst>
                <a:gs pos="50000">
                  <a:schemeClr val="accent4">
                    <a:lumMod val="67000"/>
                  </a:schemeClr>
                </a:gs>
                <a:gs pos="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48DCCB-0C34-749D-8157-3CE7178AA804}"/>
                </a:ext>
              </a:extLst>
            </p:cNvPr>
            <p:cNvGrpSpPr/>
            <p:nvPr/>
          </p:nvGrpSpPr>
          <p:grpSpPr>
            <a:xfrm>
              <a:off x="1339650" y="1213643"/>
              <a:ext cx="4627763" cy="2986882"/>
              <a:chOff x="1468237" y="676949"/>
              <a:chExt cx="4627763" cy="298688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C2A1EA9-36B5-55D4-8881-DC279D8E0C70}"/>
                  </a:ext>
                </a:extLst>
              </p:cNvPr>
              <p:cNvSpPr/>
              <p:nvPr/>
            </p:nvSpPr>
            <p:spPr>
              <a:xfrm rot="764478">
                <a:off x="2028908" y="1140538"/>
                <a:ext cx="2924176" cy="19002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8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6818F92-8E94-7A10-E518-A99A7E94E499}"/>
                  </a:ext>
                </a:extLst>
              </p:cNvPr>
              <p:cNvSpPr/>
              <p:nvPr/>
            </p:nvSpPr>
            <p:spPr>
              <a:xfrm rot="16653188">
                <a:off x="2657406" y="225236"/>
                <a:ext cx="2745460" cy="4131729"/>
              </a:xfrm>
              <a:prstGeom prst="ellipse">
                <a:avLst/>
              </a:prstGeom>
              <a:gradFill>
                <a:gsLst>
                  <a:gs pos="100000">
                    <a:schemeClr val="accent4">
                      <a:lumMod val="67000"/>
                    </a:schemeClr>
                  </a:gs>
                  <a:gs pos="1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E129970-7421-58FB-F088-CD01456A32A2}"/>
                  </a:ext>
                </a:extLst>
              </p:cNvPr>
              <p:cNvSpPr/>
              <p:nvPr/>
            </p:nvSpPr>
            <p:spPr>
              <a:xfrm rot="764478">
                <a:off x="1468237" y="1405326"/>
                <a:ext cx="2924176" cy="19002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8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39C18D4-E9D4-0FF5-86CB-2B7967488265}"/>
                  </a:ext>
                </a:extLst>
              </p:cNvPr>
              <p:cNvSpPr/>
              <p:nvPr/>
            </p:nvSpPr>
            <p:spPr>
              <a:xfrm>
                <a:off x="2669233" y="676949"/>
                <a:ext cx="2482556" cy="1900237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81699DB-7594-BABB-877C-07541F729EF4}"/>
                  </a:ext>
                </a:extLst>
              </p:cNvPr>
              <p:cNvSpPr/>
              <p:nvPr/>
            </p:nvSpPr>
            <p:spPr>
              <a:xfrm rot="764478">
                <a:off x="2566816" y="1227404"/>
                <a:ext cx="2245996" cy="14403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F244B5-1F68-BD93-422D-8731171E28B9}"/>
                  </a:ext>
                </a:extLst>
              </p:cNvPr>
              <p:cNvSpPr/>
              <p:nvPr/>
            </p:nvSpPr>
            <p:spPr>
              <a:xfrm rot="764478">
                <a:off x="2787513" y="1126267"/>
                <a:ext cx="2245996" cy="14403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D33638-790B-ECCF-7DA7-5756DFA08FD6}"/>
                  </a:ext>
                </a:extLst>
              </p:cNvPr>
              <p:cNvSpPr/>
              <p:nvPr/>
            </p:nvSpPr>
            <p:spPr>
              <a:xfrm rot="764478">
                <a:off x="2816274" y="735191"/>
                <a:ext cx="2141138" cy="18559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5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54AEAD-C2D2-CB41-FEAF-89672649EBE6}"/>
                  </a:ext>
                </a:extLst>
              </p:cNvPr>
              <p:cNvSpPr/>
              <p:nvPr/>
            </p:nvSpPr>
            <p:spPr>
              <a:xfrm rot="764478">
                <a:off x="1948824" y="1046266"/>
                <a:ext cx="3004963" cy="1985288"/>
              </a:xfrm>
              <a:prstGeom prst="ellipse">
                <a:avLst/>
              </a:prstGeom>
              <a:gradFill flip="none" rotWithShape="1">
                <a:gsLst>
                  <a:gs pos="9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639024-3C1E-8766-49A7-A1C69D6E23E3}"/>
                  </a:ext>
                </a:extLst>
              </p:cNvPr>
              <p:cNvSpPr/>
              <p:nvPr/>
            </p:nvSpPr>
            <p:spPr>
              <a:xfrm rot="764478">
                <a:off x="3320952" y="2017352"/>
                <a:ext cx="2302179" cy="1119748"/>
              </a:xfrm>
              <a:prstGeom prst="ellipse">
                <a:avLst/>
              </a:prstGeom>
              <a:gradFill flip="none" rotWithShape="1">
                <a:gsLst>
                  <a:gs pos="43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36B51AC-1D48-DE8E-AEDA-33F75F17A56A}"/>
                  </a:ext>
                </a:extLst>
              </p:cNvPr>
              <p:cNvSpPr/>
              <p:nvPr/>
            </p:nvSpPr>
            <p:spPr>
              <a:xfrm rot="764478">
                <a:off x="3217560" y="1231092"/>
                <a:ext cx="2239504" cy="1776553"/>
              </a:xfrm>
              <a:prstGeom prst="ellipse">
                <a:avLst/>
              </a:prstGeom>
              <a:gradFill flip="none" rotWithShape="1">
                <a:gsLst>
                  <a:gs pos="98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650BF7-4538-CA02-CE18-A7194B77807A}"/>
                  </a:ext>
                </a:extLst>
              </p:cNvPr>
              <p:cNvSpPr/>
              <p:nvPr/>
            </p:nvSpPr>
            <p:spPr>
              <a:xfrm rot="764478">
                <a:off x="2707894" y="894896"/>
                <a:ext cx="1919755" cy="853249"/>
              </a:xfrm>
              <a:prstGeom prst="ellipse">
                <a:avLst/>
              </a:prstGeom>
              <a:gradFill flip="none" rotWithShape="1">
                <a:gsLst>
                  <a:gs pos="94000">
                    <a:srgbClr val="FFD34D"/>
                  </a:gs>
                  <a:gs pos="10002">
                    <a:srgbClr val="FFD452"/>
                  </a:gs>
                  <a:gs pos="71000">
                    <a:srgbClr val="FFD249"/>
                  </a:gs>
                  <a:gs pos="100000">
                    <a:srgbClr val="FFD65B"/>
                  </a:gs>
                  <a:gs pos="99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35B81AB-A875-DDBE-10AD-323E7CB7DA9A}"/>
                  </a:ext>
                </a:extLst>
              </p:cNvPr>
              <p:cNvSpPr/>
              <p:nvPr/>
            </p:nvSpPr>
            <p:spPr>
              <a:xfrm rot="764478">
                <a:off x="2920971" y="992236"/>
                <a:ext cx="1569571" cy="1136858"/>
              </a:xfrm>
              <a:prstGeom prst="ellipse">
                <a:avLst/>
              </a:prstGeom>
              <a:gradFill flip="none" rotWithShape="1">
                <a:gsLst>
                  <a:gs pos="8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DF63394-B9FB-ACD4-82EF-0A6AACC9F194}"/>
                  </a:ext>
                </a:extLst>
              </p:cNvPr>
              <p:cNvSpPr/>
              <p:nvPr/>
            </p:nvSpPr>
            <p:spPr>
              <a:xfrm rot="764478">
                <a:off x="2902152" y="1468139"/>
                <a:ext cx="1177689" cy="867178"/>
              </a:xfrm>
              <a:prstGeom prst="ellipse">
                <a:avLst/>
              </a:prstGeom>
              <a:gradFill flip="none" rotWithShape="1">
                <a:gsLst>
                  <a:gs pos="46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3FF747A-FC81-777C-43D7-65BBE7155AC2}"/>
                  </a:ext>
                </a:extLst>
              </p:cNvPr>
              <p:cNvSpPr/>
              <p:nvPr/>
            </p:nvSpPr>
            <p:spPr>
              <a:xfrm rot="764478">
                <a:off x="3147337" y="1221086"/>
                <a:ext cx="1445695" cy="974523"/>
              </a:xfrm>
              <a:prstGeom prst="ellipse">
                <a:avLst/>
              </a:prstGeom>
              <a:gradFill flip="none" rotWithShape="1">
                <a:gsLst>
                  <a:gs pos="63000">
                    <a:schemeClr val="accent4">
                      <a:lumMod val="89000"/>
                    </a:schemeClr>
                  </a:gs>
                  <a:gs pos="14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9FD210-4CD2-0C8F-1615-93B01B14003C}"/>
              </a:ext>
            </a:extLst>
          </p:cNvPr>
          <p:cNvSpPr txBox="1"/>
          <p:nvPr/>
        </p:nvSpPr>
        <p:spPr>
          <a:xfrm>
            <a:off x="4139474" y="230961"/>
            <a:ext cx="4140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ldhabi" pitchFamily="2" charset="-78"/>
                <a:ea typeface="ADLaM Display" panose="02010000000000000000" pitchFamily="2" charset="77"/>
                <a:cs typeface="Aldhabi" pitchFamily="2" charset="-78"/>
              </a:rPr>
              <a:t>Golden Teacher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87C475-F35C-A5D0-8CE8-9AC99649DFFC}"/>
              </a:ext>
            </a:extLst>
          </p:cNvPr>
          <p:cNvGrpSpPr/>
          <p:nvPr/>
        </p:nvGrpSpPr>
        <p:grpSpPr>
          <a:xfrm rot="20470553">
            <a:off x="6666195" y="2918574"/>
            <a:ext cx="2759559" cy="3652657"/>
            <a:chOff x="1339650" y="1213643"/>
            <a:chExt cx="4627763" cy="5421398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3AB15C87-881F-80C0-C083-5097BEA6984C}"/>
                </a:ext>
              </a:extLst>
            </p:cNvPr>
            <p:cNvSpPr/>
            <p:nvPr/>
          </p:nvSpPr>
          <p:spPr>
            <a:xfrm>
              <a:off x="3036311" y="3370304"/>
              <a:ext cx="829987" cy="3264737"/>
            </a:xfrm>
            <a:prstGeom prst="parallelogram">
              <a:avLst/>
            </a:prstGeom>
            <a:gradFill>
              <a:gsLst>
                <a:gs pos="50000">
                  <a:schemeClr val="accent4">
                    <a:lumMod val="67000"/>
                  </a:schemeClr>
                </a:gs>
                <a:gs pos="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3282F9C-595E-E4BA-941A-88E1FCEBC4E7}"/>
                </a:ext>
              </a:extLst>
            </p:cNvPr>
            <p:cNvGrpSpPr/>
            <p:nvPr/>
          </p:nvGrpSpPr>
          <p:grpSpPr>
            <a:xfrm>
              <a:off x="1339650" y="1213643"/>
              <a:ext cx="4627763" cy="2986882"/>
              <a:chOff x="1468237" y="676949"/>
              <a:chExt cx="4627763" cy="298688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21FADF-7D38-C503-510C-6F823C0F0118}"/>
                  </a:ext>
                </a:extLst>
              </p:cNvPr>
              <p:cNvSpPr/>
              <p:nvPr/>
            </p:nvSpPr>
            <p:spPr>
              <a:xfrm rot="764478">
                <a:off x="2028908" y="1140538"/>
                <a:ext cx="2924176" cy="19002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8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BDE4FE-F236-FA4D-E5B1-060206F846CC}"/>
                  </a:ext>
                </a:extLst>
              </p:cNvPr>
              <p:cNvSpPr/>
              <p:nvPr/>
            </p:nvSpPr>
            <p:spPr>
              <a:xfrm rot="16653188">
                <a:off x="2657406" y="225236"/>
                <a:ext cx="2745460" cy="4131729"/>
              </a:xfrm>
              <a:prstGeom prst="ellipse">
                <a:avLst/>
              </a:prstGeom>
              <a:gradFill>
                <a:gsLst>
                  <a:gs pos="100000">
                    <a:schemeClr val="accent4">
                      <a:lumMod val="67000"/>
                    </a:schemeClr>
                  </a:gs>
                  <a:gs pos="1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4D4F996-4DFC-6C18-2CD6-DBBA9AED8CC7}"/>
                  </a:ext>
                </a:extLst>
              </p:cNvPr>
              <p:cNvSpPr/>
              <p:nvPr/>
            </p:nvSpPr>
            <p:spPr>
              <a:xfrm rot="764478">
                <a:off x="1468237" y="1405326"/>
                <a:ext cx="2924176" cy="19002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89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072514-FE46-5DB7-1E4D-801E1D44369B}"/>
                  </a:ext>
                </a:extLst>
              </p:cNvPr>
              <p:cNvSpPr/>
              <p:nvPr/>
            </p:nvSpPr>
            <p:spPr>
              <a:xfrm>
                <a:off x="2669233" y="676949"/>
                <a:ext cx="2482556" cy="1900237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517AC6-2868-5B4D-A75B-FD67879A2D46}"/>
                  </a:ext>
                </a:extLst>
              </p:cNvPr>
              <p:cNvSpPr/>
              <p:nvPr/>
            </p:nvSpPr>
            <p:spPr>
              <a:xfrm rot="764478">
                <a:off x="2566816" y="1227404"/>
                <a:ext cx="2245996" cy="14403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22ACC73-A638-8219-1B2D-74554AD070FD}"/>
                  </a:ext>
                </a:extLst>
              </p:cNvPr>
              <p:cNvSpPr/>
              <p:nvPr/>
            </p:nvSpPr>
            <p:spPr>
              <a:xfrm rot="764478">
                <a:off x="2787513" y="1126267"/>
                <a:ext cx="2245996" cy="14403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6464FF3-877B-5D8E-703B-34311019F1B7}"/>
                  </a:ext>
                </a:extLst>
              </p:cNvPr>
              <p:cNvSpPr/>
              <p:nvPr/>
            </p:nvSpPr>
            <p:spPr>
              <a:xfrm rot="764478">
                <a:off x="2816274" y="735191"/>
                <a:ext cx="2141138" cy="18559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5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3DB6930-BBB3-06C6-1B50-4FE6CF8BA479}"/>
                  </a:ext>
                </a:extLst>
              </p:cNvPr>
              <p:cNvSpPr/>
              <p:nvPr/>
            </p:nvSpPr>
            <p:spPr>
              <a:xfrm rot="764478">
                <a:off x="1948824" y="1046266"/>
                <a:ext cx="3004963" cy="1985288"/>
              </a:xfrm>
              <a:prstGeom prst="ellipse">
                <a:avLst/>
              </a:prstGeom>
              <a:gradFill flip="none" rotWithShape="1">
                <a:gsLst>
                  <a:gs pos="9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CB78954-CDA8-6950-CB10-A56D46F09C10}"/>
                  </a:ext>
                </a:extLst>
              </p:cNvPr>
              <p:cNvSpPr/>
              <p:nvPr/>
            </p:nvSpPr>
            <p:spPr>
              <a:xfrm rot="764478">
                <a:off x="3320952" y="2017352"/>
                <a:ext cx="2302179" cy="1119748"/>
              </a:xfrm>
              <a:prstGeom prst="ellipse">
                <a:avLst/>
              </a:prstGeom>
              <a:gradFill flip="none" rotWithShape="1">
                <a:gsLst>
                  <a:gs pos="43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B52D589-5F73-EB4E-141D-CC1333CB036F}"/>
                  </a:ext>
                </a:extLst>
              </p:cNvPr>
              <p:cNvSpPr/>
              <p:nvPr/>
            </p:nvSpPr>
            <p:spPr>
              <a:xfrm rot="764478">
                <a:off x="3217560" y="1231092"/>
                <a:ext cx="2239504" cy="1776553"/>
              </a:xfrm>
              <a:prstGeom prst="ellipse">
                <a:avLst/>
              </a:prstGeom>
              <a:gradFill flip="none" rotWithShape="1">
                <a:gsLst>
                  <a:gs pos="98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33A0D3-4CCE-4575-4EC7-33A8EDE64AD8}"/>
                  </a:ext>
                </a:extLst>
              </p:cNvPr>
              <p:cNvSpPr/>
              <p:nvPr/>
            </p:nvSpPr>
            <p:spPr>
              <a:xfrm rot="764478">
                <a:off x="2707894" y="894896"/>
                <a:ext cx="1919755" cy="853249"/>
              </a:xfrm>
              <a:prstGeom prst="ellipse">
                <a:avLst/>
              </a:prstGeom>
              <a:gradFill flip="none" rotWithShape="1">
                <a:gsLst>
                  <a:gs pos="94000">
                    <a:srgbClr val="FFD34D"/>
                  </a:gs>
                  <a:gs pos="10002">
                    <a:srgbClr val="FFD452"/>
                  </a:gs>
                  <a:gs pos="71000">
                    <a:srgbClr val="FFD249"/>
                  </a:gs>
                  <a:gs pos="100000">
                    <a:srgbClr val="FFD65B"/>
                  </a:gs>
                  <a:gs pos="99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34F9077-4047-E580-9850-4EF186DC06B4}"/>
                  </a:ext>
                </a:extLst>
              </p:cNvPr>
              <p:cNvSpPr/>
              <p:nvPr/>
            </p:nvSpPr>
            <p:spPr>
              <a:xfrm rot="764478">
                <a:off x="2920971" y="992236"/>
                <a:ext cx="1569571" cy="1136858"/>
              </a:xfrm>
              <a:prstGeom prst="ellipse">
                <a:avLst/>
              </a:prstGeom>
              <a:gradFill flip="none" rotWithShape="1">
                <a:gsLst>
                  <a:gs pos="8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494EE00-2A62-C370-829D-822697ACCF1D}"/>
                  </a:ext>
                </a:extLst>
              </p:cNvPr>
              <p:cNvSpPr/>
              <p:nvPr/>
            </p:nvSpPr>
            <p:spPr>
              <a:xfrm rot="764478">
                <a:off x="2902152" y="1468139"/>
                <a:ext cx="1177689" cy="867178"/>
              </a:xfrm>
              <a:prstGeom prst="ellipse">
                <a:avLst/>
              </a:prstGeom>
              <a:gradFill flip="none" rotWithShape="1">
                <a:gsLst>
                  <a:gs pos="46000">
                    <a:schemeClr val="accent4">
                      <a:lumMod val="97000"/>
                      <a:lumOff val="3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5CA0583-9A1E-D600-7A28-78BB34AAD0D5}"/>
                  </a:ext>
                </a:extLst>
              </p:cNvPr>
              <p:cNvSpPr/>
              <p:nvPr/>
            </p:nvSpPr>
            <p:spPr>
              <a:xfrm rot="764478">
                <a:off x="3147337" y="1221086"/>
                <a:ext cx="1445695" cy="974523"/>
              </a:xfrm>
              <a:prstGeom prst="ellipse">
                <a:avLst/>
              </a:prstGeom>
              <a:gradFill flip="none" rotWithShape="1">
                <a:gsLst>
                  <a:gs pos="63000">
                    <a:schemeClr val="accent4">
                      <a:lumMod val="89000"/>
                    </a:schemeClr>
                  </a:gs>
                  <a:gs pos="14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14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01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3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48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1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1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8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Aldhabi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Ging Louie</dc:creator>
  <cp:lastModifiedBy>Ging Louie</cp:lastModifiedBy>
  <cp:revision>1</cp:revision>
  <dcterms:created xsi:type="dcterms:W3CDTF">2023-11-27T21:42:10Z</dcterms:created>
  <dcterms:modified xsi:type="dcterms:W3CDTF">2023-11-28T19:35:58Z</dcterms:modified>
</cp:coreProperties>
</file>