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9526c06ba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9526c06ba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27807e545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927807e545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526c06ba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9526c06ba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9526c06ba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9526c06ba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5e785b7d9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5e785b7d9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9526c06ba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9526c06ba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526c06ba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526c06ba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526c06ba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526c06ba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526c06ba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526c06ba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526c06ba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526c06ba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27807e545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27807e545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526c06ba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526c06ba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5a290139b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95a290139b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526c06ba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9526c06ba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4: Heart Disease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Alejandra Bridegroom, Jason Chody, Matthew Vale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819150" y="1868625"/>
            <a:ext cx="1882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Due to Spark’s distributed nature, PySpark dataframes cannot be used directly with SciKit. Instead of forgoing the advantages of distributed computing, we used PySpark’s own machine learning.</a:t>
            </a:r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8750" y="1532875"/>
            <a:ext cx="4844361" cy="30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819150" y="845600"/>
            <a:ext cx="3051000" cy="11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819150" y="1990725"/>
            <a:ext cx="1867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 were able to achieve a fairly impressive level of accuracy.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However, we would not say they were accurate enough for general use.</a:t>
            </a:r>
            <a:endParaRPr/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50" y="416850"/>
            <a:ext cx="5492125" cy="430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819150" y="1990725"/>
            <a:ext cx="1939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interesting note is that our data set had a number of data points where cholesterol was zero. We thought these outliers might skew our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However, they decidedly did not.</a:t>
            </a:r>
            <a:endParaRPr/>
          </a:p>
        </p:txBody>
      </p:sp>
      <p:pic>
        <p:nvPicPr>
          <p:cNvPr id="205" name="Google Shape;2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950" y="1800200"/>
            <a:ext cx="6080251" cy="243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883975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Features Importances</a:t>
            </a:r>
            <a:endParaRPr/>
          </a:p>
        </p:txBody>
      </p:sp>
      <p:pic>
        <p:nvPicPr>
          <p:cNvPr id="211" name="Google Shape;2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758" y="1659722"/>
            <a:ext cx="4930764" cy="31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and Cleaning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990725"/>
            <a:ext cx="2869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Utilized Jupyter Notebook &amp; Pandas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Updated column names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Created a separate CSV, utilizing a dictionary with the replace method to change the numeric codes with the labels that they represent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526" y="722825"/>
            <a:ext cx="5245699" cy="38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Terms to Know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Blood Pressure and Cholesterol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Coronary Heart Disease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Chest Pain Type: Angina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Typical and Atypical Angina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Non-Anginal Pain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Asymptomatic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Exercise Induced Angina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Electrocardiogram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850" y="845600"/>
            <a:ext cx="3679000" cy="381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AWS, Google Collab, and PySpark SQL Queries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and Google Collab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2057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Set up an AWS S3 bucket that stored our dataset to the cloud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Through Google Collab, we utilized PySpark to run SQL queries on the data in the S3 bucket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550" y="1727475"/>
            <a:ext cx="5962651" cy="2711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</a:t>
            </a:r>
            <a:r>
              <a:rPr lang="en"/>
              <a:t>Spark and SQL Queries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1874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Average cholesterol based on their sex and if they have heart disease or not</a:t>
            </a:r>
            <a:br>
              <a:rPr lang="en"/>
            </a:b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Displays females having higher average cholesterol, especially seen with those who have heart disease</a:t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300" y="1616825"/>
            <a:ext cx="6121948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</a:t>
            </a:r>
            <a:r>
              <a:rPr lang="en"/>
              <a:t>Spark and SQL Queries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990725"/>
            <a:ext cx="2325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Average cholesterol and age based on chest pain type and the </a:t>
            </a:r>
            <a:r>
              <a:rPr lang="en"/>
              <a:t>individual's</a:t>
            </a:r>
            <a:r>
              <a:rPr lang="en"/>
              <a:t> sex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Though the chest pain types differed, the average cholesterol for each group were not too far apart </a:t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4200" y="1695475"/>
            <a:ext cx="5180643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Visualization Demonstration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