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87" r:id="rId4"/>
    <p:sldId id="293" r:id="rId5"/>
    <p:sldId id="294" r:id="rId6"/>
    <p:sldId id="295" r:id="rId7"/>
    <p:sldId id="296" r:id="rId8"/>
    <p:sldId id="29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3" autoAdjust="0"/>
    <p:restoredTop sz="94660"/>
  </p:normalViewPr>
  <p:slideViewPr>
    <p:cSldViewPr>
      <p:cViewPr>
        <p:scale>
          <a:sx n="100" d="100"/>
          <a:sy n="100" d="100"/>
        </p:scale>
        <p:origin x="1200" y="264"/>
      </p:cViewPr>
      <p:guideLst>
        <p:guide orient="horz" pos="225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4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52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60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950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38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08304" y="5733256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발표 및 제작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김진재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844824"/>
            <a:ext cx="4896544" cy="3766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C4AC3F6-9B0E-419F-AD9D-782B91B317D7}"/>
              </a:ext>
            </a:extLst>
          </p:cNvPr>
          <p:cNvGrpSpPr/>
          <p:nvPr/>
        </p:nvGrpSpPr>
        <p:grpSpPr>
          <a:xfrm>
            <a:off x="1755329" y="3717717"/>
            <a:ext cx="1368152" cy="460131"/>
            <a:chOff x="399073" y="2695163"/>
            <a:chExt cx="1368152" cy="460131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537990" y="2695163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9073" y="2785962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소재설명</a:t>
              </a:r>
              <a:endParaRPr lang="ko-KR" altLang="en-US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A608CE-AE3B-4C63-A892-9EF7350E4FBC}"/>
              </a:ext>
            </a:extLst>
          </p:cNvPr>
          <p:cNvSpPr txBox="1"/>
          <p:nvPr/>
        </p:nvSpPr>
        <p:spPr>
          <a:xfrm>
            <a:off x="1877009" y="2705491"/>
            <a:ext cx="1232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6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937FACF-4156-45F0-A9B9-4DC653440CD6}"/>
              </a:ext>
            </a:extLst>
          </p:cNvPr>
          <p:cNvGrpSpPr/>
          <p:nvPr/>
        </p:nvGrpSpPr>
        <p:grpSpPr>
          <a:xfrm>
            <a:off x="3006254" y="3717713"/>
            <a:ext cx="1656184" cy="463927"/>
            <a:chOff x="1943708" y="2708920"/>
            <a:chExt cx="1656184" cy="463927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195736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943708" y="2803515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 smtClean="0">
                  <a:solidFill>
                    <a:schemeClr val="bg1"/>
                  </a:solidFill>
                  <a:latin typeface="+mj-ea"/>
                </a:rPr>
                <a:t>아이디어</a:t>
              </a:r>
              <a:endParaRPr lang="ko-KR" altLang="en-US" b="1" spc="-150" dirty="0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91C20D3-894C-474F-84E4-FB35091E1EAC}"/>
              </a:ext>
            </a:extLst>
          </p:cNvPr>
          <p:cNvSpPr txBox="1"/>
          <p:nvPr/>
        </p:nvSpPr>
        <p:spPr>
          <a:xfrm>
            <a:off x="3226442" y="2709636"/>
            <a:ext cx="1232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6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A34986B-C354-48BF-9447-C493167BDF3A}"/>
              </a:ext>
            </a:extLst>
          </p:cNvPr>
          <p:cNvGrpSpPr/>
          <p:nvPr/>
        </p:nvGrpSpPr>
        <p:grpSpPr>
          <a:xfrm>
            <a:off x="4431581" y="3718205"/>
            <a:ext cx="1656184" cy="467227"/>
            <a:chOff x="3651720" y="2711301"/>
            <a:chExt cx="1656184" cy="467227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923928" y="2711301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651720" y="2809196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 err="1" smtClean="0">
                  <a:solidFill>
                    <a:schemeClr val="bg1"/>
                  </a:solidFill>
                  <a:latin typeface="+mj-ea"/>
                </a:rPr>
                <a:t>구현방법</a:t>
              </a:r>
              <a:endParaRPr lang="en-US" altLang="ko-KR" b="1" spc="-150" dirty="0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FB4FE52-8D05-4BF5-907C-CACF1C41E459}"/>
              </a:ext>
            </a:extLst>
          </p:cNvPr>
          <p:cNvSpPr txBox="1"/>
          <p:nvPr/>
        </p:nvSpPr>
        <p:spPr>
          <a:xfrm>
            <a:off x="4642162" y="2693120"/>
            <a:ext cx="1232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6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D9CAD70-24EA-48B3-B027-74C33757F5F4}"/>
              </a:ext>
            </a:extLst>
          </p:cNvPr>
          <p:cNvGrpSpPr/>
          <p:nvPr/>
        </p:nvGrpSpPr>
        <p:grpSpPr>
          <a:xfrm>
            <a:off x="5796136" y="3717032"/>
            <a:ext cx="1872208" cy="467453"/>
            <a:chOff x="5292080" y="2736698"/>
            <a:chExt cx="1872208" cy="467453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5652120" y="2736698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292080" y="2834819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 smtClean="0">
                  <a:solidFill>
                    <a:schemeClr val="bg1"/>
                  </a:solidFill>
                  <a:latin typeface="+mj-ea"/>
                </a:rPr>
                <a:t>결과물</a:t>
              </a:r>
              <a:endParaRPr lang="ko-KR" altLang="en-US" b="1" spc="-150" dirty="0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1B46F33-B1D2-45C8-8B3E-16F749058E71}"/>
              </a:ext>
            </a:extLst>
          </p:cNvPr>
          <p:cNvSpPr txBox="1"/>
          <p:nvPr/>
        </p:nvSpPr>
        <p:spPr>
          <a:xfrm>
            <a:off x="6119509" y="2693121"/>
            <a:ext cx="1232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6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9265" y="184574"/>
            <a:ext cx="1592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000" b="1" spc="-150" dirty="0" smtClean="0">
                <a:solidFill>
                  <a:schemeClr val="bg1"/>
                </a:solidFill>
              </a:rPr>
              <a:t>1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.</a:t>
            </a:r>
            <a:r>
              <a:rPr lang="ko-KR" altLang="en-US" sz="2000" b="1" spc="-150" dirty="0" err="1" smtClean="0">
                <a:solidFill>
                  <a:schemeClr val="bg1"/>
                </a:solidFill>
              </a:rPr>
              <a:t>소재설명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29" y="1321744"/>
            <a:ext cx="2649742" cy="33121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15716" y="5015472"/>
            <a:ext cx="5112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latin typeface="+mj-ea"/>
                <a:ea typeface="+mj-ea"/>
              </a:rPr>
              <a:t>슈퍼</a:t>
            </a:r>
            <a:r>
              <a:rPr lang="ko-KR" altLang="en-US" sz="1600" b="1" spc="-150" dirty="0" smtClean="0">
                <a:latin typeface="+mj-ea"/>
                <a:ea typeface="+mj-ea"/>
              </a:rPr>
              <a:t>히어로 영화계의 투 톱으로 꼽히는</a:t>
            </a:r>
            <a:endParaRPr lang="en-US" altLang="ko-KR" sz="1600" b="1" spc="-150" dirty="0" smtClean="0">
              <a:latin typeface="+mj-ea"/>
              <a:ea typeface="+mj-ea"/>
            </a:endParaRPr>
          </a:p>
          <a:p>
            <a:pPr algn="ctr"/>
            <a:r>
              <a:rPr lang="ko-KR" altLang="en-US" sz="1600" b="1" spc="-150" dirty="0" err="1" smtClean="0">
                <a:latin typeface="+mj-ea"/>
                <a:ea typeface="+mj-ea"/>
              </a:rPr>
              <a:t>마블과</a:t>
            </a:r>
            <a:r>
              <a:rPr lang="ko-KR" altLang="en-US" sz="1600" b="1" spc="-150" dirty="0" smtClean="0">
                <a:latin typeface="+mj-ea"/>
                <a:ea typeface="+mj-ea"/>
              </a:rPr>
              <a:t> </a:t>
            </a:r>
            <a:r>
              <a:rPr lang="en-US" altLang="ko-KR" sz="1600" b="1" spc="-150" dirty="0" smtClean="0">
                <a:latin typeface="+mj-ea"/>
                <a:ea typeface="+mj-ea"/>
              </a:rPr>
              <a:t>DC</a:t>
            </a:r>
            <a:r>
              <a:rPr lang="ko-KR" altLang="en-US" sz="1600" b="1" spc="-150" dirty="0" smtClean="0">
                <a:latin typeface="+mj-ea"/>
                <a:ea typeface="+mj-ea"/>
              </a:rPr>
              <a:t>에는 다양한 영웅들이 등장하며</a:t>
            </a:r>
            <a:endParaRPr lang="en-US" altLang="ko-KR" sz="1600" b="1" spc="-150" dirty="0" smtClean="0">
              <a:latin typeface="+mj-ea"/>
              <a:ea typeface="+mj-ea"/>
            </a:endParaRPr>
          </a:p>
          <a:p>
            <a:pPr algn="ctr"/>
            <a:r>
              <a:rPr lang="ko-KR" altLang="en-US" sz="1600" b="1" spc="-150" dirty="0" smtClean="0">
                <a:latin typeface="+mj-ea"/>
                <a:ea typeface="+mj-ea"/>
              </a:rPr>
              <a:t>이들은 </a:t>
            </a:r>
            <a:r>
              <a:rPr lang="ko-KR" altLang="en-US" sz="1600" b="1" spc="-150" dirty="0" smtClean="0">
                <a:latin typeface="+mj-ea"/>
                <a:ea typeface="+mj-ea"/>
              </a:rPr>
              <a:t>개성 있는 마스크와 가면을 착용한다</a:t>
            </a:r>
            <a:r>
              <a:rPr lang="en-US" altLang="ko-KR" sz="1600" b="1" spc="-150" dirty="0" smtClean="0">
                <a:latin typeface="+mj-ea"/>
                <a:ea typeface="+mj-ea"/>
              </a:rPr>
              <a:t>.</a:t>
            </a:r>
            <a:endParaRPr lang="en-US" altLang="ko-KR" sz="1600" b="1" spc="-15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9265" y="184574"/>
            <a:ext cx="1592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000" b="1" spc="-150" dirty="0" smtClean="0">
                <a:solidFill>
                  <a:schemeClr val="bg1"/>
                </a:solidFill>
              </a:rPr>
              <a:t>1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.</a:t>
            </a:r>
            <a:r>
              <a:rPr lang="ko-KR" altLang="en-US" sz="2000" b="1" spc="-150" dirty="0" err="1" smtClean="0">
                <a:solidFill>
                  <a:schemeClr val="bg1"/>
                </a:solidFill>
              </a:rPr>
              <a:t>소재설명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641811"/>
            <a:ext cx="5364596" cy="30175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15716" y="5015472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err="1" smtClean="0">
                <a:latin typeface="+mj-ea"/>
                <a:ea typeface="+mj-ea"/>
              </a:rPr>
              <a:t>마블의</a:t>
            </a:r>
            <a:r>
              <a:rPr lang="ko-KR" altLang="en-US" sz="1600" b="1" spc="-150" dirty="0" smtClean="0">
                <a:latin typeface="+mj-ea"/>
                <a:ea typeface="+mj-ea"/>
              </a:rPr>
              <a:t> 히어로들이 등장하는 영화의 인기는</a:t>
            </a:r>
            <a:endParaRPr lang="en-US" altLang="ko-KR" sz="1600" b="1" spc="-150" dirty="0" smtClean="0">
              <a:latin typeface="+mj-ea"/>
              <a:ea typeface="+mj-ea"/>
            </a:endParaRPr>
          </a:p>
          <a:p>
            <a:pPr algn="ctr"/>
            <a:r>
              <a:rPr lang="ko-KR" altLang="en-US" sz="1600" b="1" spc="-150" dirty="0" smtClean="0">
                <a:latin typeface="+mj-ea"/>
                <a:ea typeface="+mj-ea"/>
              </a:rPr>
              <a:t>세계에서 가장 큰 시장인 중국 다음으로</a:t>
            </a:r>
            <a:endParaRPr lang="en-US" altLang="ko-KR" sz="1600" b="1" spc="-150" dirty="0" smtClean="0">
              <a:latin typeface="+mj-ea"/>
              <a:ea typeface="+mj-ea"/>
            </a:endParaRPr>
          </a:p>
          <a:p>
            <a:pPr algn="ctr"/>
            <a:r>
              <a:rPr lang="ko-KR" altLang="en-US" sz="1600" b="1" spc="-150" dirty="0" smtClean="0">
                <a:latin typeface="+mj-ea"/>
                <a:ea typeface="+mj-ea"/>
              </a:rPr>
              <a:t>우리나라에서도 큰 인기를 끌고 있다</a:t>
            </a:r>
            <a:r>
              <a:rPr lang="en-US" altLang="ko-KR" sz="1600" b="1" spc="-150" dirty="0" smtClean="0">
                <a:latin typeface="+mj-ea"/>
                <a:ea typeface="+mj-ea"/>
              </a:rPr>
              <a:t>.</a:t>
            </a:r>
            <a:endParaRPr lang="en-US" altLang="ko-KR" sz="1600" b="1" spc="-15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733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677" y="1322199"/>
            <a:ext cx="5632301" cy="3551663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9265" y="184574"/>
            <a:ext cx="1592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000" b="1" spc="-150" dirty="0" smtClean="0">
                <a:solidFill>
                  <a:schemeClr val="bg1"/>
                </a:solidFill>
              </a:rPr>
              <a:t>1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.</a:t>
            </a:r>
            <a:r>
              <a:rPr lang="ko-KR" altLang="en-US" sz="2000" b="1" spc="-150" dirty="0" err="1" smtClean="0">
                <a:solidFill>
                  <a:schemeClr val="bg1"/>
                </a:solidFill>
              </a:rPr>
              <a:t>소재설명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5716" y="5015472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latin typeface="+mj-ea"/>
                <a:ea typeface="+mj-ea"/>
              </a:rPr>
              <a:t>반면 </a:t>
            </a:r>
            <a:r>
              <a:rPr lang="en-US" altLang="ko-KR" sz="1600" b="1" spc="-150" dirty="0" smtClean="0">
                <a:latin typeface="+mj-ea"/>
                <a:ea typeface="+mj-ea"/>
              </a:rPr>
              <a:t>DC</a:t>
            </a:r>
            <a:r>
              <a:rPr lang="ko-KR" altLang="en-US" sz="1600" b="1" spc="-150" dirty="0" smtClean="0">
                <a:latin typeface="+mj-ea"/>
                <a:ea typeface="+mj-ea"/>
              </a:rPr>
              <a:t>의 영화는 </a:t>
            </a:r>
            <a:r>
              <a:rPr lang="ko-KR" altLang="en-US" sz="1600" b="1" spc="-150" dirty="0" err="1" smtClean="0">
                <a:latin typeface="+mj-ea"/>
                <a:ea typeface="+mj-ea"/>
              </a:rPr>
              <a:t>마블에</a:t>
            </a:r>
            <a:r>
              <a:rPr lang="ko-KR" altLang="en-US" sz="1600" b="1" spc="-150" dirty="0" smtClean="0">
                <a:latin typeface="+mj-ea"/>
                <a:ea typeface="+mj-ea"/>
              </a:rPr>
              <a:t> 비해 인기를 끌지는 못하고 있으나</a:t>
            </a:r>
            <a:endParaRPr lang="en-US" altLang="ko-KR" sz="1600" b="1" spc="-150" dirty="0" smtClean="0">
              <a:latin typeface="+mj-ea"/>
              <a:ea typeface="+mj-ea"/>
            </a:endParaRPr>
          </a:p>
          <a:p>
            <a:pPr algn="ctr"/>
            <a:r>
              <a:rPr lang="ko-KR" altLang="en-US" sz="1600" b="1" spc="-150" dirty="0" err="1" smtClean="0">
                <a:latin typeface="+mj-ea"/>
                <a:ea typeface="+mj-ea"/>
              </a:rPr>
              <a:t>다크나이트와</a:t>
            </a:r>
            <a:r>
              <a:rPr lang="ko-KR" altLang="en-US" sz="1600" b="1" spc="-150" dirty="0" smtClean="0">
                <a:latin typeface="+mj-ea"/>
                <a:ea typeface="+mj-ea"/>
              </a:rPr>
              <a:t> 조커를 비롯한</a:t>
            </a:r>
            <a:r>
              <a:rPr lang="en-US" altLang="ko-KR" sz="1600" b="1" spc="-150" dirty="0">
                <a:latin typeface="+mj-ea"/>
                <a:ea typeface="+mj-ea"/>
              </a:rPr>
              <a:t> </a:t>
            </a:r>
            <a:r>
              <a:rPr lang="ko-KR" altLang="en-US" sz="1600" b="1" spc="-150" dirty="0" smtClean="0">
                <a:latin typeface="+mj-ea"/>
                <a:ea typeface="+mj-ea"/>
              </a:rPr>
              <a:t>과거 인기 작품들이</a:t>
            </a:r>
            <a:endParaRPr lang="en-US" altLang="ko-KR" sz="1600" b="1" spc="-150" dirty="0" smtClean="0">
              <a:latin typeface="+mj-ea"/>
              <a:ea typeface="+mj-ea"/>
            </a:endParaRPr>
          </a:p>
          <a:p>
            <a:pPr algn="ctr"/>
            <a:r>
              <a:rPr lang="ko-KR" altLang="en-US" sz="1600" b="1" spc="-150" dirty="0" smtClean="0">
                <a:latin typeface="+mj-ea"/>
                <a:ea typeface="+mj-ea"/>
              </a:rPr>
              <a:t>아직까지도 큰 인기를 얻고 있다</a:t>
            </a:r>
            <a:r>
              <a:rPr lang="en-US" altLang="ko-KR" sz="1600" b="1" spc="-150" dirty="0" smtClean="0">
                <a:latin typeface="+mj-ea"/>
                <a:ea typeface="+mj-ea"/>
              </a:rPr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331640" y="1151797"/>
            <a:ext cx="6408712" cy="3863675"/>
            <a:chOff x="1456073" y="1151797"/>
            <a:chExt cx="6408712" cy="3863675"/>
          </a:xfrm>
        </p:grpSpPr>
        <p:sp>
          <p:nvSpPr>
            <p:cNvPr id="7" name="직사각형 6"/>
            <p:cNvSpPr/>
            <p:nvPr/>
          </p:nvSpPr>
          <p:spPr>
            <a:xfrm>
              <a:off x="1456073" y="1151797"/>
              <a:ext cx="6408712" cy="3863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DC 영화를 더 재밌게 만들 수 있는 캐릭터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1384392"/>
              <a:ext cx="5505450" cy="3438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307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9265" y="184574"/>
            <a:ext cx="1592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.</a:t>
            </a:r>
            <a:r>
              <a:rPr lang="ko-KR" altLang="en-US" sz="2000" b="1" spc="-150" dirty="0" smtClean="0">
                <a:solidFill>
                  <a:schemeClr val="bg1"/>
                </a:solidFill>
              </a:rPr>
              <a:t>아이디어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5716" y="5015472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latin typeface="+mj-ea"/>
                <a:ea typeface="+mj-ea"/>
              </a:rPr>
              <a:t>시중에는 다양한 </a:t>
            </a:r>
            <a:r>
              <a:rPr lang="en-US" altLang="ko-KR" sz="1600" b="1" spc="-150" dirty="0" smtClean="0">
                <a:latin typeface="+mj-ea"/>
                <a:ea typeface="+mj-ea"/>
              </a:rPr>
              <a:t>AR </a:t>
            </a:r>
            <a:r>
              <a:rPr lang="ko-KR" altLang="en-US" sz="1600" b="1" spc="-150" dirty="0" err="1" smtClean="0">
                <a:latin typeface="+mj-ea"/>
                <a:ea typeface="+mj-ea"/>
              </a:rPr>
              <a:t>페이스앱이</a:t>
            </a:r>
            <a:r>
              <a:rPr lang="ko-KR" altLang="en-US" sz="1600" b="1" spc="-150" dirty="0" smtClean="0">
                <a:latin typeface="+mj-ea"/>
                <a:ea typeface="+mj-ea"/>
              </a:rPr>
              <a:t> 존재하는 만큼</a:t>
            </a:r>
            <a:endParaRPr lang="en-US" altLang="ko-KR" sz="1600" b="1" spc="-150" dirty="0">
              <a:latin typeface="+mj-ea"/>
              <a:ea typeface="+mj-ea"/>
            </a:endParaRPr>
          </a:p>
          <a:p>
            <a:pPr algn="ctr"/>
            <a:r>
              <a:rPr lang="ko-KR" altLang="en-US" sz="1600" b="1" spc="-150" dirty="0" smtClean="0">
                <a:latin typeface="+mj-ea"/>
                <a:ea typeface="+mj-ea"/>
              </a:rPr>
              <a:t>이에 적용된 기술을 활용하여</a:t>
            </a:r>
            <a:endParaRPr lang="en-US" altLang="ko-KR" sz="1600" b="1" spc="-150" dirty="0" smtClean="0">
              <a:latin typeface="+mj-ea"/>
              <a:ea typeface="+mj-ea"/>
            </a:endParaRPr>
          </a:p>
          <a:p>
            <a:pPr algn="ctr"/>
            <a:r>
              <a:rPr lang="ko-KR" altLang="en-US" sz="1600" b="1" spc="-150" dirty="0" smtClean="0">
                <a:latin typeface="+mj-ea"/>
                <a:ea typeface="+mj-ea"/>
              </a:rPr>
              <a:t>히어로들의 마스크들을 얼굴에 씌워보고자 함</a:t>
            </a:r>
            <a:r>
              <a:rPr lang="en-US" altLang="ko-KR" sz="1600" b="1" spc="-150" dirty="0" smtClean="0">
                <a:latin typeface="+mj-ea"/>
                <a:ea typeface="+mj-ea"/>
              </a:rPr>
              <a:t>.</a:t>
            </a:r>
          </a:p>
        </p:txBody>
      </p:sp>
      <p:pic>
        <p:nvPicPr>
          <p:cNvPr id="2050" name="Picture 2" descr="증강현실로 체험해보세요&quot;... 페북에서 이케아까지 'AR 서비스' 판 커진다 - Brand Brief - 브랜드브리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496" y="1163603"/>
            <a:ext cx="57150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662" y="1916832"/>
            <a:ext cx="1618667" cy="147616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678" y="2401633"/>
            <a:ext cx="1264265" cy="115296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677017" y="2069444"/>
            <a:ext cx="1451267" cy="1215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12" y="1916832"/>
            <a:ext cx="1540772" cy="14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9265" y="184574"/>
            <a:ext cx="1592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000" b="1" spc="-150" dirty="0" smtClean="0">
                <a:solidFill>
                  <a:schemeClr val="bg1"/>
                </a:solidFill>
              </a:rPr>
              <a:t>3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.</a:t>
            </a:r>
            <a:r>
              <a:rPr lang="ko-KR" altLang="en-US" sz="2000" b="1" spc="-150" dirty="0" err="1" smtClean="0">
                <a:solidFill>
                  <a:schemeClr val="bg1"/>
                </a:solidFill>
              </a:rPr>
              <a:t>구현방법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5716" y="5015472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 err="1" smtClean="0">
                <a:latin typeface="+mj-ea"/>
                <a:ea typeface="+mj-ea"/>
              </a:rPr>
              <a:t>ARFaceSwitcher</a:t>
            </a:r>
            <a:r>
              <a:rPr lang="ko-KR" altLang="en-US" sz="1600" b="1" spc="-150" dirty="0" smtClean="0">
                <a:latin typeface="+mj-ea"/>
                <a:ea typeface="+mj-ea"/>
              </a:rPr>
              <a:t>를 활용하여</a:t>
            </a:r>
            <a:endParaRPr lang="en-US" altLang="ko-KR" sz="1600" b="1" spc="-150" dirty="0" smtClean="0">
              <a:latin typeface="+mj-ea"/>
              <a:ea typeface="+mj-ea"/>
            </a:endParaRPr>
          </a:p>
          <a:p>
            <a:pPr algn="ctr"/>
            <a:r>
              <a:rPr lang="ko-KR" altLang="en-US" sz="1600" b="1" spc="-150" dirty="0" smtClean="0">
                <a:latin typeface="+mj-ea"/>
                <a:ea typeface="+mj-ea"/>
              </a:rPr>
              <a:t>안면을 인식할 경우 특정 </a:t>
            </a:r>
            <a:r>
              <a:rPr lang="ko-KR" altLang="en-US" sz="1600" b="1" spc="-150" dirty="0" err="1" smtClean="0">
                <a:latin typeface="+mj-ea"/>
                <a:ea typeface="+mj-ea"/>
              </a:rPr>
              <a:t>마테리얼을</a:t>
            </a:r>
            <a:endParaRPr lang="en-US" altLang="ko-KR" sz="1600" b="1" spc="-150" dirty="0" smtClean="0">
              <a:latin typeface="+mj-ea"/>
              <a:ea typeface="+mj-ea"/>
            </a:endParaRPr>
          </a:p>
          <a:p>
            <a:pPr algn="ctr"/>
            <a:r>
              <a:rPr lang="ko-KR" altLang="en-US" sz="1600" b="1" spc="-150" dirty="0" smtClean="0">
                <a:latin typeface="+mj-ea"/>
                <a:ea typeface="+mj-ea"/>
              </a:rPr>
              <a:t>가져다 씌우게 됨</a:t>
            </a:r>
            <a:endParaRPr lang="en-US" altLang="ko-KR" sz="1600" b="1" spc="-15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587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43908" y="5877272"/>
            <a:ext cx="1656184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37" y="2492896"/>
            <a:ext cx="3667125" cy="16573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701" y="2348880"/>
            <a:ext cx="2389765" cy="129614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8C4AC3F6-9B0E-419F-AD9D-782B91B317D7}"/>
              </a:ext>
            </a:extLst>
          </p:cNvPr>
          <p:cNvGrpSpPr/>
          <p:nvPr/>
        </p:nvGrpSpPr>
        <p:grpSpPr>
          <a:xfrm>
            <a:off x="3419872" y="4365104"/>
            <a:ext cx="2418862" cy="614969"/>
            <a:chOff x="-59743" y="2695163"/>
            <a:chExt cx="2418862" cy="61496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-59743" y="2695163"/>
              <a:ext cx="24188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-5738" y="2910022"/>
              <a:ext cx="21962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FGO AR CARD</a:t>
              </a:r>
              <a:endPara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8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153</Words>
  <Application>Microsoft Office PowerPoint</Application>
  <PresentationFormat>화면 슬라이드 쇼(4:3)</PresentationFormat>
  <Paragraphs>54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HY헤드라인M</vt:lpstr>
      <vt:lpstr>Arial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Ginger</cp:lastModifiedBy>
  <cp:revision>46</cp:revision>
  <dcterms:created xsi:type="dcterms:W3CDTF">2016-11-03T20:47:04Z</dcterms:created>
  <dcterms:modified xsi:type="dcterms:W3CDTF">2023-06-02T07:05:04Z</dcterms:modified>
</cp:coreProperties>
</file>