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FB3047-92CB-4569-8CCD-1C108CF2C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DF4954-F412-4977-BF24-693456E6C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078954-D826-47EC-B0F7-BCE334FE4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C04C-8269-4682-AFD9-00A43542B6E9}" type="datetimeFigureOut">
              <a:rPr lang="en-US" smtClean="0"/>
              <a:t>14/04/2020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BA0BAD-747D-49BD-9046-66EFCEFFA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60BBBF-E772-41DA-A93A-64407CB03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F05E-89A1-44AF-AE8B-417AF79193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AA2F1-E643-492E-8288-D1A8854CB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BBBF91A-6DC2-4B6B-AC20-E2F2A9A3F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896C7A-E9E9-4DDA-9142-B2E819E86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C04C-8269-4682-AFD9-00A43542B6E9}" type="datetimeFigureOut">
              <a:rPr lang="en-US" smtClean="0"/>
              <a:t>14/04/2020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CE9EB3-B2B0-4C1F-9954-7A191A614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5ED859-9D75-416B-B47E-B3C68500A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F05E-89A1-44AF-AE8B-417AF79193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95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F6BECF6-2060-422B-89D4-403475F588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FF67D3D-3176-49B6-9518-8D585922E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144CDB-7E81-430A-A957-6A958182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C04C-8269-4682-AFD9-00A43542B6E9}" type="datetimeFigureOut">
              <a:rPr lang="en-US" smtClean="0"/>
              <a:t>14/04/2020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9C8FFF-9434-4BB0-871F-94A1F854C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4974D6-C564-482E-AA78-63036A8AD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F05E-89A1-44AF-AE8B-417AF79193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2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E546C0-6BC6-4A01-A443-8D405292F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65FDB5-1C25-44B2-851B-1F993A3F6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685FC1-6C86-4EAE-8D0D-F7C4BA285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C04C-8269-4682-AFD9-00A43542B6E9}" type="datetimeFigureOut">
              <a:rPr lang="en-US" smtClean="0"/>
              <a:t>14/04/2020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025474-3180-43B2-BFF8-91BCFC6A6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4F9DA6-EE01-4E0A-B7FF-722E3CE49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F05E-89A1-44AF-AE8B-417AF79193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31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230E98-37E7-48A3-9918-00618D0D6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328E170-9B0A-47F6-B045-E2A826EA2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47B4A0-AE64-4267-9ADB-E9DC268C6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C04C-8269-4682-AFD9-00A43542B6E9}" type="datetimeFigureOut">
              <a:rPr lang="en-US" smtClean="0"/>
              <a:t>14/04/2020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4F7A5E-9E73-4A2E-9FCF-16990E191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3F4C33-6C23-40B5-8EC3-09584319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F05E-89A1-44AF-AE8B-417AF79193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30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A8D773-9A02-4365-B07B-8D1113EDA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6B9722-77E6-435E-8302-B3C4277E02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FC07BC5-A8D4-4B1B-A2A4-BF16B3E0D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C0AD84E-9350-4E9F-B8AA-FA1FDA8CC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C04C-8269-4682-AFD9-00A43542B6E9}" type="datetimeFigureOut">
              <a:rPr lang="en-US" smtClean="0"/>
              <a:t>14/04/2020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4BBF4D8-61C8-45DF-B03F-AF91FFA97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3CADE5-A83F-49F9-9144-57A0B7259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F05E-89A1-44AF-AE8B-417AF79193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09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8CFE5D-6554-4A1B-B303-F166CA6FF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D5080B-D09F-4359-967E-58662BEA8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04C6768-181B-4733-8486-272D7A4D8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B54958A-47A7-48F3-AB54-B42BBD3A0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EF68696-E3E0-42AD-BB2F-E8630052C2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40185EC-3F4A-4216-9561-E5B20B4FB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C04C-8269-4682-AFD9-00A43542B6E9}" type="datetimeFigureOut">
              <a:rPr lang="en-US" smtClean="0"/>
              <a:t>14/04/2020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5C19793-3D0D-4CC1-B578-7A8D1097B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C279F7D-CE97-4D10-9331-0C4CC13EF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F05E-89A1-44AF-AE8B-417AF79193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82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24D3E3-E331-4818-9838-98CBC07A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08E2B3B-87A5-45C2-B53E-AE2E5A851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C04C-8269-4682-AFD9-00A43542B6E9}" type="datetimeFigureOut">
              <a:rPr lang="en-US" smtClean="0"/>
              <a:t>14/04/2020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51B8E36-A7F7-4292-B283-F3B7F0EA7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C544101-E2BA-4354-96E7-C0C085D62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F05E-89A1-44AF-AE8B-417AF79193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82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17424E3-43B7-452B-AD6E-91EA40D03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C04C-8269-4682-AFD9-00A43542B6E9}" type="datetimeFigureOut">
              <a:rPr lang="en-US" smtClean="0"/>
              <a:t>14/04/2020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AC6C1C7-4382-48A7-A415-0AC772225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3EA6687-8659-4FB5-AF32-478F3100D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F05E-89A1-44AF-AE8B-417AF79193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436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A6563D-AC6D-490A-90DF-F25A3CA72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9414FD-2BCC-41AB-87DF-0C7AA3113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0F5924F-DD80-45A7-A3EE-947E21466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4A388A5-7E54-4809-AAF3-6CD86E7A8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C04C-8269-4682-AFD9-00A43542B6E9}" type="datetimeFigureOut">
              <a:rPr lang="en-US" smtClean="0"/>
              <a:t>14/04/2020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2491F8-002D-451A-B972-54C733CDD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1C27B09-8285-4B29-9464-3F8627353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F05E-89A1-44AF-AE8B-417AF79193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88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9CC3A3-B1AF-474E-91AD-ED74B1F3C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C9EEA31-B767-4327-9EA3-F631B0E729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2AEA73-8ABC-4AFC-B32E-6CA74D675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97159E2-A863-4013-996A-198C69EED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C04C-8269-4682-AFD9-00A43542B6E9}" type="datetimeFigureOut">
              <a:rPr lang="en-US" smtClean="0"/>
              <a:t>14/04/2020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8E8D90-646B-4777-8CD1-9F08E4E10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6EC4F27-E40E-4B2E-911B-CC3082C01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F05E-89A1-44AF-AE8B-417AF79193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11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CA70031-F1F7-482B-A8CE-83FD47683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08230FE-1102-4BB0-B639-09A4179AB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6DCA50-AE61-4BD0-A4F8-BE8428CFAA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8C04C-8269-4682-AFD9-00A43542B6E9}" type="datetimeFigureOut">
              <a:rPr lang="en-US" smtClean="0"/>
              <a:t>14/04/2020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3EFA2B-228F-4CEC-A119-8C563F2F8F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334C9B-2BE5-423B-AA94-F4048A1CD9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1F05E-89A1-44AF-AE8B-417AF79193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45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46F402-92B9-4965-B727-5F505A0C16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3E66BE-7F5F-4A3D-9C65-756E38BFD3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4712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Ginger Miranda Chinchay</dc:creator>
  <cp:lastModifiedBy>Ginger Miranda Chinchay</cp:lastModifiedBy>
  <cp:revision>1</cp:revision>
  <dcterms:created xsi:type="dcterms:W3CDTF">2020-04-15T03:31:22Z</dcterms:created>
  <dcterms:modified xsi:type="dcterms:W3CDTF">2020-04-15T03:31:57Z</dcterms:modified>
</cp:coreProperties>
</file>