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48145-11E4-4D2E-83D0-A3D3C352022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7803-7780-45CE-B7DD-12B72421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pretty</a:t>
            </a:r>
            <a:r>
              <a:rPr lang="en-US" baseline="0" dirty="0"/>
              <a:t> </a:t>
            </a:r>
            <a:r>
              <a:rPr lang="en-US" baseline="0" dirty="0" err="1"/>
              <a:t>simpl</a:t>
            </a:r>
            <a:r>
              <a:rPr lang="en-US" baseline="0" dirty="0"/>
              <a:t>	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  <a:r>
              <a:rPr lang="en-US" baseline="0" dirty="0"/>
              <a:t>al layer groups neurons into regions, Pool layer uses </a:t>
            </a:r>
            <a:r>
              <a:rPr lang="en-US" baseline="0" dirty="0" err="1"/>
              <a:t>downsampling</a:t>
            </a:r>
            <a:r>
              <a:rPr lang="en-US" baseline="0" dirty="0"/>
              <a:t> to minimize dimensions, and FC layer is the output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3A2C23-9180-400D-95DE-F61463C9005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Digit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 Baker</a:t>
            </a:r>
          </a:p>
        </p:txBody>
      </p:sp>
    </p:spTree>
    <p:extLst>
      <p:ext uri="{BB962C8B-B14F-4D97-AF65-F5344CB8AC3E}">
        <p14:creationId xmlns:p14="http://schemas.microsoft.com/office/powerpoint/2010/main" val="26054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digits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05" y="2057492"/>
            <a:ext cx="6896575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created by the National Institute of Standards and Technology</a:t>
            </a:r>
          </a:p>
          <a:p>
            <a:r>
              <a:rPr lang="en-US" dirty="0"/>
              <a:t>There is a list of methods that have been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data and trying to get the lowest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many attempts to make an accurate model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http://yann.lecun.com/exdb/mnist/index.html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2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convolutional neural network to read the digits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Convulsional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for Images</a:t>
            </a:r>
          </a:p>
          <a:p>
            <a:r>
              <a:rPr lang="en-US" dirty="0"/>
              <a:t>Three layers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217267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case of the MNIST data…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layer takes the image and makes a 5 x 5 grid.</a:t>
            </a:r>
          </a:p>
          <a:p>
            <a:r>
              <a:rPr lang="en-US" dirty="0"/>
              <a:t>Layer 2 pools the grid to a size of 2 x 2</a:t>
            </a:r>
          </a:p>
          <a:p>
            <a:r>
              <a:rPr lang="en-US" dirty="0"/>
              <a:t>The final layer has 10 neurons to give the 10 different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5217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to have a error rate of &gt;2%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 Nearest Neighbors unfortunately does not meet that goal</a:t>
            </a:r>
          </a:p>
        </p:txBody>
      </p:sp>
    </p:spTree>
    <p:extLst>
      <p:ext uri="{BB962C8B-B14F-4D97-AF65-F5344CB8AC3E}">
        <p14:creationId xmlns:p14="http://schemas.microsoft.com/office/powerpoint/2010/main" val="2888295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191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MNIST Digit Recognizer</vt:lpstr>
      <vt:lpstr>Introduction</vt:lpstr>
      <vt:lpstr>MNIST Dataset</vt:lpstr>
      <vt:lpstr>Concept</vt:lpstr>
      <vt:lpstr>Background</vt:lpstr>
      <vt:lpstr>Methodology</vt:lpstr>
      <vt:lpstr>Convulsional Neural Network</vt:lpstr>
      <vt:lpstr>In the case of the MNIST data…</vt:lpstr>
      <vt:lpstr>Testing and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Digit Recognizer</dc:title>
  <dc:creator>Morgan Baker</dc:creator>
  <cp:lastModifiedBy>Morgan Baker</cp:lastModifiedBy>
  <cp:revision>6</cp:revision>
  <dcterms:created xsi:type="dcterms:W3CDTF">2016-12-01T08:13:27Z</dcterms:created>
  <dcterms:modified xsi:type="dcterms:W3CDTF">2016-12-01T09:01:26Z</dcterms:modified>
</cp:coreProperties>
</file>