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401" autoAdjust="0"/>
  </p:normalViewPr>
  <p:slideViewPr>
    <p:cSldViewPr snapToGrid="0">
      <p:cViewPr varScale="1">
        <p:scale>
          <a:sx n="54" d="100"/>
          <a:sy n="54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48145-11E4-4D2E-83D0-A3D3C352022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7803-7780-45CE-B7DD-12B72421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uses</a:t>
            </a:r>
            <a:r>
              <a:rPr lang="en-US" baseline="0" dirty="0"/>
              <a:t> for this, like government forms and accurate database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the history of MNIST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how many times this problem has been tackled, and maybe use the link. Also mention that on </a:t>
            </a:r>
            <a:r>
              <a:rPr lang="en-US" baseline="0" dirty="0" err="1"/>
              <a:t>kaggle</a:t>
            </a:r>
            <a:r>
              <a:rPr lang="en-US" baseline="0" dirty="0"/>
              <a:t>, around 20 people have gotten an accuracy of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Convolution</a:t>
            </a:r>
            <a:r>
              <a:rPr lang="en-US" baseline="0" dirty="0"/>
              <a:t>al layer groups neurons into regions, Pool layer uses </a:t>
            </a:r>
            <a:r>
              <a:rPr lang="en-US" baseline="0" dirty="0" err="1"/>
              <a:t>downsampling</a:t>
            </a:r>
            <a:r>
              <a:rPr lang="en-US" baseline="0" dirty="0"/>
              <a:t> to minimize dimensions, and FC layer is the output layer.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example of Random Forest</a:t>
            </a:r>
            <a:r>
              <a:rPr lang="en-US" baseline="0" dirty="0"/>
              <a:t> how everyone’s a decision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3A2C23-9180-400D-95DE-F61463C9005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Digit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 Baker</a:t>
            </a:r>
          </a:p>
        </p:txBody>
      </p:sp>
    </p:spTree>
    <p:extLst>
      <p:ext uri="{BB962C8B-B14F-4D97-AF65-F5344CB8AC3E}">
        <p14:creationId xmlns:p14="http://schemas.microsoft.com/office/powerpoint/2010/main" val="260540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"Random Forests Leo </a:t>
            </a:r>
            <a:r>
              <a:rPr lang="en-US" dirty="0" err="1"/>
              <a:t>Breiman</a:t>
            </a:r>
            <a:r>
              <a:rPr lang="en-US" dirty="0"/>
              <a:t> and Adele Cutler." </a:t>
            </a:r>
            <a:r>
              <a:rPr lang="en-US" i="1" dirty="0"/>
              <a:t>Random Forests - Classification Description</a:t>
            </a:r>
            <a:r>
              <a:rPr lang="en-US" dirty="0"/>
              <a:t>. Berkeley.edu, </a:t>
            </a:r>
            <a:r>
              <a:rPr lang="en-US" dirty="0" err="1"/>
              <a:t>n.d.</a:t>
            </a:r>
            <a:r>
              <a:rPr lang="en-US" dirty="0"/>
              <a:t> Web. 07 Dec. 2016. </a:t>
            </a:r>
          </a:p>
          <a:p>
            <a:r>
              <a:rPr lang="en-US" dirty="0"/>
              <a:t>David </a:t>
            </a:r>
            <a:r>
              <a:rPr lang="en-US" dirty="0" err="1"/>
              <a:t>Dalisay</a:t>
            </a:r>
            <a:r>
              <a:rPr lang="en-US" dirty="0"/>
              <a:t> Junior Data Scientist at Booz Allen Hamilton, Michael McCarthy Cofounder, Kevin Beaulieu Software Engineer, and </a:t>
            </a:r>
            <a:r>
              <a:rPr lang="en-US" dirty="0" err="1"/>
              <a:t>Rizwan</a:t>
            </a:r>
            <a:r>
              <a:rPr lang="en-US" dirty="0"/>
              <a:t> </a:t>
            </a:r>
            <a:r>
              <a:rPr lang="en-US" dirty="0" err="1"/>
              <a:t>Mallal</a:t>
            </a:r>
            <a:r>
              <a:rPr lang="en-US" dirty="0"/>
              <a:t> Chief Operating Officer, Forum Systems. "Machine Learning Mastery." </a:t>
            </a:r>
            <a:r>
              <a:rPr lang="en-US" i="1" dirty="0"/>
              <a:t>Machine Learning Mastery</a:t>
            </a:r>
            <a:r>
              <a:rPr lang="en-US" dirty="0"/>
              <a:t>. Jason Brownlee, 14 Nov. 2016. Web. 07 Dec. 2016. </a:t>
            </a:r>
          </a:p>
          <a:p>
            <a:r>
              <a:rPr lang="en-US" dirty="0"/>
              <a:t>"Digit Recognizer." </a:t>
            </a:r>
            <a:r>
              <a:rPr lang="en-US" i="1" dirty="0"/>
              <a:t>Digit Recognizer | </a:t>
            </a:r>
            <a:r>
              <a:rPr lang="en-US" i="1" dirty="0" err="1"/>
              <a:t>Kaggle</a:t>
            </a:r>
            <a:r>
              <a:rPr lang="en-US" dirty="0"/>
              <a:t>. </a:t>
            </a:r>
            <a:r>
              <a:rPr lang="en-US" dirty="0" err="1"/>
              <a:t>Kaggle</a:t>
            </a:r>
            <a:r>
              <a:rPr lang="en-US" dirty="0"/>
              <a:t>, 25 July 2012. Web. 07 Dec. 2016. </a:t>
            </a:r>
          </a:p>
          <a:p>
            <a:r>
              <a:rPr lang="en-US" dirty="0" err="1"/>
              <a:t>LeCun</a:t>
            </a:r>
            <a:r>
              <a:rPr lang="en-US" dirty="0"/>
              <a:t>, Yann, </a:t>
            </a:r>
            <a:r>
              <a:rPr lang="en-US" dirty="0" err="1"/>
              <a:t>Corrina</a:t>
            </a:r>
            <a:r>
              <a:rPr lang="en-US" dirty="0"/>
              <a:t> Cortes, and Christopher J.C. Burges. "THE MNIST DATABASE." </a:t>
            </a:r>
            <a:r>
              <a:rPr lang="en-US" i="1" dirty="0"/>
              <a:t>MNIST Handwritten Digit Database, Yann </a:t>
            </a:r>
            <a:r>
              <a:rPr lang="en-US" i="1" dirty="0" err="1"/>
              <a:t>LeCun</a:t>
            </a:r>
            <a:r>
              <a:rPr lang="en-US" i="1" dirty="0"/>
              <a:t>, Corinna Cortes and Chris Burges</a:t>
            </a:r>
            <a:r>
              <a:rPr lang="en-US" dirty="0"/>
              <a:t>. NYU, </a:t>
            </a:r>
            <a:r>
              <a:rPr lang="en-US" dirty="0" err="1"/>
              <a:t>n.d.</a:t>
            </a:r>
            <a:r>
              <a:rPr lang="en-US" dirty="0"/>
              <a:t> Web. 07 Dec.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digits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05" y="2057492"/>
            <a:ext cx="6896575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created by the National Institute of Standards and Technology</a:t>
            </a:r>
          </a:p>
          <a:p>
            <a:r>
              <a:rPr lang="en-US" dirty="0"/>
              <a:t>There is a list of methods that have been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data and trying to get the lowest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Background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many attempts to make an </a:t>
            </a:r>
            <a:r>
              <a:rPr lang="en-US"/>
              <a:t>accurate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1874"/>
            <a:ext cx="10058400" cy="1450757"/>
          </a:xfrm>
        </p:spPr>
        <p:txBody>
          <a:bodyPr/>
          <a:lstStyle/>
          <a:p>
            <a:r>
              <a:rPr lang="en-US" dirty="0"/>
              <a:t>Methodology: K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simple K nearest neighbors</a:t>
            </a:r>
          </a:p>
          <a:p>
            <a:r>
              <a:rPr lang="en-US" dirty="0"/>
              <a:t>Took about an hour or two to complete.</a:t>
            </a:r>
          </a:p>
          <a:p>
            <a:r>
              <a:rPr lang="en-US" dirty="0"/>
              <a:t>94% accuracy. </a:t>
            </a:r>
          </a:p>
        </p:txBody>
      </p:sp>
    </p:spTree>
    <p:extLst>
      <p:ext uri="{BB962C8B-B14F-4D97-AF65-F5344CB8AC3E}">
        <p14:creationId xmlns:p14="http://schemas.microsoft.com/office/powerpoint/2010/main" val="217267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85" y="735980"/>
            <a:ext cx="10058400" cy="80368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Methodology: 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85" y="1772304"/>
            <a:ext cx="11345365" cy="4632257"/>
          </a:xfrm>
        </p:spPr>
        <p:txBody>
          <a:bodyPr/>
          <a:lstStyle/>
          <a:p>
            <a:r>
              <a:rPr lang="en-US" dirty="0"/>
              <a:t>Use a convolutional neural network to read the digits</a:t>
            </a:r>
          </a:p>
          <a:p>
            <a:r>
              <a:rPr lang="en-US" dirty="0"/>
              <a:t>Neural Networks for Images</a:t>
            </a:r>
          </a:p>
          <a:p>
            <a:r>
              <a:rPr lang="en-US" dirty="0"/>
              <a:t>Three layers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/>
              <a:t>About 96% accuracy</a:t>
            </a:r>
          </a:p>
          <a:p>
            <a:endParaRPr lang="en-US" dirty="0"/>
          </a:p>
        </p:txBody>
      </p:sp>
      <p:pic>
        <p:nvPicPr>
          <p:cNvPr id="1026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756995"/>
            <a:ext cx="3333822" cy="11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Random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algorithm on my list</a:t>
            </a:r>
          </a:p>
          <a:p>
            <a:r>
              <a:rPr lang="en-US" dirty="0"/>
              <a:t>Creates a bunch of different decision trees and takes the majority vote.</a:t>
            </a:r>
          </a:p>
          <a:p>
            <a:r>
              <a:rPr lang="en-US" dirty="0"/>
              <a:t>Haven’t tested it yet</a:t>
            </a:r>
          </a:p>
        </p:txBody>
      </p:sp>
    </p:spTree>
    <p:extLst>
      <p:ext uri="{BB962C8B-B14F-4D97-AF65-F5344CB8AC3E}">
        <p14:creationId xmlns:p14="http://schemas.microsoft.com/office/powerpoint/2010/main" val="15217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to have a error rate of &lt;2%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 Nearest Neighbors unfortunately does not meet that goal, but Random Forest hopefully could.</a:t>
            </a:r>
          </a:p>
        </p:txBody>
      </p:sp>
    </p:spTree>
    <p:extLst>
      <p:ext uri="{BB962C8B-B14F-4D97-AF65-F5344CB8AC3E}">
        <p14:creationId xmlns:p14="http://schemas.microsoft.com/office/powerpoint/2010/main" val="2888295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415</Words>
  <Application>Microsoft Office PowerPoint</Application>
  <PresentationFormat>Widescreen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MNIST Digit Recognizer</vt:lpstr>
      <vt:lpstr>Introduction</vt:lpstr>
      <vt:lpstr>MNIST Dataset</vt:lpstr>
      <vt:lpstr>Concept</vt:lpstr>
      <vt:lpstr>Background and Hypothesis</vt:lpstr>
      <vt:lpstr>Methodology: K Nearest Neighbors</vt:lpstr>
      <vt:lpstr>Methodology: Convolutional Neural Network</vt:lpstr>
      <vt:lpstr>Methodology: Random Forest </vt:lpstr>
      <vt:lpstr>Testing and Hypothesis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Digit Recognizer</dc:title>
  <dc:creator>Morgan Baker</dc:creator>
  <cp:lastModifiedBy>Morgan Baker</cp:lastModifiedBy>
  <cp:revision>15</cp:revision>
  <dcterms:created xsi:type="dcterms:W3CDTF">2016-12-01T08:13:27Z</dcterms:created>
  <dcterms:modified xsi:type="dcterms:W3CDTF">2016-12-08T16:18:55Z</dcterms:modified>
</cp:coreProperties>
</file>