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86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92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5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00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339A-D5E3-4853-90D4-78869F407BDD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12B1A2-D1C1-4647-87B4-8D28ACA4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876300"/>
            <a:ext cx="998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Hive – A Petabyte Scale Data Warehouse Using Hadoop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543050"/>
            <a:ext cx="965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Facebook Data Infrastructure Team. Hive – A Petabyte Scale Data Warehouse Using Hadoop. Facebook. Web. 7 May 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2189381"/>
            <a:ext cx="96583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Comparison of Approaches to Large-Scale Data Analysis.</a:t>
            </a:r>
          </a:p>
          <a:p>
            <a:r>
              <a:rPr lang="en-US" dirty="0" err="1" smtClean="0"/>
              <a:t>Stonebraker</a:t>
            </a:r>
            <a:r>
              <a:rPr lang="en-US" dirty="0" smtClean="0"/>
              <a:t>, Michael, et al. “A comparison of Approaches to Large-Scale Data Analysis. 7 May 2015.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1450" y="42100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Morgan Baker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91450" y="4671715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May, 7,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0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Hive in the Scope of Comparison and </a:t>
            </a:r>
            <a:r>
              <a:rPr lang="en-US" dirty="0" err="1" smtClean="0"/>
              <a:t>Stonebraker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</a:t>
            </a:r>
            <a:r>
              <a:rPr lang="en-US" dirty="0" err="1" smtClean="0"/>
              <a:t>Stonebraker</a:t>
            </a:r>
            <a:r>
              <a:rPr lang="en-US" dirty="0"/>
              <a:t> </a:t>
            </a:r>
            <a:r>
              <a:rPr lang="en-US" dirty="0" smtClean="0"/>
              <a:t>has the right idea that there is no right answer</a:t>
            </a:r>
          </a:p>
          <a:p>
            <a:pPr lvl="1"/>
            <a:r>
              <a:rPr lang="en-US" dirty="0" smtClean="0"/>
              <a:t>Hive, a </a:t>
            </a:r>
            <a:r>
              <a:rPr lang="en-US" dirty="0" err="1" smtClean="0"/>
              <a:t>MapReduce</a:t>
            </a:r>
            <a:r>
              <a:rPr lang="en-US" dirty="0" smtClean="0"/>
              <a:t> System, could work for businesses like Facebook who deal in almost </a:t>
            </a:r>
            <a:r>
              <a:rPr lang="en-US" dirty="0" err="1" smtClean="0"/>
              <a:t>instanteanous</a:t>
            </a:r>
            <a:r>
              <a:rPr lang="en-US" dirty="0" smtClean="0"/>
              <a:t> periods of time</a:t>
            </a:r>
          </a:p>
          <a:p>
            <a:pPr lvl="1"/>
            <a:r>
              <a:rPr lang="en-US" dirty="0" smtClean="0"/>
              <a:t>Or the Parallel </a:t>
            </a:r>
            <a:r>
              <a:rPr lang="en-US" dirty="0" err="1" smtClean="0"/>
              <a:t>DBMSes</a:t>
            </a:r>
            <a:r>
              <a:rPr lang="en-US" dirty="0" smtClean="0"/>
              <a:t> could work for organizations who need a high performance, like governments.</a:t>
            </a:r>
            <a:endParaRPr lang="en-US" dirty="0"/>
          </a:p>
          <a:p>
            <a:r>
              <a:rPr lang="en-US" dirty="0" smtClean="0"/>
              <a:t>It kind of feels like setting the graphics for a game.</a:t>
            </a:r>
          </a:p>
          <a:p>
            <a:pPr lvl="1"/>
            <a:r>
              <a:rPr lang="en-US" dirty="0" smtClean="0"/>
              <a:t>If you want speed, and don’t really need peak performance all the time, go with Hive</a:t>
            </a:r>
          </a:p>
          <a:p>
            <a:pPr lvl="1"/>
            <a:r>
              <a:rPr lang="en-US" dirty="0" smtClean="0"/>
              <a:t>If you want performance and you’re ok with a loss of speed, take the Parallel </a:t>
            </a:r>
            <a:r>
              <a:rPr lang="en-US" smtClean="0"/>
              <a:t>DBMS approach.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97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of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 of business data is growing too rapidly, how will we contain it?</a:t>
            </a:r>
          </a:p>
          <a:p>
            <a:r>
              <a:rPr lang="en-US" dirty="0" smtClean="0"/>
              <a:t>Hadoop is a open source map reduce implementation</a:t>
            </a:r>
          </a:p>
          <a:p>
            <a:pPr lvl="1"/>
            <a:r>
              <a:rPr lang="en-US" dirty="0" smtClean="0"/>
              <a:t>However, it’s not easy to use</a:t>
            </a:r>
          </a:p>
          <a:p>
            <a:r>
              <a:rPr lang="en-US" dirty="0" smtClean="0"/>
              <a:t>Hive uses Hadoop but makes it easier to use and more reusable. </a:t>
            </a:r>
          </a:p>
        </p:txBody>
      </p:sp>
    </p:spTree>
    <p:extLst>
      <p:ext uri="{BB962C8B-B14F-4D97-AF65-F5344CB8AC3E}">
        <p14:creationId xmlns:p14="http://schemas.microsoft.com/office/powerpoint/2010/main" val="90209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implementation uses </a:t>
            </a:r>
            <a:r>
              <a:rPr lang="en-US" dirty="0" err="1" smtClean="0"/>
              <a:t>HiveQL</a:t>
            </a:r>
            <a:r>
              <a:rPr lang="en-US" dirty="0" smtClean="0"/>
              <a:t>, a declarative language of SQL</a:t>
            </a:r>
          </a:p>
          <a:p>
            <a:r>
              <a:rPr lang="en-US" dirty="0" smtClean="0"/>
              <a:t>Allows for tables, arrays, maps, and the like</a:t>
            </a:r>
          </a:p>
          <a:p>
            <a:r>
              <a:rPr lang="en-US" dirty="0"/>
              <a:t> </a:t>
            </a:r>
            <a:r>
              <a:rPr lang="en-US" dirty="0" smtClean="0"/>
              <a:t>Includes a system catalog for schemas and statistics</a:t>
            </a:r>
          </a:p>
          <a:p>
            <a:r>
              <a:rPr lang="en-US" dirty="0" smtClean="0"/>
              <a:t>Facebook uses it to contain over 700TB of user data. </a:t>
            </a:r>
          </a:p>
          <a:p>
            <a:r>
              <a:rPr lang="en-US" dirty="0" smtClean="0"/>
              <a:t>Also used by Yahoo!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2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Seems to have more productivity</a:t>
            </a:r>
          </a:p>
          <a:p>
            <a:r>
              <a:rPr lang="en-US" dirty="0" smtClean="0"/>
              <a:t>Don’t think the in unavailability of inserts has caused a problem yet, so that helps it for now, but will hurt later</a:t>
            </a:r>
          </a:p>
          <a:p>
            <a:r>
              <a:rPr lang="en-US" dirty="0" smtClean="0"/>
              <a:t>Seems to work well with Hadoop </a:t>
            </a:r>
          </a:p>
          <a:p>
            <a:pPr lvl="1"/>
            <a:r>
              <a:rPr lang="en-US" dirty="0" smtClean="0"/>
              <a:t>Also makes less work for the DBA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Reduce paradigm has gained popularity</a:t>
            </a:r>
          </a:p>
          <a:p>
            <a:r>
              <a:rPr lang="en-US" dirty="0" smtClean="0"/>
              <a:t>But SQL DBMS has worked for so long</a:t>
            </a:r>
          </a:p>
          <a:p>
            <a:r>
              <a:rPr lang="en-US" dirty="0" smtClean="0"/>
              <a:t>Which one works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5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authors of the papers preformed a test</a:t>
            </a:r>
          </a:p>
          <a:p>
            <a:r>
              <a:rPr lang="en-US" dirty="0" smtClean="0"/>
              <a:t>Given 100 nodes, test the performance of both methods </a:t>
            </a:r>
          </a:p>
          <a:p>
            <a:r>
              <a:rPr lang="en-US" dirty="0" smtClean="0"/>
              <a:t>After the tests, the authors found that DBMS’s took longer, but also had better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9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the findings, it was definitely an interesting experiment. </a:t>
            </a:r>
          </a:p>
          <a:p>
            <a:r>
              <a:rPr lang="en-US" dirty="0" smtClean="0"/>
              <a:t>However,  the comparison seems like something is missing.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Both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read the Hive paper first, so when reading the comparison paper, I noticed something. </a:t>
            </a:r>
            <a:endParaRPr lang="en-US" dirty="0"/>
          </a:p>
          <a:p>
            <a:r>
              <a:rPr lang="en-US" dirty="0" smtClean="0"/>
              <a:t>Hive tries its darnedest to bring the best aspects of both SQL and the Hadoop implementation</a:t>
            </a:r>
          </a:p>
          <a:p>
            <a:r>
              <a:rPr lang="en-US" dirty="0" smtClean="0"/>
              <a:t>Even though this is the case, Hive does not use a parallel DBMS system, but instead uses the </a:t>
            </a:r>
            <a:r>
              <a:rPr lang="en-US" dirty="0" err="1" smtClean="0"/>
              <a:t>MapReduce</a:t>
            </a:r>
            <a:r>
              <a:rPr lang="en-US" dirty="0" smtClean="0"/>
              <a:t> implementation.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61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Ideas of </a:t>
            </a:r>
            <a:r>
              <a:rPr lang="en-US" dirty="0" err="1" smtClean="0"/>
              <a:t>Stonebraker’s</a:t>
            </a:r>
            <a:r>
              <a:rPr lang="en-US" dirty="0" smtClean="0"/>
              <a:t>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time we’ve been trying to find the one size everyone will love.</a:t>
            </a:r>
          </a:p>
          <a:p>
            <a:r>
              <a:rPr lang="en-US" dirty="0" smtClean="0"/>
              <a:t>However, after ten years , </a:t>
            </a:r>
            <a:r>
              <a:rPr lang="en-US" dirty="0" err="1" smtClean="0"/>
              <a:t>Stonebraker</a:t>
            </a:r>
            <a:r>
              <a:rPr lang="en-US" dirty="0" smtClean="0"/>
              <a:t> claims that it doesn’t exist.</a:t>
            </a:r>
          </a:p>
          <a:p>
            <a:pPr lvl="1"/>
            <a:r>
              <a:rPr lang="en-US" dirty="0" smtClean="0"/>
              <a:t>There’s a reason for why we have multiple implementations available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635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506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PowerPoint Presentation</vt:lpstr>
      <vt:lpstr>Main Idea of Hive</vt:lpstr>
      <vt:lpstr>Where is it?</vt:lpstr>
      <vt:lpstr>Analysis </vt:lpstr>
      <vt:lpstr>Comparison Paper</vt:lpstr>
      <vt:lpstr>Implementation of Comparison</vt:lpstr>
      <vt:lpstr>Analysis</vt:lpstr>
      <vt:lpstr>Comparison of Both Papers</vt:lpstr>
      <vt:lpstr>Main Ideas of Stonebraker’s Lecture</vt:lpstr>
      <vt:lpstr>Analysis of Hive in the Scope of Comparison and Stonebraker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Baker</dc:creator>
  <cp:lastModifiedBy>Morgan Baker</cp:lastModifiedBy>
  <cp:revision>6</cp:revision>
  <dcterms:created xsi:type="dcterms:W3CDTF">2015-05-08T03:15:42Z</dcterms:created>
  <dcterms:modified xsi:type="dcterms:W3CDTF">2015-05-08T04:02:00Z</dcterms:modified>
</cp:coreProperties>
</file>