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7E3DDA-2305-4CA2-BD5E-09CAF68626B4}" v="8" dt="2025-01-25T11:25:51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alrahman Mohammed" userId="6bbf6f95-abd4-4ee5-b5f5-9fb4c70fdd60" providerId="ADAL" clId="{EB7E3DDA-2305-4CA2-BD5E-09CAF68626B4}"/>
    <pc:docChg chg="undo custSel modSld">
      <pc:chgData name="Abdalrahman Mohammed" userId="6bbf6f95-abd4-4ee5-b5f5-9fb4c70fdd60" providerId="ADAL" clId="{EB7E3DDA-2305-4CA2-BD5E-09CAF68626B4}" dt="2025-01-25T11:35:05.568" v="2568" actId="1076"/>
      <pc:docMkLst>
        <pc:docMk/>
      </pc:docMkLst>
      <pc:sldChg chg="modSp mod">
        <pc:chgData name="Abdalrahman Mohammed" userId="6bbf6f95-abd4-4ee5-b5f5-9fb4c70fdd60" providerId="ADAL" clId="{EB7E3DDA-2305-4CA2-BD5E-09CAF68626B4}" dt="2025-01-25T11:35:05.568" v="2568" actId="1076"/>
        <pc:sldMkLst>
          <pc:docMk/>
          <pc:sldMk cId="3340812440" sldId="256"/>
        </pc:sldMkLst>
        <pc:spChg chg="mod">
          <ac:chgData name="Abdalrahman Mohammed" userId="6bbf6f95-abd4-4ee5-b5f5-9fb4c70fdd60" providerId="ADAL" clId="{EB7E3DDA-2305-4CA2-BD5E-09CAF68626B4}" dt="2025-01-25T11:35:01.718" v="2567" actId="1076"/>
          <ac:spMkLst>
            <pc:docMk/>
            <pc:sldMk cId="3340812440" sldId="256"/>
            <ac:spMk id="6" creationId="{2DB8EC0E-6607-40E3-97CE-0424C726C3C7}"/>
          </ac:spMkLst>
        </pc:spChg>
        <pc:graphicFrameChg chg="mod modGraphic">
          <ac:chgData name="Abdalrahman Mohammed" userId="6bbf6f95-abd4-4ee5-b5f5-9fb4c70fdd60" providerId="ADAL" clId="{EB7E3DDA-2305-4CA2-BD5E-09CAF68626B4}" dt="2025-01-25T11:35:05.568" v="2568" actId="1076"/>
          <ac:graphicFrameMkLst>
            <pc:docMk/>
            <pc:sldMk cId="3340812440" sldId="256"/>
            <ac:graphicFrameMk id="4" creationId="{C7A0E616-13DD-423C-B18D-56582BE7C43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05C4-5780-40F5-A250-0EBF25D5F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83D8D-656A-48B0-83E5-66B8B913C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2A8C1-1790-4649-9FA4-6FF4A2F5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0A25-24CB-4E44-A543-7984F1949CDF}" type="datetimeFigureOut">
              <a:rPr lang="sv-SE" smtClean="0"/>
              <a:t>2025-01-25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6A82-438E-436F-9F08-1E2A0B82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3DA23-6F10-4ED1-B667-8B5C010B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1DDD-298A-47C1-9E59-75ABE1F22C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031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5567-0825-483A-B68E-BB07382E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7D5B6-23E4-4D5A-B12B-80B178EBE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32A9-9637-45FD-82C0-1E27E7F0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0A25-24CB-4E44-A543-7984F1949CDF}" type="datetimeFigureOut">
              <a:rPr lang="sv-SE" smtClean="0"/>
              <a:t>2025-01-25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48941-37FC-4866-8143-9E4C7851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15CFE-02A7-4CE5-B1A9-C7E0FD72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1DDD-298A-47C1-9E59-75ABE1F22C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097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7C045-E574-44A3-90EA-BEAC13640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3BED4-0474-47EC-908D-DFB11761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6E83E-04A7-4773-9104-1602C460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0A25-24CB-4E44-A543-7984F1949CDF}" type="datetimeFigureOut">
              <a:rPr lang="sv-SE" smtClean="0"/>
              <a:t>2025-01-25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DD0D-656D-4F9A-A605-D273BE61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6D0A-546F-4107-B13E-DA19FF79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1DDD-298A-47C1-9E59-75ABE1F22C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26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444-3901-43A5-9A41-EF3C61AE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3A89-CEA9-4C01-94E8-B81D920B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0C7B6-FC03-4F98-8032-28C99E9C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0A25-24CB-4E44-A543-7984F1949CDF}" type="datetimeFigureOut">
              <a:rPr lang="sv-SE" smtClean="0"/>
              <a:t>2025-01-25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3C41-6538-4A5E-977A-041B902E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C3BB-A5BD-4DB6-A0BA-51F00C76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1DDD-298A-47C1-9E59-75ABE1F22C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128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7BA0-FCD1-4D77-87E0-D5D6DA71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15292-F49B-49FD-9306-F19DDDD2C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A93F0-297A-4529-920F-24E50EA7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0A25-24CB-4E44-A543-7984F1949CDF}" type="datetimeFigureOut">
              <a:rPr lang="sv-SE" smtClean="0"/>
              <a:t>2025-01-25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5054A-DB8C-4092-AF57-8DE5347F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6DA1-BB92-47A1-A903-348E7295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1DDD-298A-47C1-9E59-75ABE1F22C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984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D5B3-D2BC-4BA5-9117-08985ECA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FCF0-F7F4-4A63-9CA4-C4D098F0D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48EBD-166B-4E80-94FB-CE4D83442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BA7EE-3B1B-4AF3-893C-4D674827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0A25-24CB-4E44-A543-7984F1949CDF}" type="datetimeFigureOut">
              <a:rPr lang="sv-SE" smtClean="0"/>
              <a:t>2025-01-25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FE9CF-61F1-44B7-809F-F591FB41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60F1-CF3D-4AFE-AC9B-E7E3735D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1DDD-298A-47C1-9E59-75ABE1F22C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129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96F6-0086-4810-BAA2-B4FF3CED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84702-2F09-4B28-9CD5-14A79A57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3A271-5D5D-4F2A-B50B-55603B189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A4F97-DB1F-4D37-BE01-1ADD09856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1669B-969E-44EF-8327-32B8BF03D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B04E3-6291-40F8-9C5D-0DC39E1E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0A25-24CB-4E44-A543-7984F1949CDF}" type="datetimeFigureOut">
              <a:rPr lang="sv-SE" smtClean="0"/>
              <a:t>2025-01-25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A6783-FED6-4D5A-B5E6-CB7898F2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8C75F-B8CB-426B-9A41-71AB03EE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1DDD-298A-47C1-9E59-75ABE1F22C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46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9D04-CFBF-42CF-B9CC-37160725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B70D6-E97D-4C2F-A195-DF82263C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0A25-24CB-4E44-A543-7984F1949CDF}" type="datetimeFigureOut">
              <a:rPr lang="sv-SE" smtClean="0"/>
              <a:t>2025-01-25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0A1F9-5CF5-4E7A-8836-B9E2DD04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DEE00-68C9-41E6-B83B-81C85F28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1DDD-298A-47C1-9E59-75ABE1F22C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352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6FA00-D6DC-4C96-9191-C4619126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0A25-24CB-4E44-A543-7984F1949CDF}" type="datetimeFigureOut">
              <a:rPr lang="sv-SE" smtClean="0"/>
              <a:t>2025-01-25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FB418-D01C-4758-8790-EB5805B7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57F08-F8B5-4084-B7D2-941B8B84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1DDD-298A-47C1-9E59-75ABE1F22C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928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738C-9EC6-4AAA-80B8-F153DDE0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DEB3-1E33-4A3B-9169-EF2311421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B58D3-FC7C-48CC-AB52-0F2339512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F5076-A468-43C1-A8DC-580A26F0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0A25-24CB-4E44-A543-7984F1949CDF}" type="datetimeFigureOut">
              <a:rPr lang="sv-SE" smtClean="0"/>
              <a:t>2025-01-25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B178E-7657-4F33-AD14-2BF753D3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9DFE1-F94E-4E57-AFAF-6E2E49D6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1DDD-298A-47C1-9E59-75ABE1F22C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414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FEB7-438D-40B1-A504-FBD49D7F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FC373D-F124-4893-B281-3EAEAFFB7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5B410-0E8D-47ED-BE55-30D1F9E4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C8865-A88D-4C05-91B8-61AC66AF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0A25-24CB-4E44-A543-7984F1949CDF}" type="datetimeFigureOut">
              <a:rPr lang="sv-SE" smtClean="0"/>
              <a:t>2025-01-25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269DE-6AE7-4266-B7B8-8AF83553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C4BB5-2B71-40CD-8B8D-397F5515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D1DDD-298A-47C1-9E59-75ABE1F22C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579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8C810-EAC5-4A2D-A015-A9368FD3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B8169-CC2A-415B-851A-42C353C30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87A3-C1DA-4C55-8351-601B4FA0A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80A25-24CB-4E44-A543-7984F1949CDF}" type="datetimeFigureOut">
              <a:rPr lang="sv-SE" smtClean="0"/>
              <a:t>2025-01-25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294D5-7FAB-452B-9286-1274EA48E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D0D14-9CEC-4708-A77E-AA94C4BE1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D1DDD-298A-47C1-9E59-75ABE1F22C5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55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A0E616-13DD-423C-B18D-56582BE7C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25716"/>
              </p:ext>
            </p:extLst>
          </p:nvPr>
        </p:nvGraphicFramePr>
        <p:xfrm>
          <a:off x="0" y="369332"/>
          <a:ext cx="12191998" cy="663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733">
                  <a:extLst>
                    <a:ext uri="{9D8B030D-6E8A-4147-A177-3AD203B41FA5}">
                      <a16:colId xmlns:a16="http://schemas.microsoft.com/office/drawing/2014/main" val="887858858"/>
                    </a:ext>
                  </a:extLst>
                </a:gridCol>
                <a:gridCol w="2033453">
                  <a:extLst>
                    <a:ext uri="{9D8B030D-6E8A-4147-A177-3AD203B41FA5}">
                      <a16:colId xmlns:a16="http://schemas.microsoft.com/office/drawing/2014/main" val="2894759845"/>
                    </a:ext>
                  </a:extLst>
                </a:gridCol>
                <a:gridCol w="2033453">
                  <a:extLst>
                    <a:ext uri="{9D8B030D-6E8A-4147-A177-3AD203B41FA5}">
                      <a16:colId xmlns:a16="http://schemas.microsoft.com/office/drawing/2014/main" val="77758095"/>
                    </a:ext>
                  </a:extLst>
                </a:gridCol>
                <a:gridCol w="2033453">
                  <a:extLst>
                    <a:ext uri="{9D8B030D-6E8A-4147-A177-3AD203B41FA5}">
                      <a16:colId xmlns:a16="http://schemas.microsoft.com/office/drawing/2014/main" val="182881638"/>
                    </a:ext>
                  </a:extLst>
                </a:gridCol>
                <a:gridCol w="2033453">
                  <a:extLst>
                    <a:ext uri="{9D8B030D-6E8A-4147-A177-3AD203B41FA5}">
                      <a16:colId xmlns:a16="http://schemas.microsoft.com/office/drawing/2014/main" val="268931051"/>
                    </a:ext>
                  </a:extLst>
                </a:gridCol>
                <a:gridCol w="2033453">
                  <a:extLst>
                    <a:ext uri="{9D8B030D-6E8A-4147-A177-3AD203B41FA5}">
                      <a16:colId xmlns:a16="http://schemas.microsoft.com/office/drawing/2014/main" val="1281455878"/>
                    </a:ext>
                  </a:extLst>
                </a:gridCol>
              </a:tblGrid>
              <a:tr h="655671">
                <a:tc>
                  <a:txBody>
                    <a:bodyPr/>
                    <a:lstStyle/>
                    <a:p>
                      <a:r>
                        <a:rPr lang="sv-SE" sz="1600" dirty="0"/>
                        <a:t>Idé-uppdrag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Förtydliga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Lösningar/strategi/analyser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Planera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Genomföra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/>
                        <a:t>Avsluta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69744"/>
                  </a:ext>
                </a:extLst>
              </a:tr>
              <a:tr h="783023">
                <a:tc>
                  <a:txBody>
                    <a:bodyPr/>
                    <a:lstStyle/>
                    <a:p>
                      <a:r>
                        <a:rPr lang="sv-SE" sz="1200" b="1" dirty="0"/>
                        <a:t>Vad är problemet ?</a:t>
                      </a:r>
                    </a:p>
                    <a:p>
                      <a:r>
                        <a:rPr lang="sv-SE" sz="1200" dirty="0"/>
                        <a:t>Sjuksköterska studenter vill träna på beräknings frågor.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Hur ser det ut nu ?</a:t>
                      </a:r>
                    </a:p>
                    <a:p>
                      <a:r>
                        <a:rPr lang="sv-SE" sz="1200" dirty="0"/>
                        <a:t>Lärare gör alla frågor manuellt.</a:t>
                      </a:r>
                    </a:p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Vilka lösningar finns ?</a:t>
                      </a:r>
                    </a:p>
                    <a:p>
                      <a:r>
                        <a:rPr lang="sv-SE" sz="1200" dirty="0"/>
                        <a:t>Hemsida, plattform kopplad till kurs litteratur eller app.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Vad ska göras ?</a:t>
                      </a:r>
                    </a:p>
                    <a:p>
                      <a:r>
                        <a:rPr lang="sv-SE" sz="1200" dirty="0"/>
                        <a:t>Hemsida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Hur ska vi göra ? </a:t>
                      </a:r>
                    </a:p>
                    <a:p>
                      <a:r>
                        <a:rPr lang="sv-SE" sz="1200" b="0" dirty="0"/>
                        <a:t>Dela upp uppgifterna i delar och jobba på de parallellt.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Vem lämnar vi över till ?</a:t>
                      </a:r>
                    </a:p>
                    <a:p>
                      <a:r>
                        <a:rPr lang="sv-SE" sz="1200" dirty="0"/>
                        <a:t>Sjuksköterska Lärare.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22049"/>
                  </a:ext>
                </a:extLst>
              </a:tr>
              <a:tr h="783023">
                <a:tc>
                  <a:txBody>
                    <a:bodyPr/>
                    <a:lstStyle/>
                    <a:p>
                      <a:r>
                        <a:rPr lang="sv-SE" sz="1200" b="1" dirty="0"/>
                        <a:t>Vem/vilka har det ?</a:t>
                      </a:r>
                    </a:p>
                    <a:p>
                      <a:r>
                        <a:rPr lang="sv-SE" sz="1200" dirty="0"/>
                        <a:t>Sjuksköterska studenter</a:t>
                      </a:r>
                    </a:p>
                    <a:p>
                      <a:r>
                        <a:rPr lang="sv-SE" sz="1200" dirty="0"/>
                        <a:t>Sjuksköterska lärare.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Hur ser önskeläget ut ? </a:t>
                      </a:r>
                    </a:p>
                    <a:p>
                      <a:r>
                        <a:rPr lang="sv-SE" sz="1200" b="0" dirty="0"/>
                        <a:t>Göra en templates som ska genera frågor automatiskt med vissa parametrar.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Vilken lösning är lämpligast ?</a:t>
                      </a:r>
                    </a:p>
                    <a:p>
                      <a:r>
                        <a:rPr lang="sv-SE" sz="1200" b="0" dirty="0"/>
                        <a:t>En simple hemsida.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b="1" dirty="0"/>
                        <a:t>I vilken ordning 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b="0" dirty="0"/>
                        <a:t>En halvfungerade prototyp för att sedan lägga till features utifrån önskemål.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b="1" dirty="0"/>
                        <a:t>Hur följa upp 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b="0" dirty="0"/>
                        <a:t>Veckovis kontakt med demo var tredje vecka.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b="1" dirty="0"/>
                        <a:t>Vad kvar står 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200" b="0" dirty="0"/>
                        <a:t>En lätt använd applikation som följer kraven.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249153"/>
                  </a:ext>
                </a:extLst>
              </a:tr>
              <a:tr h="957028">
                <a:tc>
                  <a:txBody>
                    <a:bodyPr/>
                    <a:lstStyle/>
                    <a:p>
                      <a:r>
                        <a:rPr lang="sv-SE" sz="1200" b="1" dirty="0"/>
                        <a:t>Var finns det ?</a:t>
                      </a:r>
                    </a:p>
                    <a:p>
                      <a:r>
                        <a:rPr lang="sv-SE" sz="1200" b="0" dirty="0"/>
                        <a:t>Hos l</a:t>
                      </a:r>
                      <a:r>
                        <a:rPr lang="sv-SE" sz="1200" dirty="0"/>
                        <a:t>ärare</a:t>
                      </a:r>
                      <a:r>
                        <a:rPr lang="sv-SE" sz="1200" b="0" dirty="0"/>
                        <a:t> på sjuksköterska programmet.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Vad påverkar ?</a:t>
                      </a:r>
                    </a:p>
                    <a:p>
                      <a:r>
                        <a:rPr lang="sv-SE" sz="1200" b="0" dirty="0"/>
                        <a:t>Utbildningsplanen och vad eleverna behöver träna på.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Vad äventyrar genomförandet ?</a:t>
                      </a:r>
                    </a:p>
                    <a:p>
                      <a:r>
                        <a:rPr lang="sv-SE" sz="1200" b="0" dirty="0" err="1"/>
                        <a:t>Hosting</a:t>
                      </a:r>
                      <a:r>
                        <a:rPr lang="sv-SE" sz="1200" b="0" dirty="0"/>
                        <a:t> av websida och icke familjär utveckling miljö.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Vilken kompetens behövs ?</a:t>
                      </a:r>
                    </a:p>
                    <a:p>
                      <a:r>
                        <a:rPr lang="sv-SE" sz="1200" b="0" dirty="0"/>
                        <a:t>Teknisk kompetens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Vem/hur stödja ?</a:t>
                      </a:r>
                    </a:p>
                    <a:p>
                      <a:r>
                        <a:rPr lang="sv-SE" sz="1200" b="0" dirty="0"/>
                        <a:t>Läraren och kunden.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Nästa steg ?</a:t>
                      </a:r>
                    </a:p>
                    <a:p>
                      <a:r>
                        <a:rPr lang="sv-SE" sz="1200" b="0" dirty="0"/>
                        <a:t>Bra och tydlig kommenterad och dokumenterad kod. En plan för långsiktigt underhåll och vidare utveckling.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69457"/>
                  </a:ext>
                </a:extLst>
              </a:tr>
              <a:tr h="1131033">
                <a:tc>
                  <a:txBody>
                    <a:bodyPr/>
                    <a:lstStyle/>
                    <a:p>
                      <a:r>
                        <a:rPr lang="sv-SE" sz="1200" b="1" dirty="0"/>
                        <a:t>Varför då ?</a:t>
                      </a:r>
                    </a:p>
                    <a:p>
                      <a:r>
                        <a:rPr lang="sv-SE" sz="1200" b="0" dirty="0"/>
                        <a:t>För att förbättra kvalitén på utbildningen för studenterna.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Vem påverkar/eller påverkas ?</a:t>
                      </a:r>
                    </a:p>
                    <a:p>
                      <a:r>
                        <a:rPr lang="sv-SE" sz="1200" b="0" dirty="0"/>
                        <a:t>Sjukvården</a:t>
                      </a:r>
                    </a:p>
                    <a:p>
                      <a:r>
                        <a:rPr lang="sv-SE" sz="1200" dirty="0"/>
                        <a:t>Sjuksköterska studenter</a:t>
                      </a:r>
                    </a:p>
                    <a:p>
                      <a:r>
                        <a:rPr lang="sv-SE" sz="1200" dirty="0"/>
                        <a:t>Sjuksköterska lärare.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När och under hur lång tid ?</a:t>
                      </a:r>
                    </a:p>
                    <a:p>
                      <a:r>
                        <a:rPr lang="sv-SE" sz="1200" b="0" dirty="0"/>
                        <a:t>Från 2025-01-20 till 2025-05-26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Vem har den ?</a:t>
                      </a:r>
                    </a:p>
                    <a:p>
                      <a:r>
                        <a:rPr lang="sv-SE" sz="1200" b="0" dirty="0"/>
                        <a:t>Gruppens medlemmar från tidigare kurser samt rådgivning från lärare.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Hur hantera förändringar &amp; korrigeringar ?</a:t>
                      </a:r>
                    </a:p>
                    <a:p>
                      <a:r>
                        <a:rPr lang="sv-SE" sz="1200" b="0" dirty="0"/>
                        <a:t>Nära kontakt med kunden och regelbunden feedback från kunden.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Hur utvärdera ?</a:t>
                      </a:r>
                    </a:p>
                    <a:p>
                      <a:r>
                        <a:rPr lang="sv-SE" sz="1200" b="0" dirty="0"/>
                        <a:t>Formulär för att få användare feedback.</a:t>
                      </a:r>
                      <a:br>
                        <a:rPr lang="sv-SE" sz="1200" b="0" dirty="0"/>
                      </a:br>
                      <a:r>
                        <a:rPr lang="sv-SE" sz="1200" b="0" dirty="0" err="1"/>
                        <a:t>Unit</a:t>
                      </a:r>
                      <a:r>
                        <a:rPr lang="sv-SE" sz="1200" b="0" dirty="0"/>
                        <a:t> tests för att säkerställa att alla svar är rätt. Ett sätt att mäta </a:t>
                      </a:r>
                      <a:r>
                        <a:rPr lang="sv-SE" sz="1200" b="0" dirty="0" err="1"/>
                        <a:t>availability</a:t>
                      </a:r>
                      <a:r>
                        <a:rPr lang="sv-SE" sz="1200" b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139594"/>
                  </a:ext>
                </a:extLst>
              </a:tr>
              <a:tr h="957028">
                <a:tc>
                  <a:txBody>
                    <a:bodyPr/>
                    <a:lstStyle/>
                    <a:p>
                      <a:r>
                        <a:rPr lang="sv-SE" sz="1200" b="1" dirty="0"/>
                        <a:t>Finns det behov att lösa det ?</a:t>
                      </a:r>
                    </a:p>
                    <a:p>
                      <a:r>
                        <a:rPr lang="sv-SE" sz="1200" b="0" dirty="0"/>
                        <a:t>Ja, inte endast för vår lärosätten men även för andra.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Kvalitet ?</a:t>
                      </a:r>
                    </a:p>
                    <a:p>
                      <a:r>
                        <a:rPr lang="sv-SE" sz="1200" dirty="0"/>
                        <a:t>Alla uppgifter måste ha korrekt lösning och en överenskommen ”upp </a:t>
                      </a:r>
                      <a:r>
                        <a:rPr lang="sv-SE" sz="1200" dirty="0" err="1"/>
                        <a:t>time</a:t>
                      </a:r>
                      <a:r>
                        <a:rPr lang="sv-SE" sz="1200" dirty="0"/>
                        <a:t>” på hemsidan.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Kritiska mål ?</a:t>
                      </a:r>
                    </a:p>
                    <a:p>
                      <a:r>
                        <a:rPr lang="sv-SE" sz="1200" b="0" dirty="0"/>
                        <a:t>Finns i Google drive.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06656"/>
                  </a:ext>
                </a:extLst>
              </a:tr>
              <a:tr h="1131033">
                <a:tc>
                  <a:txBody>
                    <a:bodyPr/>
                    <a:lstStyle/>
                    <a:p>
                      <a:r>
                        <a:rPr lang="sv-SE" sz="1200" b="1" dirty="0"/>
                        <a:t>Kopplat till företagsstrategi ?</a:t>
                      </a:r>
                    </a:p>
                    <a:p>
                      <a:r>
                        <a:rPr lang="sv-SE" sz="1200" dirty="0"/>
                        <a:t>Frigöra lärarens tid från att skapa övningsuppgifter och fokusera på att utbilda studenterna.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Finansiering klar ?</a:t>
                      </a:r>
                    </a:p>
                    <a:p>
                      <a:r>
                        <a:rPr lang="sv-SE" sz="1200" b="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Vilka resurser finns ?</a:t>
                      </a:r>
                    </a:p>
                    <a:p>
                      <a:r>
                        <a:rPr lang="sv-SE" sz="1200" b="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b="1" dirty="0"/>
                        <a:t>Hur mycket kostar det ?</a:t>
                      </a:r>
                    </a:p>
                    <a:p>
                      <a:r>
                        <a:rPr lang="sv-SE" sz="1200" b="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1524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B8EC0E-6607-40E3-97CE-0424C726C3C7}"/>
              </a:ext>
            </a:extLst>
          </p:cNvPr>
          <p:cNvSpPr txBox="1"/>
          <p:nvPr/>
        </p:nvSpPr>
        <p:spPr>
          <a:xfrm>
            <a:off x="4306691" y="0"/>
            <a:ext cx="301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Checklista vid projektinitiering</a:t>
            </a:r>
          </a:p>
        </p:txBody>
      </p:sp>
    </p:spTree>
    <p:extLst>
      <p:ext uri="{BB962C8B-B14F-4D97-AF65-F5344CB8AC3E}">
        <p14:creationId xmlns:p14="http://schemas.microsoft.com/office/powerpoint/2010/main" val="334081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D794CA769750249832CE27B0D5FD271" ma:contentTypeVersion="13" ma:contentTypeDescription="Skapa ett nytt dokument." ma:contentTypeScope="" ma:versionID="15d09b2ef3e951270a3ca02687e1f80a">
  <xsd:schema xmlns:xsd="http://www.w3.org/2001/XMLSchema" xmlns:xs="http://www.w3.org/2001/XMLSchema" xmlns:p="http://schemas.microsoft.com/office/2006/metadata/properties" xmlns:ns3="255f99a7-24ba-4b83-a35e-ed025d82129e" xmlns:ns4="11f76ba5-6bed-4700-bd8b-8d80d73cbc77" targetNamespace="http://schemas.microsoft.com/office/2006/metadata/properties" ma:root="true" ma:fieldsID="a270d9c9d34d1573e4d4090a3ee36a81" ns3:_="" ns4:_="">
    <xsd:import namespace="255f99a7-24ba-4b83-a35e-ed025d82129e"/>
    <xsd:import namespace="11f76ba5-6bed-4700-bd8b-8d80d73cbc77"/>
    <xsd:element name="properties">
      <xsd:complexType>
        <xsd:sequence>
          <xsd:element name="documentManagement">
            <xsd:complexType>
              <xsd:all>
                <xsd:element ref="ns3:SharedWithDetails" minOccurs="0"/>
                <xsd:element ref="ns3:SharedWithUser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f99a7-24ba-4b83-a35e-ed025d82129e" elementFormDefault="qualified">
    <xsd:import namespace="http://schemas.microsoft.com/office/2006/documentManagement/types"/>
    <xsd:import namespace="http://schemas.microsoft.com/office/infopath/2007/PartnerControls"/>
    <xsd:element name="SharedWithDetails" ma:index="8" nillable="true" ma:displayName="Delat med information" ma:description="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9" nillable="true" ma:displayName="Dela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Delar tips,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f76ba5-6bed-4700-bd8b-8d80d73cbc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E4351B-3817-421C-83F9-E7B2863FA42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C88898-F18B-4C6B-8AB0-800B0D97BD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630AD0-9EDF-42F6-9658-021CBE6F82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5f99a7-24ba-4b83-a35e-ed025d82129e"/>
    <ds:schemaRef ds:uri="11f76ba5-6bed-4700-bd8b-8d80d73cb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398</Words>
  <Application>Microsoft Office PowerPoint</Application>
  <PresentationFormat>Widescreen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Torbjörn Fridensköld</dc:creator>
  <cp:lastModifiedBy>Abdalrahman Mohammed</cp:lastModifiedBy>
  <cp:revision>2</cp:revision>
  <dcterms:created xsi:type="dcterms:W3CDTF">2020-12-07T12:40:16Z</dcterms:created>
  <dcterms:modified xsi:type="dcterms:W3CDTF">2025-01-25T11:35:12Z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0x0101009D794CA769750249832CE27B0D5FD271</vt:lpwstr>
  </property>
</Properties>
</file>