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83C59-4F48-49DF-BBE4-50D30144DEB0}" v="6" dt="2025-02-17T13:37:36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F1D5B-06BE-4B83-AEE4-AD400097EA2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2F232-E5B7-4F72-91C6-C589D8E3CB90}">
      <dgm:prSet/>
      <dgm:spPr/>
      <dgm:t>
        <a:bodyPr/>
        <a:lstStyle/>
        <a:p>
          <a:r>
            <a:rPr lang="en-US"/>
            <a:t>Sprintmålet för denna iteration är att leverera en fullt fungerande hemsida som kan köras lokalt. </a:t>
          </a:r>
        </a:p>
      </dgm:t>
    </dgm:pt>
    <dgm:pt modelId="{4BAB57C3-FEE7-41FA-A846-44D9DC4A456B}" type="parTrans" cxnId="{53378028-6BF4-49EB-9336-B56816F86621}">
      <dgm:prSet/>
      <dgm:spPr/>
      <dgm:t>
        <a:bodyPr/>
        <a:lstStyle/>
        <a:p>
          <a:endParaRPr lang="en-US"/>
        </a:p>
      </dgm:t>
    </dgm:pt>
    <dgm:pt modelId="{EA9B094F-8119-4DA7-A5E4-C9571282F440}" type="sibTrans" cxnId="{53378028-6BF4-49EB-9336-B56816F86621}">
      <dgm:prSet/>
      <dgm:spPr/>
      <dgm:t>
        <a:bodyPr/>
        <a:lstStyle/>
        <a:p>
          <a:endParaRPr lang="en-US"/>
        </a:p>
      </dgm:t>
    </dgm:pt>
    <dgm:pt modelId="{CBC79164-D031-472B-B457-5A8EBC5EA3AF}">
      <dgm:prSet/>
      <dgm:spPr/>
      <dgm:t>
        <a:bodyPr/>
        <a:lstStyle/>
        <a:p>
          <a:r>
            <a:rPr lang="en-US"/>
            <a:t>Det innebär att hemsidan ska ha en grundläggande struktur med en fungerande layout, navigering och responsiv design. </a:t>
          </a:r>
        </a:p>
      </dgm:t>
    </dgm:pt>
    <dgm:pt modelId="{2B9DFFBC-C470-41C9-82E6-D220232B890C}" type="parTrans" cxnId="{F9314243-38C3-4E8A-81F4-1600BA66BE35}">
      <dgm:prSet/>
      <dgm:spPr/>
      <dgm:t>
        <a:bodyPr/>
        <a:lstStyle/>
        <a:p>
          <a:endParaRPr lang="en-US"/>
        </a:p>
      </dgm:t>
    </dgm:pt>
    <dgm:pt modelId="{E5AC23DB-8A8B-4FFA-B521-E8D95E1FE021}" type="sibTrans" cxnId="{F9314243-38C3-4E8A-81F4-1600BA66BE35}">
      <dgm:prSet/>
      <dgm:spPr/>
      <dgm:t>
        <a:bodyPr/>
        <a:lstStyle/>
        <a:p>
          <a:endParaRPr lang="en-US"/>
        </a:p>
      </dgm:t>
    </dgm:pt>
    <dgm:pt modelId="{64D98A55-1974-430D-8347-A94E84C93856}">
      <dgm:prSet/>
      <dgm:spPr/>
      <dgm:t>
        <a:bodyPr/>
        <a:lstStyle/>
        <a:p>
          <a:r>
            <a:rPr lang="en-US"/>
            <a:t>De viktigaste sidorna, såsom startsida, Lägga till frågor och quiz. Ska vara på plats och interaktiva element som knappar ska fungera. </a:t>
          </a:r>
        </a:p>
      </dgm:t>
    </dgm:pt>
    <dgm:pt modelId="{1DEC4438-60DB-412B-8951-32FEBF525E68}" type="parTrans" cxnId="{10C95BDF-B76B-4689-A38E-7EA3F8010201}">
      <dgm:prSet/>
      <dgm:spPr/>
      <dgm:t>
        <a:bodyPr/>
        <a:lstStyle/>
        <a:p>
          <a:endParaRPr lang="en-US"/>
        </a:p>
      </dgm:t>
    </dgm:pt>
    <dgm:pt modelId="{036B0A1B-7D21-449F-A0CC-B63A7C9423E0}" type="sibTrans" cxnId="{10C95BDF-B76B-4689-A38E-7EA3F8010201}">
      <dgm:prSet/>
      <dgm:spPr/>
      <dgm:t>
        <a:bodyPr/>
        <a:lstStyle/>
        <a:p>
          <a:endParaRPr lang="en-US"/>
        </a:p>
      </dgm:t>
    </dgm:pt>
    <dgm:pt modelId="{111724BD-8D05-4128-B323-CFEC71CBD678}">
      <dgm:prSet/>
      <dgm:spPr/>
      <dgm:t>
        <a:bodyPr/>
        <a:lstStyle/>
        <a:p>
          <a:r>
            <a:rPr lang="en-US"/>
            <a:t>En fungerande databas ska implementeras för att hantera lagring och hämtning av data.</a:t>
          </a:r>
        </a:p>
      </dgm:t>
    </dgm:pt>
    <dgm:pt modelId="{768D0C6A-2322-49CC-BBDE-94947F4536BB}" type="parTrans" cxnId="{76CBFD20-0690-487D-8BDB-666C63516D41}">
      <dgm:prSet/>
      <dgm:spPr/>
      <dgm:t>
        <a:bodyPr/>
        <a:lstStyle/>
        <a:p>
          <a:endParaRPr lang="en-US"/>
        </a:p>
      </dgm:t>
    </dgm:pt>
    <dgm:pt modelId="{F2063491-759B-4B31-980E-1766F71B5FEF}" type="sibTrans" cxnId="{76CBFD20-0690-487D-8BDB-666C63516D41}">
      <dgm:prSet/>
      <dgm:spPr/>
      <dgm:t>
        <a:bodyPr/>
        <a:lstStyle/>
        <a:p>
          <a:endParaRPr lang="en-US"/>
        </a:p>
      </dgm:t>
    </dgm:pt>
    <dgm:pt modelId="{34C1B140-5FA8-48EA-B129-006B7359555F}">
      <dgm:prSet/>
      <dgm:spPr/>
      <dgm:t>
        <a:bodyPr/>
        <a:lstStyle/>
        <a:p>
          <a:r>
            <a:rPr lang="en-US"/>
            <a:t>Webbplatsen ska kunna startas och användas lokalt utan fel, vilket säkerställer en stabil grund för vidare utveckling och framtida förbättringar.</a:t>
          </a:r>
        </a:p>
      </dgm:t>
    </dgm:pt>
    <dgm:pt modelId="{82F25DF4-D173-43D7-BB02-7762D284A916}" type="parTrans" cxnId="{D918AEEA-9DEC-4837-8914-328E3C6944DA}">
      <dgm:prSet/>
      <dgm:spPr/>
      <dgm:t>
        <a:bodyPr/>
        <a:lstStyle/>
        <a:p>
          <a:endParaRPr lang="en-US"/>
        </a:p>
      </dgm:t>
    </dgm:pt>
    <dgm:pt modelId="{688DFB1D-6C3C-4E6D-958B-959DCBBEF15B}" type="sibTrans" cxnId="{D918AEEA-9DEC-4837-8914-328E3C6944DA}">
      <dgm:prSet/>
      <dgm:spPr/>
      <dgm:t>
        <a:bodyPr/>
        <a:lstStyle/>
        <a:p>
          <a:endParaRPr lang="en-US"/>
        </a:p>
      </dgm:t>
    </dgm:pt>
    <dgm:pt modelId="{57E7CE95-072C-450F-8858-03DDD89835C4}" type="pres">
      <dgm:prSet presAssocID="{BB5F1D5B-06BE-4B83-AEE4-AD400097EA23}" presName="linear" presStyleCnt="0">
        <dgm:presLayoutVars>
          <dgm:animLvl val="lvl"/>
          <dgm:resizeHandles val="exact"/>
        </dgm:presLayoutVars>
      </dgm:prSet>
      <dgm:spPr/>
    </dgm:pt>
    <dgm:pt modelId="{BD635ADA-4C77-47EC-9903-7248FD588977}" type="pres">
      <dgm:prSet presAssocID="{3D92F232-E5B7-4F72-91C6-C589D8E3CB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E21A60-B1E5-439A-82AC-91E108F8D821}" type="pres">
      <dgm:prSet presAssocID="{EA9B094F-8119-4DA7-A5E4-C9571282F440}" presName="spacer" presStyleCnt="0"/>
      <dgm:spPr/>
    </dgm:pt>
    <dgm:pt modelId="{E2A4B949-8EEE-4244-9C9F-237EE745E680}" type="pres">
      <dgm:prSet presAssocID="{CBC79164-D031-472B-B457-5A8EBC5EA3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045262-9D02-4BBA-B13F-8A8E250FBB31}" type="pres">
      <dgm:prSet presAssocID="{E5AC23DB-8A8B-4FFA-B521-E8D95E1FE021}" presName="spacer" presStyleCnt="0"/>
      <dgm:spPr/>
    </dgm:pt>
    <dgm:pt modelId="{0B4B108C-ABC9-4AE0-B019-2815898EA5DC}" type="pres">
      <dgm:prSet presAssocID="{64D98A55-1974-430D-8347-A94E84C93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A8A24B-07FA-402C-A91F-FCBFA6E581B5}" type="pres">
      <dgm:prSet presAssocID="{036B0A1B-7D21-449F-A0CC-B63A7C9423E0}" presName="spacer" presStyleCnt="0"/>
      <dgm:spPr/>
    </dgm:pt>
    <dgm:pt modelId="{1A9DFDED-954A-4CFC-BBB9-D56BC0F692F9}" type="pres">
      <dgm:prSet presAssocID="{111724BD-8D05-4128-B323-CFEC71CBD6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B8F050-EB73-4F71-AB32-92871D8E541E}" type="pres">
      <dgm:prSet presAssocID="{F2063491-759B-4B31-980E-1766F71B5FEF}" presName="spacer" presStyleCnt="0"/>
      <dgm:spPr/>
    </dgm:pt>
    <dgm:pt modelId="{38851AAC-0684-4BD0-A5CB-E71306543003}" type="pres">
      <dgm:prSet presAssocID="{34C1B140-5FA8-48EA-B129-006B7359555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232B0D-BC22-4ABF-9912-E0228D6C6586}" type="presOf" srcId="{BB5F1D5B-06BE-4B83-AEE4-AD400097EA23}" destId="{57E7CE95-072C-450F-8858-03DDD89835C4}" srcOrd="0" destOrd="0" presId="urn:microsoft.com/office/officeart/2005/8/layout/vList2"/>
    <dgm:cxn modelId="{76CBFD20-0690-487D-8BDB-666C63516D41}" srcId="{BB5F1D5B-06BE-4B83-AEE4-AD400097EA23}" destId="{111724BD-8D05-4128-B323-CFEC71CBD678}" srcOrd="3" destOrd="0" parTransId="{768D0C6A-2322-49CC-BBDE-94947F4536BB}" sibTransId="{F2063491-759B-4B31-980E-1766F71B5FEF}"/>
    <dgm:cxn modelId="{53378028-6BF4-49EB-9336-B56816F86621}" srcId="{BB5F1D5B-06BE-4B83-AEE4-AD400097EA23}" destId="{3D92F232-E5B7-4F72-91C6-C589D8E3CB90}" srcOrd="0" destOrd="0" parTransId="{4BAB57C3-FEE7-41FA-A846-44D9DC4A456B}" sibTransId="{EA9B094F-8119-4DA7-A5E4-C9571282F440}"/>
    <dgm:cxn modelId="{2A038F37-9124-46D1-B007-2D94CCF58BCD}" type="presOf" srcId="{CBC79164-D031-472B-B457-5A8EBC5EA3AF}" destId="{E2A4B949-8EEE-4244-9C9F-237EE745E680}" srcOrd="0" destOrd="0" presId="urn:microsoft.com/office/officeart/2005/8/layout/vList2"/>
    <dgm:cxn modelId="{4BAE503A-8E4E-4B38-8813-C22EB9521836}" type="presOf" srcId="{34C1B140-5FA8-48EA-B129-006B7359555F}" destId="{38851AAC-0684-4BD0-A5CB-E71306543003}" srcOrd="0" destOrd="0" presId="urn:microsoft.com/office/officeart/2005/8/layout/vList2"/>
    <dgm:cxn modelId="{F9314243-38C3-4E8A-81F4-1600BA66BE35}" srcId="{BB5F1D5B-06BE-4B83-AEE4-AD400097EA23}" destId="{CBC79164-D031-472B-B457-5A8EBC5EA3AF}" srcOrd="1" destOrd="0" parTransId="{2B9DFFBC-C470-41C9-82E6-D220232B890C}" sibTransId="{E5AC23DB-8A8B-4FFA-B521-E8D95E1FE021}"/>
    <dgm:cxn modelId="{2661EE58-2B1D-45DD-8B08-8E5C3F655D56}" type="presOf" srcId="{3D92F232-E5B7-4F72-91C6-C589D8E3CB90}" destId="{BD635ADA-4C77-47EC-9903-7248FD588977}" srcOrd="0" destOrd="0" presId="urn:microsoft.com/office/officeart/2005/8/layout/vList2"/>
    <dgm:cxn modelId="{30D2657D-BD87-4242-925F-148ADE2C0FCF}" type="presOf" srcId="{111724BD-8D05-4128-B323-CFEC71CBD678}" destId="{1A9DFDED-954A-4CFC-BBB9-D56BC0F692F9}" srcOrd="0" destOrd="0" presId="urn:microsoft.com/office/officeart/2005/8/layout/vList2"/>
    <dgm:cxn modelId="{10C95BDF-B76B-4689-A38E-7EA3F8010201}" srcId="{BB5F1D5B-06BE-4B83-AEE4-AD400097EA23}" destId="{64D98A55-1974-430D-8347-A94E84C93856}" srcOrd="2" destOrd="0" parTransId="{1DEC4438-60DB-412B-8951-32FEBF525E68}" sibTransId="{036B0A1B-7D21-449F-A0CC-B63A7C9423E0}"/>
    <dgm:cxn modelId="{D918AEEA-9DEC-4837-8914-328E3C6944DA}" srcId="{BB5F1D5B-06BE-4B83-AEE4-AD400097EA23}" destId="{34C1B140-5FA8-48EA-B129-006B7359555F}" srcOrd="4" destOrd="0" parTransId="{82F25DF4-D173-43D7-BB02-7762D284A916}" sibTransId="{688DFB1D-6C3C-4E6D-958B-959DCBBEF15B}"/>
    <dgm:cxn modelId="{E6BA12EE-7B9A-402E-8199-E9C1FADA2BCE}" type="presOf" srcId="{64D98A55-1974-430D-8347-A94E84C93856}" destId="{0B4B108C-ABC9-4AE0-B019-2815898EA5DC}" srcOrd="0" destOrd="0" presId="urn:microsoft.com/office/officeart/2005/8/layout/vList2"/>
    <dgm:cxn modelId="{299EEDBC-F2F4-4FF8-BCCD-73ACF50126BA}" type="presParOf" srcId="{57E7CE95-072C-450F-8858-03DDD89835C4}" destId="{BD635ADA-4C77-47EC-9903-7248FD588977}" srcOrd="0" destOrd="0" presId="urn:microsoft.com/office/officeart/2005/8/layout/vList2"/>
    <dgm:cxn modelId="{2475DEE8-2CA3-4772-AF3F-755AFD870193}" type="presParOf" srcId="{57E7CE95-072C-450F-8858-03DDD89835C4}" destId="{E6E21A60-B1E5-439A-82AC-91E108F8D821}" srcOrd="1" destOrd="0" presId="urn:microsoft.com/office/officeart/2005/8/layout/vList2"/>
    <dgm:cxn modelId="{E24FD34D-39EA-45DE-B3D3-51F9C59E85FE}" type="presParOf" srcId="{57E7CE95-072C-450F-8858-03DDD89835C4}" destId="{E2A4B949-8EEE-4244-9C9F-237EE745E680}" srcOrd="2" destOrd="0" presId="urn:microsoft.com/office/officeart/2005/8/layout/vList2"/>
    <dgm:cxn modelId="{F08FC053-1C56-4E92-9AAC-5F712C148F9A}" type="presParOf" srcId="{57E7CE95-072C-450F-8858-03DDD89835C4}" destId="{65045262-9D02-4BBA-B13F-8A8E250FBB31}" srcOrd="3" destOrd="0" presId="urn:microsoft.com/office/officeart/2005/8/layout/vList2"/>
    <dgm:cxn modelId="{39527645-3CF8-4A57-9B43-269C37ADC9E6}" type="presParOf" srcId="{57E7CE95-072C-450F-8858-03DDD89835C4}" destId="{0B4B108C-ABC9-4AE0-B019-2815898EA5DC}" srcOrd="4" destOrd="0" presId="urn:microsoft.com/office/officeart/2005/8/layout/vList2"/>
    <dgm:cxn modelId="{AC6A73A5-9909-4AD9-A07A-24E7A1A4E46A}" type="presParOf" srcId="{57E7CE95-072C-450F-8858-03DDD89835C4}" destId="{A0A8A24B-07FA-402C-A91F-FCBFA6E581B5}" srcOrd="5" destOrd="0" presId="urn:microsoft.com/office/officeart/2005/8/layout/vList2"/>
    <dgm:cxn modelId="{359DAA29-A993-4EC5-91A5-0B2236DCADCC}" type="presParOf" srcId="{57E7CE95-072C-450F-8858-03DDD89835C4}" destId="{1A9DFDED-954A-4CFC-BBB9-D56BC0F692F9}" srcOrd="6" destOrd="0" presId="urn:microsoft.com/office/officeart/2005/8/layout/vList2"/>
    <dgm:cxn modelId="{E39E6FC2-A71C-4ABF-BD70-C9FA077B641A}" type="presParOf" srcId="{57E7CE95-072C-450F-8858-03DDD89835C4}" destId="{2EB8F050-EB73-4F71-AB32-92871D8E541E}" srcOrd="7" destOrd="0" presId="urn:microsoft.com/office/officeart/2005/8/layout/vList2"/>
    <dgm:cxn modelId="{1EA5BFC3-EF04-4773-A14D-BFC21479A13B}" type="presParOf" srcId="{57E7CE95-072C-450F-8858-03DDD89835C4}" destId="{38851AAC-0684-4BD0-A5CB-E713065430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0259B7-FACE-40F4-B4C6-E6BD411A0DC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DD0C6D-5E22-4131-88C3-CA45DAF676FE}">
      <dgm:prSet/>
      <dgm:spPr/>
      <dgm:t>
        <a:bodyPr/>
        <a:lstStyle/>
        <a:p>
          <a:r>
            <a:rPr lang="en-US" b="0" i="0"/>
            <a:t>Kundfeedback och krav-ändringar som kan kräva revidering.​</a:t>
          </a:r>
          <a:endParaRPr lang="en-US"/>
        </a:p>
      </dgm:t>
    </dgm:pt>
    <dgm:pt modelId="{4F82FEFA-1BA6-4647-AD8F-4A4E2E7D7C13}" type="parTrans" cxnId="{5A5CD922-3FDB-4F54-988A-C03CC903E18F}">
      <dgm:prSet/>
      <dgm:spPr/>
      <dgm:t>
        <a:bodyPr/>
        <a:lstStyle/>
        <a:p>
          <a:endParaRPr lang="en-US"/>
        </a:p>
      </dgm:t>
    </dgm:pt>
    <dgm:pt modelId="{962D5AA5-9A5A-4446-A662-2258A3A67485}" type="sibTrans" cxnId="{5A5CD922-3FDB-4F54-988A-C03CC903E18F}">
      <dgm:prSet/>
      <dgm:spPr/>
      <dgm:t>
        <a:bodyPr/>
        <a:lstStyle/>
        <a:p>
          <a:endParaRPr lang="en-US"/>
        </a:p>
      </dgm:t>
    </dgm:pt>
    <dgm:pt modelId="{E9F3E815-62A0-4615-8547-01A71EFEE39E}">
      <dgm:prSet/>
      <dgm:spPr/>
      <dgm:t>
        <a:bodyPr/>
        <a:lstStyle/>
        <a:p>
          <a:r>
            <a:rPr lang="en-US" b="0" i="0"/>
            <a:t>Tidsbegränsningar och deadlines som kan påverka kvaliteten på leveranser.​</a:t>
          </a:r>
          <a:endParaRPr lang="en-US"/>
        </a:p>
      </dgm:t>
    </dgm:pt>
    <dgm:pt modelId="{07FBB9BE-A5AB-4723-8CF4-07F946FCA58C}" type="parTrans" cxnId="{EF72B2B6-3355-47A9-B4CD-76B1663CDBCC}">
      <dgm:prSet/>
      <dgm:spPr/>
      <dgm:t>
        <a:bodyPr/>
        <a:lstStyle/>
        <a:p>
          <a:endParaRPr lang="en-US"/>
        </a:p>
      </dgm:t>
    </dgm:pt>
    <dgm:pt modelId="{F9EB9F74-B36D-4135-A0B4-822672C7CD02}" type="sibTrans" cxnId="{EF72B2B6-3355-47A9-B4CD-76B1663CDBCC}">
      <dgm:prSet/>
      <dgm:spPr/>
      <dgm:t>
        <a:bodyPr/>
        <a:lstStyle/>
        <a:p>
          <a:endParaRPr lang="en-US"/>
        </a:p>
      </dgm:t>
    </dgm:pt>
    <dgm:pt modelId="{5203B56F-2430-46B7-8921-D31437B395FB}">
      <dgm:prSet/>
      <dgm:spPr/>
      <dgm:t>
        <a:bodyPr/>
        <a:lstStyle/>
        <a:p>
          <a:r>
            <a:rPr lang="en-US" b="0" i="0"/>
            <a:t>Resurstillgänglighet, såsom tillgång till testmiljöer eller nödvändiga verktyg.​</a:t>
          </a:r>
          <a:endParaRPr lang="en-US"/>
        </a:p>
      </dgm:t>
    </dgm:pt>
    <dgm:pt modelId="{A30109A1-999F-40B8-9FCD-E7912BF916EC}" type="parTrans" cxnId="{DBD8E935-AC62-41B0-9D4B-8A51C606DA29}">
      <dgm:prSet/>
      <dgm:spPr/>
      <dgm:t>
        <a:bodyPr/>
        <a:lstStyle/>
        <a:p>
          <a:endParaRPr lang="en-US"/>
        </a:p>
      </dgm:t>
    </dgm:pt>
    <dgm:pt modelId="{3A4664E5-5E13-47E3-BD59-3A2ECA9230A4}" type="sibTrans" cxnId="{DBD8E935-AC62-41B0-9D4B-8A51C606DA29}">
      <dgm:prSet/>
      <dgm:spPr/>
      <dgm:t>
        <a:bodyPr/>
        <a:lstStyle/>
        <a:p>
          <a:endParaRPr lang="en-US"/>
        </a:p>
      </dgm:t>
    </dgm:pt>
    <dgm:pt modelId="{37FED021-5929-4876-B711-95D4DBFF7AA0}" type="pres">
      <dgm:prSet presAssocID="{650259B7-FACE-40F4-B4C6-E6BD411A0DCA}" presName="vert0" presStyleCnt="0">
        <dgm:presLayoutVars>
          <dgm:dir/>
          <dgm:animOne val="branch"/>
          <dgm:animLvl val="lvl"/>
        </dgm:presLayoutVars>
      </dgm:prSet>
      <dgm:spPr/>
    </dgm:pt>
    <dgm:pt modelId="{D3F2A432-A759-4BA0-A76B-F6948F0F923E}" type="pres">
      <dgm:prSet presAssocID="{F1DD0C6D-5E22-4131-88C3-CA45DAF676FE}" presName="thickLine" presStyleLbl="alignNode1" presStyleIdx="0" presStyleCnt="3"/>
      <dgm:spPr/>
    </dgm:pt>
    <dgm:pt modelId="{33850D02-B83E-4B69-A212-DAB74B66E94E}" type="pres">
      <dgm:prSet presAssocID="{F1DD0C6D-5E22-4131-88C3-CA45DAF676FE}" presName="horz1" presStyleCnt="0"/>
      <dgm:spPr/>
    </dgm:pt>
    <dgm:pt modelId="{ACB75555-6067-4A4B-9280-A7823A33B444}" type="pres">
      <dgm:prSet presAssocID="{F1DD0C6D-5E22-4131-88C3-CA45DAF676FE}" presName="tx1" presStyleLbl="revTx" presStyleIdx="0" presStyleCnt="3"/>
      <dgm:spPr/>
    </dgm:pt>
    <dgm:pt modelId="{4427926D-7E7E-4406-87FB-6DE1F244BF38}" type="pres">
      <dgm:prSet presAssocID="{F1DD0C6D-5E22-4131-88C3-CA45DAF676FE}" presName="vert1" presStyleCnt="0"/>
      <dgm:spPr/>
    </dgm:pt>
    <dgm:pt modelId="{D566F9CF-67E7-430D-9080-76A82618C8D8}" type="pres">
      <dgm:prSet presAssocID="{E9F3E815-62A0-4615-8547-01A71EFEE39E}" presName="thickLine" presStyleLbl="alignNode1" presStyleIdx="1" presStyleCnt="3"/>
      <dgm:spPr/>
    </dgm:pt>
    <dgm:pt modelId="{9BCDC92F-2553-48FF-865C-3ECCB2C75B2D}" type="pres">
      <dgm:prSet presAssocID="{E9F3E815-62A0-4615-8547-01A71EFEE39E}" presName="horz1" presStyleCnt="0"/>
      <dgm:spPr/>
    </dgm:pt>
    <dgm:pt modelId="{F0A9315A-6E3B-444F-AC8A-E19E8D8FCF6B}" type="pres">
      <dgm:prSet presAssocID="{E9F3E815-62A0-4615-8547-01A71EFEE39E}" presName="tx1" presStyleLbl="revTx" presStyleIdx="1" presStyleCnt="3"/>
      <dgm:spPr/>
    </dgm:pt>
    <dgm:pt modelId="{7E7B64B2-58DA-470B-96DB-87691A18C23C}" type="pres">
      <dgm:prSet presAssocID="{E9F3E815-62A0-4615-8547-01A71EFEE39E}" presName="vert1" presStyleCnt="0"/>
      <dgm:spPr/>
    </dgm:pt>
    <dgm:pt modelId="{D0465297-5682-477F-B589-81F512099D3A}" type="pres">
      <dgm:prSet presAssocID="{5203B56F-2430-46B7-8921-D31437B395FB}" presName="thickLine" presStyleLbl="alignNode1" presStyleIdx="2" presStyleCnt="3"/>
      <dgm:spPr/>
    </dgm:pt>
    <dgm:pt modelId="{F6747222-7EBB-4B26-8680-726FA8E42514}" type="pres">
      <dgm:prSet presAssocID="{5203B56F-2430-46B7-8921-D31437B395FB}" presName="horz1" presStyleCnt="0"/>
      <dgm:spPr/>
    </dgm:pt>
    <dgm:pt modelId="{0F9D4835-C812-4670-93D7-B463E3AB79ED}" type="pres">
      <dgm:prSet presAssocID="{5203B56F-2430-46B7-8921-D31437B395FB}" presName="tx1" presStyleLbl="revTx" presStyleIdx="2" presStyleCnt="3"/>
      <dgm:spPr/>
    </dgm:pt>
    <dgm:pt modelId="{F3995A06-2DE3-4A09-A33D-6BF11DCE1BF8}" type="pres">
      <dgm:prSet presAssocID="{5203B56F-2430-46B7-8921-D31437B395FB}" presName="vert1" presStyleCnt="0"/>
      <dgm:spPr/>
    </dgm:pt>
  </dgm:ptLst>
  <dgm:cxnLst>
    <dgm:cxn modelId="{5A5CD922-3FDB-4F54-988A-C03CC903E18F}" srcId="{650259B7-FACE-40F4-B4C6-E6BD411A0DCA}" destId="{F1DD0C6D-5E22-4131-88C3-CA45DAF676FE}" srcOrd="0" destOrd="0" parTransId="{4F82FEFA-1BA6-4647-AD8F-4A4E2E7D7C13}" sibTransId="{962D5AA5-9A5A-4446-A662-2258A3A67485}"/>
    <dgm:cxn modelId="{033C1C24-BB95-41B2-8222-B7F927AD7694}" type="presOf" srcId="{F1DD0C6D-5E22-4131-88C3-CA45DAF676FE}" destId="{ACB75555-6067-4A4B-9280-A7823A33B444}" srcOrd="0" destOrd="0" presId="urn:microsoft.com/office/officeart/2008/layout/LinedList"/>
    <dgm:cxn modelId="{DBD8E935-AC62-41B0-9D4B-8A51C606DA29}" srcId="{650259B7-FACE-40F4-B4C6-E6BD411A0DCA}" destId="{5203B56F-2430-46B7-8921-D31437B395FB}" srcOrd="2" destOrd="0" parTransId="{A30109A1-999F-40B8-9FCD-E7912BF916EC}" sibTransId="{3A4664E5-5E13-47E3-BD59-3A2ECA9230A4}"/>
    <dgm:cxn modelId="{F9EEA171-F9AA-4D54-9532-5F7117885595}" type="presOf" srcId="{650259B7-FACE-40F4-B4C6-E6BD411A0DCA}" destId="{37FED021-5929-4876-B711-95D4DBFF7AA0}" srcOrd="0" destOrd="0" presId="urn:microsoft.com/office/officeart/2008/layout/LinedList"/>
    <dgm:cxn modelId="{EF72B2B6-3355-47A9-B4CD-76B1663CDBCC}" srcId="{650259B7-FACE-40F4-B4C6-E6BD411A0DCA}" destId="{E9F3E815-62A0-4615-8547-01A71EFEE39E}" srcOrd="1" destOrd="0" parTransId="{07FBB9BE-A5AB-4723-8CF4-07F946FCA58C}" sibTransId="{F9EB9F74-B36D-4135-A0B4-822672C7CD02}"/>
    <dgm:cxn modelId="{E07423CB-F8C1-4502-8A2C-CB719706CED1}" type="presOf" srcId="{5203B56F-2430-46B7-8921-D31437B395FB}" destId="{0F9D4835-C812-4670-93D7-B463E3AB79ED}" srcOrd="0" destOrd="0" presId="urn:microsoft.com/office/officeart/2008/layout/LinedList"/>
    <dgm:cxn modelId="{FEA6B5F2-AB7D-400F-8263-F5755F169426}" type="presOf" srcId="{E9F3E815-62A0-4615-8547-01A71EFEE39E}" destId="{F0A9315A-6E3B-444F-AC8A-E19E8D8FCF6B}" srcOrd="0" destOrd="0" presId="urn:microsoft.com/office/officeart/2008/layout/LinedList"/>
    <dgm:cxn modelId="{7231E665-B3A6-4859-A485-0E0D1096D27D}" type="presParOf" srcId="{37FED021-5929-4876-B711-95D4DBFF7AA0}" destId="{D3F2A432-A759-4BA0-A76B-F6948F0F923E}" srcOrd="0" destOrd="0" presId="urn:microsoft.com/office/officeart/2008/layout/LinedList"/>
    <dgm:cxn modelId="{DA51F965-B2EE-475B-95A8-D57A662D5B44}" type="presParOf" srcId="{37FED021-5929-4876-B711-95D4DBFF7AA0}" destId="{33850D02-B83E-4B69-A212-DAB74B66E94E}" srcOrd="1" destOrd="0" presId="urn:microsoft.com/office/officeart/2008/layout/LinedList"/>
    <dgm:cxn modelId="{9E88CAD0-8E2B-46CE-9592-C03948C72520}" type="presParOf" srcId="{33850D02-B83E-4B69-A212-DAB74B66E94E}" destId="{ACB75555-6067-4A4B-9280-A7823A33B444}" srcOrd="0" destOrd="0" presId="urn:microsoft.com/office/officeart/2008/layout/LinedList"/>
    <dgm:cxn modelId="{BEB95DD5-25B8-43B3-9C18-5B71A35F039C}" type="presParOf" srcId="{33850D02-B83E-4B69-A212-DAB74B66E94E}" destId="{4427926D-7E7E-4406-87FB-6DE1F244BF38}" srcOrd="1" destOrd="0" presId="urn:microsoft.com/office/officeart/2008/layout/LinedList"/>
    <dgm:cxn modelId="{E444FC2F-D144-4EE2-B5D7-018D645BA032}" type="presParOf" srcId="{37FED021-5929-4876-B711-95D4DBFF7AA0}" destId="{D566F9CF-67E7-430D-9080-76A82618C8D8}" srcOrd="2" destOrd="0" presId="urn:microsoft.com/office/officeart/2008/layout/LinedList"/>
    <dgm:cxn modelId="{D65911DD-8EA4-491B-87B3-CC9553D11C83}" type="presParOf" srcId="{37FED021-5929-4876-B711-95D4DBFF7AA0}" destId="{9BCDC92F-2553-48FF-865C-3ECCB2C75B2D}" srcOrd="3" destOrd="0" presId="urn:microsoft.com/office/officeart/2008/layout/LinedList"/>
    <dgm:cxn modelId="{FA07A343-04E2-4A3E-9499-8DB8FE5063AE}" type="presParOf" srcId="{9BCDC92F-2553-48FF-865C-3ECCB2C75B2D}" destId="{F0A9315A-6E3B-444F-AC8A-E19E8D8FCF6B}" srcOrd="0" destOrd="0" presId="urn:microsoft.com/office/officeart/2008/layout/LinedList"/>
    <dgm:cxn modelId="{5C2D64E1-B759-4D3D-9BD3-13B5377CE330}" type="presParOf" srcId="{9BCDC92F-2553-48FF-865C-3ECCB2C75B2D}" destId="{7E7B64B2-58DA-470B-96DB-87691A18C23C}" srcOrd="1" destOrd="0" presId="urn:microsoft.com/office/officeart/2008/layout/LinedList"/>
    <dgm:cxn modelId="{6F6BFDE2-713A-407C-A705-E01AEDAF48AD}" type="presParOf" srcId="{37FED021-5929-4876-B711-95D4DBFF7AA0}" destId="{D0465297-5682-477F-B589-81F512099D3A}" srcOrd="4" destOrd="0" presId="urn:microsoft.com/office/officeart/2008/layout/LinedList"/>
    <dgm:cxn modelId="{BB2F9953-1BDA-4501-A30A-C7614F955150}" type="presParOf" srcId="{37FED021-5929-4876-B711-95D4DBFF7AA0}" destId="{F6747222-7EBB-4B26-8680-726FA8E42514}" srcOrd="5" destOrd="0" presId="urn:microsoft.com/office/officeart/2008/layout/LinedList"/>
    <dgm:cxn modelId="{913408B7-36FC-4AED-9A1E-8523E92FA06F}" type="presParOf" srcId="{F6747222-7EBB-4B26-8680-726FA8E42514}" destId="{0F9D4835-C812-4670-93D7-B463E3AB79ED}" srcOrd="0" destOrd="0" presId="urn:microsoft.com/office/officeart/2008/layout/LinedList"/>
    <dgm:cxn modelId="{8B9DBCBC-517D-4B15-B6E9-EE6175D5246D}" type="presParOf" srcId="{F6747222-7EBB-4B26-8680-726FA8E42514}" destId="{F3995A06-2DE3-4A09-A33D-6BF11DCE1B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D1CF6-B85B-4390-90C6-5591A94C8B9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A90F24-CBE3-44A9-B448-46ED239D1A53}">
      <dgm:prSet/>
      <dgm:spPr/>
      <dgm:t>
        <a:bodyPr/>
        <a:lstStyle/>
        <a:p>
          <a:r>
            <a:rPr lang="en-US" b="0" i="0"/>
            <a:t>US - 001 - Value 5 - Story points 7 - Som student vill jag se aktuella frågor så att jag kan öva på att besvara dem.</a:t>
          </a:r>
          <a:endParaRPr lang="en-US"/>
        </a:p>
      </dgm:t>
    </dgm:pt>
    <dgm:pt modelId="{E1900101-CC94-4C39-BB15-92E3B7CCEEA5}" type="parTrans" cxnId="{20CB1A19-448E-4478-A22E-FEFE99E17B8B}">
      <dgm:prSet/>
      <dgm:spPr/>
      <dgm:t>
        <a:bodyPr/>
        <a:lstStyle/>
        <a:p>
          <a:endParaRPr lang="en-US"/>
        </a:p>
      </dgm:t>
    </dgm:pt>
    <dgm:pt modelId="{60EBB43D-3783-47EA-B69F-9620EEA55BAD}" type="sibTrans" cxnId="{20CB1A19-448E-4478-A22E-FEFE99E17B8B}">
      <dgm:prSet/>
      <dgm:spPr/>
      <dgm:t>
        <a:bodyPr/>
        <a:lstStyle/>
        <a:p>
          <a:endParaRPr lang="en-US"/>
        </a:p>
      </dgm:t>
    </dgm:pt>
    <dgm:pt modelId="{35168E44-2587-4565-ACB8-DFE8BB59652D}">
      <dgm:prSet/>
      <dgm:spPr/>
      <dgm:t>
        <a:bodyPr/>
        <a:lstStyle/>
        <a:p>
          <a:r>
            <a:rPr lang="en-US" b="0" i="0"/>
            <a:t>US - 002 - Value 5 - Story points 10 - Som student vill jag kunna skriva in mitt svar och skicka in det så att jag kan få feedback på om det är rätt eller fel.</a:t>
          </a:r>
          <a:endParaRPr lang="en-US"/>
        </a:p>
      </dgm:t>
    </dgm:pt>
    <dgm:pt modelId="{D6BF877D-62E5-4EE4-BF4C-E1EC2B1E9D0D}" type="parTrans" cxnId="{54FB1AE0-A15D-4F5B-9E61-BA0501773110}">
      <dgm:prSet/>
      <dgm:spPr/>
      <dgm:t>
        <a:bodyPr/>
        <a:lstStyle/>
        <a:p>
          <a:endParaRPr lang="en-US"/>
        </a:p>
      </dgm:t>
    </dgm:pt>
    <dgm:pt modelId="{30142410-6497-42FA-9B48-8D8C1B8D5AAD}" type="sibTrans" cxnId="{54FB1AE0-A15D-4F5B-9E61-BA0501773110}">
      <dgm:prSet/>
      <dgm:spPr/>
      <dgm:t>
        <a:bodyPr/>
        <a:lstStyle/>
        <a:p>
          <a:endParaRPr lang="en-US"/>
        </a:p>
      </dgm:t>
    </dgm:pt>
    <dgm:pt modelId="{4D8E8120-C7CB-4896-ADB8-768246C0EB58}">
      <dgm:prSet/>
      <dgm:spPr/>
      <dgm:t>
        <a:bodyPr/>
        <a:lstStyle/>
        <a:p>
          <a:r>
            <a:rPr lang="en-US" b="0" i="0"/>
            <a:t>US - 006 - Value 5 - Story points 8 - Som student vill jag kunna se det korrekta svaret och hur det har beräknats.</a:t>
          </a:r>
          <a:endParaRPr lang="en-US"/>
        </a:p>
      </dgm:t>
    </dgm:pt>
    <dgm:pt modelId="{C738FB32-4413-4823-9A6C-E9117C6CE7EC}" type="parTrans" cxnId="{9DDD4F72-3232-49A9-A74A-1DED09C96A75}">
      <dgm:prSet/>
      <dgm:spPr/>
      <dgm:t>
        <a:bodyPr/>
        <a:lstStyle/>
        <a:p>
          <a:endParaRPr lang="en-US"/>
        </a:p>
      </dgm:t>
    </dgm:pt>
    <dgm:pt modelId="{453A33FD-18C5-4737-9DA7-87A656D567F9}" type="sibTrans" cxnId="{9DDD4F72-3232-49A9-A74A-1DED09C96A75}">
      <dgm:prSet/>
      <dgm:spPr/>
      <dgm:t>
        <a:bodyPr/>
        <a:lstStyle/>
        <a:p>
          <a:endParaRPr lang="en-US"/>
        </a:p>
      </dgm:t>
    </dgm:pt>
    <dgm:pt modelId="{DC50F1BE-9D17-406D-AFA3-FB35584FE2AC}" type="pres">
      <dgm:prSet presAssocID="{258D1CF6-B85B-4390-90C6-5591A94C8B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57C968-7DEF-42E1-BC5E-B20BAB406C97}" type="pres">
      <dgm:prSet presAssocID="{6CA90F24-CBE3-44A9-B448-46ED239D1A53}" presName="root" presStyleCnt="0"/>
      <dgm:spPr/>
    </dgm:pt>
    <dgm:pt modelId="{3697F9DB-8089-4F80-8268-B0362A273DFF}" type="pres">
      <dgm:prSet presAssocID="{6CA90F24-CBE3-44A9-B448-46ED239D1A53}" presName="rootComposite" presStyleCnt="0"/>
      <dgm:spPr/>
    </dgm:pt>
    <dgm:pt modelId="{DD6FDD63-320D-4CE2-BE47-D1D51A8DD32D}" type="pres">
      <dgm:prSet presAssocID="{6CA90F24-CBE3-44A9-B448-46ED239D1A53}" presName="rootText" presStyleLbl="node1" presStyleIdx="0" presStyleCnt="3"/>
      <dgm:spPr/>
    </dgm:pt>
    <dgm:pt modelId="{4157DD5E-E633-44BE-B0AC-8C22A9912873}" type="pres">
      <dgm:prSet presAssocID="{6CA90F24-CBE3-44A9-B448-46ED239D1A53}" presName="rootConnector" presStyleLbl="node1" presStyleIdx="0" presStyleCnt="3"/>
      <dgm:spPr/>
    </dgm:pt>
    <dgm:pt modelId="{C2C5A984-9CD5-4723-B9F9-B7911B2F8406}" type="pres">
      <dgm:prSet presAssocID="{6CA90F24-CBE3-44A9-B448-46ED239D1A53}" presName="childShape" presStyleCnt="0"/>
      <dgm:spPr/>
    </dgm:pt>
    <dgm:pt modelId="{D376BD8B-6CA3-4268-AE43-601107761B8D}" type="pres">
      <dgm:prSet presAssocID="{35168E44-2587-4565-ACB8-DFE8BB59652D}" presName="root" presStyleCnt="0"/>
      <dgm:spPr/>
    </dgm:pt>
    <dgm:pt modelId="{5A5FC4A3-E382-48FD-925C-7A4F0F76F4BD}" type="pres">
      <dgm:prSet presAssocID="{35168E44-2587-4565-ACB8-DFE8BB59652D}" presName="rootComposite" presStyleCnt="0"/>
      <dgm:spPr/>
    </dgm:pt>
    <dgm:pt modelId="{7EBF8734-2989-4E05-8481-DB5232537AC4}" type="pres">
      <dgm:prSet presAssocID="{35168E44-2587-4565-ACB8-DFE8BB59652D}" presName="rootText" presStyleLbl="node1" presStyleIdx="1" presStyleCnt="3"/>
      <dgm:spPr/>
    </dgm:pt>
    <dgm:pt modelId="{47979E95-48EE-44EA-B065-015DFDA4FC47}" type="pres">
      <dgm:prSet presAssocID="{35168E44-2587-4565-ACB8-DFE8BB59652D}" presName="rootConnector" presStyleLbl="node1" presStyleIdx="1" presStyleCnt="3"/>
      <dgm:spPr/>
    </dgm:pt>
    <dgm:pt modelId="{3CB49816-A459-4EDE-ACD1-336CED721D4E}" type="pres">
      <dgm:prSet presAssocID="{35168E44-2587-4565-ACB8-DFE8BB59652D}" presName="childShape" presStyleCnt="0"/>
      <dgm:spPr/>
    </dgm:pt>
    <dgm:pt modelId="{F834E713-FAA4-4EA2-8B73-C99E666518CB}" type="pres">
      <dgm:prSet presAssocID="{4D8E8120-C7CB-4896-ADB8-768246C0EB58}" presName="root" presStyleCnt="0"/>
      <dgm:spPr/>
    </dgm:pt>
    <dgm:pt modelId="{D4E585AD-4A57-42EE-B177-6E2101EBB588}" type="pres">
      <dgm:prSet presAssocID="{4D8E8120-C7CB-4896-ADB8-768246C0EB58}" presName="rootComposite" presStyleCnt="0"/>
      <dgm:spPr/>
    </dgm:pt>
    <dgm:pt modelId="{CD16987E-951A-4CD6-B5D0-CF1B9FCA3DCC}" type="pres">
      <dgm:prSet presAssocID="{4D8E8120-C7CB-4896-ADB8-768246C0EB58}" presName="rootText" presStyleLbl="node1" presStyleIdx="2" presStyleCnt="3"/>
      <dgm:spPr/>
    </dgm:pt>
    <dgm:pt modelId="{5448AAE8-2168-46D9-9EB5-012930FCCDC6}" type="pres">
      <dgm:prSet presAssocID="{4D8E8120-C7CB-4896-ADB8-768246C0EB58}" presName="rootConnector" presStyleLbl="node1" presStyleIdx="2" presStyleCnt="3"/>
      <dgm:spPr/>
    </dgm:pt>
    <dgm:pt modelId="{370ADCDE-3950-4EEB-B32D-00206649EBA2}" type="pres">
      <dgm:prSet presAssocID="{4D8E8120-C7CB-4896-ADB8-768246C0EB58}" presName="childShape" presStyleCnt="0"/>
      <dgm:spPr/>
    </dgm:pt>
  </dgm:ptLst>
  <dgm:cxnLst>
    <dgm:cxn modelId="{20CB1A19-448E-4478-A22E-FEFE99E17B8B}" srcId="{258D1CF6-B85B-4390-90C6-5591A94C8B99}" destId="{6CA90F24-CBE3-44A9-B448-46ED239D1A53}" srcOrd="0" destOrd="0" parTransId="{E1900101-CC94-4C39-BB15-92E3B7CCEEA5}" sibTransId="{60EBB43D-3783-47EA-B69F-9620EEA55BAD}"/>
    <dgm:cxn modelId="{9DDD4F72-3232-49A9-A74A-1DED09C96A75}" srcId="{258D1CF6-B85B-4390-90C6-5591A94C8B99}" destId="{4D8E8120-C7CB-4896-ADB8-768246C0EB58}" srcOrd="2" destOrd="0" parTransId="{C738FB32-4413-4823-9A6C-E9117C6CE7EC}" sibTransId="{453A33FD-18C5-4737-9DA7-87A656D567F9}"/>
    <dgm:cxn modelId="{D19DFE8D-6449-4B29-877E-EBC021ECB121}" type="presOf" srcId="{6CA90F24-CBE3-44A9-B448-46ED239D1A53}" destId="{DD6FDD63-320D-4CE2-BE47-D1D51A8DD32D}" srcOrd="0" destOrd="0" presId="urn:microsoft.com/office/officeart/2005/8/layout/hierarchy3"/>
    <dgm:cxn modelId="{D28839A4-8B29-4A97-93BA-7508951A5CB5}" type="presOf" srcId="{4D8E8120-C7CB-4896-ADB8-768246C0EB58}" destId="{5448AAE8-2168-46D9-9EB5-012930FCCDC6}" srcOrd="1" destOrd="0" presId="urn:microsoft.com/office/officeart/2005/8/layout/hierarchy3"/>
    <dgm:cxn modelId="{015DA8AD-3959-4210-9737-424C7CD4798F}" type="presOf" srcId="{6CA90F24-CBE3-44A9-B448-46ED239D1A53}" destId="{4157DD5E-E633-44BE-B0AC-8C22A9912873}" srcOrd="1" destOrd="0" presId="urn:microsoft.com/office/officeart/2005/8/layout/hierarchy3"/>
    <dgm:cxn modelId="{56B62AC4-1CCB-448B-9954-957ED1C870EA}" type="presOf" srcId="{258D1CF6-B85B-4390-90C6-5591A94C8B99}" destId="{DC50F1BE-9D17-406D-AFA3-FB35584FE2AC}" srcOrd="0" destOrd="0" presId="urn:microsoft.com/office/officeart/2005/8/layout/hierarchy3"/>
    <dgm:cxn modelId="{DD1C0EC5-2DE3-4EC6-884A-2F130D231F13}" type="presOf" srcId="{35168E44-2587-4565-ACB8-DFE8BB59652D}" destId="{7EBF8734-2989-4E05-8481-DB5232537AC4}" srcOrd="0" destOrd="0" presId="urn:microsoft.com/office/officeart/2005/8/layout/hierarchy3"/>
    <dgm:cxn modelId="{989B6AD6-3F38-4DA4-8500-99EF621813FD}" type="presOf" srcId="{35168E44-2587-4565-ACB8-DFE8BB59652D}" destId="{47979E95-48EE-44EA-B065-015DFDA4FC47}" srcOrd="1" destOrd="0" presId="urn:microsoft.com/office/officeart/2005/8/layout/hierarchy3"/>
    <dgm:cxn modelId="{30BC61DE-6978-45B9-B29D-9F57EFD2BAD3}" type="presOf" srcId="{4D8E8120-C7CB-4896-ADB8-768246C0EB58}" destId="{CD16987E-951A-4CD6-B5D0-CF1B9FCA3DCC}" srcOrd="0" destOrd="0" presId="urn:microsoft.com/office/officeart/2005/8/layout/hierarchy3"/>
    <dgm:cxn modelId="{54FB1AE0-A15D-4F5B-9E61-BA0501773110}" srcId="{258D1CF6-B85B-4390-90C6-5591A94C8B99}" destId="{35168E44-2587-4565-ACB8-DFE8BB59652D}" srcOrd="1" destOrd="0" parTransId="{D6BF877D-62E5-4EE4-BF4C-E1EC2B1E9D0D}" sibTransId="{30142410-6497-42FA-9B48-8D8C1B8D5AAD}"/>
    <dgm:cxn modelId="{03E0B4C3-082F-4691-9AF8-AB2500C488D9}" type="presParOf" srcId="{DC50F1BE-9D17-406D-AFA3-FB35584FE2AC}" destId="{5A57C968-7DEF-42E1-BC5E-B20BAB406C97}" srcOrd="0" destOrd="0" presId="urn:microsoft.com/office/officeart/2005/8/layout/hierarchy3"/>
    <dgm:cxn modelId="{EB8CFB18-13C4-460E-9929-C1A08E4C356A}" type="presParOf" srcId="{5A57C968-7DEF-42E1-BC5E-B20BAB406C97}" destId="{3697F9DB-8089-4F80-8268-B0362A273DFF}" srcOrd="0" destOrd="0" presId="urn:microsoft.com/office/officeart/2005/8/layout/hierarchy3"/>
    <dgm:cxn modelId="{A968D5BD-B5DB-4DD1-9AAF-BA9870C6422E}" type="presParOf" srcId="{3697F9DB-8089-4F80-8268-B0362A273DFF}" destId="{DD6FDD63-320D-4CE2-BE47-D1D51A8DD32D}" srcOrd="0" destOrd="0" presId="urn:microsoft.com/office/officeart/2005/8/layout/hierarchy3"/>
    <dgm:cxn modelId="{298A45DE-AEE0-4764-B93F-4C9AE0ED7C60}" type="presParOf" srcId="{3697F9DB-8089-4F80-8268-B0362A273DFF}" destId="{4157DD5E-E633-44BE-B0AC-8C22A9912873}" srcOrd="1" destOrd="0" presId="urn:microsoft.com/office/officeart/2005/8/layout/hierarchy3"/>
    <dgm:cxn modelId="{93936661-AA62-4B6E-AD1C-8AA1BBFB7B2B}" type="presParOf" srcId="{5A57C968-7DEF-42E1-BC5E-B20BAB406C97}" destId="{C2C5A984-9CD5-4723-B9F9-B7911B2F8406}" srcOrd="1" destOrd="0" presId="urn:microsoft.com/office/officeart/2005/8/layout/hierarchy3"/>
    <dgm:cxn modelId="{580523AB-29CD-4905-911B-9166DA958AAE}" type="presParOf" srcId="{DC50F1BE-9D17-406D-AFA3-FB35584FE2AC}" destId="{D376BD8B-6CA3-4268-AE43-601107761B8D}" srcOrd="1" destOrd="0" presId="urn:microsoft.com/office/officeart/2005/8/layout/hierarchy3"/>
    <dgm:cxn modelId="{6742C6B9-F1AA-4FE0-8EAA-BAFBB0AE2CCF}" type="presParOf" srcId="{D376BD8B-6CA3-4268-AE43-601107761B8D}" destId="{5A5FC4A3-E382-48FD-925C-7A4F0F76F4BD}" srcOrd="0" destOrd="0" presId="urn:microsoft.com/office/officeart/2005/8/layout/hierarchy3"/>
    <dgm:cxn modelId="{33886358-487C-4CB7-8505-AF3AC857A9F9}" type="presParOf" srcId="{5A5FC4A3-E382-48FD-925C-7A4F0F76F4BD}" destId="{7EBF8734-2989-4E05-8481-DB5232537AC4}" srcOrd="0" destOrd="0" presId="urn:microsoft.com/office/officeart/2005/8/layout/hierarchy3"/>
    <dgm:cxn modelId="{933F325E-9F21-420F-B41A-3BAE9CC6E225}" type="presParOf" srcId="{5A5FC4A3-E382-48FD-925C-7A4F0F76F4BD}" destId="{47979E95-48EE-44EA-B065-015DFDA4FC47}" srcOrd="1" destOrd="0" presId="urn:microsoft.com/office/officeart/2005/8/layout/hierarchy3"/>
    <dgm:cxn modelId="{44525CBB-0926-4E4C-BBEE-F7BBC05591D5}" type="presParOf" srcId="{D376BD8B-6CA3-4268-AE43-601107761B8D}" destId="{3CB49816-A459-4EDE-ACD1-336CED721D4E}" srcOrd="1" destOrd="0" presId="urn:microsoft.com/office/officeart/2005/8/layout/hierarchy3"/>
    <dgm:cxn modelId="{7CF7F039-9EF3-456D-8428-1016FBF8EF4D}" type="presParOf" srcId="{DC50F1BE-9D17-406D-AFA3-FB35584FE2AC}" destId="{F834E713-FAA4-4EA2-8B73-C99E666518CB}" srcOrd="2" destOrd="0" presId="urn:microsoft.com/office/officeart/2005/8/layout/hierarchy3"/>
    <dgm:cxn modelId="{653637C9-694F-4504-9806-4771B8021AB4}" type="presParOf" srcId="{F834E713-FAA4-4EA2-8B73-C99E666518CB}" destId="{D4E585AD-4A57-42EE-B177-6E2101EBB588}" srcOrd="0" destOrd="0" presId="urn:microsoft.com/office/officeart/2005/8/layout/hierarchy3"/>
    <dgm:cxn modelId="{3D48C7B1-0635-4C07-AA70-C43B641D2373}" type="presParOf" srcId="{D4E585AD-4A57-42EE-B177-6E2101EBB588}" destId="{CD16987E-951A-4CD6-B5D0-CF1B9FCA3DCC}" srcOrd="0" destOrd="0" presId="urn:microsoft.com/office/officeart/2005/8/layout/hierarchy3"/>
    <dgm:cxn modelId="{FCC463D4-EFEE-4FF4-B4A7-02359AD3D349}" type="presParOf" srcId="{D4E585AD-4A57-42EE-B177-6E2101EBB588}" destId="{5448AAE8-2168-46D9-9EB5-012930FCCDC6}" srcOrd="1" destOrd="0" presId="urn:microsoft.com/office/officeart/2005/8/layout/hierarchy3"/>
    <dgm:cxn modelId="{9786B6E6-41FF-4A75-BC88-486244432AF4}" type="presParOf" srcId="{F834E713-FAA4-4EA2-8B73-C99E666518CB}" destId="{370ADCDE-3950-4EEB-B32D-00206649EBA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C1DF1-8574-4A72-958B-A3FDFCAB1E7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EC3896-B28C-4751-A9DC-7E33C2DF068B}">
      <dgm:prSet/>
      <dgm:spPr/>
      <dgm:t>
        <a:bodyPr/>
        <a:lstStyle/>
        <a:p>
          <a:r>
            <a:rPr lang="en-GB"/>
            <a:t>Planning</a:t>
          </a:r>
          <a:endParaRPr lang="en-US"/>
        </a:p>
      </dgm:t>
    </dgm:pt>
    <dgm:pt modelId="{CD8E49B5-67DE-457B-97BC-EAB844E284FE}" type="parTrans" cxnId="{F93588C7-70C0-432D-8F1B-40EA6C367CD9}">
      <dgm:prSet/>
      <dgm:spPr/>
      <dgm:t>
        <a:bodyPr/>
        <a:lstStyle/>
        <a:p>
          <a:endParaRPr lang="en-US"/>
        </a:p>
      </dgm:t>
    </dgm:pt>
    <dgm:pt modelId="{A034594C-86C6-4418-A8F8-4A97C3BB3F5C}" type="sibTrans" cxnId="{F93588C7-70C0-432D-8F1B-40EA6C367CD9}">
      <dgm:prSet/>
      <dgm:spPr/>
      <dgm:t>
        <a:bodyPr/>
        <a:lstStyle/>
        <a:p>
          <a:endParaRPr lang="en-US"/>
        </a:p>
      </dgm:t>
    </dgm:pt>
    <dgm:pt modelId="{21B7A8C3-8221-4AD2-A563-36BD7FC6B09D}">
      <dgm:prSet/>
      <dgm:spPr/>
      <dgm:t>
        <a:bodyPr/>
        <a:lstStyle/>
        <a:p>
          <a:r>
            <a:rPr lang="en-GB"/>
            <a:t>GANTT</a:t>
          </a:r>
          <a:endParaRPr lang="en-US"/>
        </a:p>
      </dgm:t>
    </dgm:pt>
    <dgm:pt modelId="{E29DD50B-85EF-4728-AC57-5B7EC4406B76}" type="parTrans" cxnId="{E5FF35F3-72AB-423E-B894-6BD221DF4867}">
      <dgm:prSet/>
      <dgm:spPr/>
      <dgm:t>
        <a:bodyPr/>
        <a:lstStyle/>
        <a:p>
          <a:endParaRPr lang="en-US"/>
        </a:p>
      </dgm:t>
    </dgm:pt>
    <dgm:pt modelId="{558C4FB6-9A6E-4F7E-A4A1-143A0F5BD4D0}" type="sibTrans" cxnId="{E5FF35F3-72AB-423E-B894-6BD221DF4867}">
      <dgm:prSet/>
      <dgm:spPr/>
      <dgm:t>
        <a:bodyPr/>
        <a:lstStyle/>
        <a:p>
          <a:endParaRPr lang="en-US"/>
        </a:p>
      </dgm:t>
    </dgm:pt>
    <dgm:pt modelId="{FC11B47D-FC20-4251-BF62-5DD2F3C19D49}">
      <dgm:prSet/>
      <dgm:spPr/>
      <dgm:t>
        <a:bodyPr/>
        <a:lstStyle/>
        <a:p>
          <a:r>
            <a:rPr lang="en-GB"/>
            <a:t>Trello</a:t>
          </a:r>
          <a:endParaRPr lang="en-US"/>
        </a:p>
      </dgm:t>
    </dgm:pt>
    <dgm:pt modelId="{E7B86453-854A-4DFD-8A0F-9071A1897593}" type="parTrans" cxnId="{54919D10-0364-4B4A-BF66-7AE43B683E39}">
      <dgm:prSet/>
      <dgm:spPr/>
      <dgm:t>
        <a:bodyPr/>
        <a:lstStyle/>
        <a:p>
          <a:endParaRPr lang="en-US"/>
        </a:p>
      </dgm:t>
    </dgm:pt>
    <dgm:pt modelId="{0490B3F0-4B22-498C-8D09-EDBF292FC739}" type="sibTrans" cxnId="{54919D10-0364-4B4A-BF66-7AE43B683E39}">
      <dgm:prSet/>
      <dgm:spPr/>
      <dgm:t>
        <a:bodyPr/>
        <a:lstStyle/>
        <a:p>
          <a:endParaRPr lang="en-US"/>
        </a:p>
      </dgm:t>
    </dgm:pt>
    <dgm:pt modelId="{2687B847-2B9B-4EB6-B24E-8276B4DB334B}">
      <dgm:prSet/>
      <dgm:spPr/>
      <dgm:t>
        <a:bodyPr/>
        <a:lstStyle/>
        <a:p>
          <a:r>
            <a:rPr lang="en-GB"/>
            <a:t>Task breakdown</a:t>
          </a:r>
          <a:endParaRPr lang="en-US"/>
        </a:p>
      </dgm:t>
    </dgm:pt>
    <dgm:pt modelId="{817CD1B7-3849-469D-9925-74407322385D}" type="parTrans" cxnId="{6B5E8F73-431C-4DF0-A87A-060E476B03E1}">
      <dgm:prSet/>
      <dgm:spPr/>
      <dgm:t>
        <a:bodyPr/>
        <a:lstStyle/>
        <a:p>
          <a:endParaRPr lang="en-US"/>
        </a:p>
      </dgm:t>
    </dgm:pt>
    <dgm:pt modelId="{352E9027-8C9A-4294-86CD-A232407D1A3C}" type="sibTrans" cxnId="{6B5E8F73-431C-4DF0-A87A-060E476B03E1}">
      <dgm:prSet/>
      <dgm:spPr/>
      <dgm:t>
        <a:bodyPr/>
        <a:lstStyle/>
        <a:p>
          <a:endParaRPr lang="en-US"/>
        </a:p>
      </dgm:t>
    </dgm:pt>
    <dgm:pt modelId="{B291CE13-8784-4767-A1F7-1297F00597BE}">
      <dgm:prSet/>
      <dgm:spPr/>
      <dgm:t>
        <a:bodyPr/>
        <a:lstStyle/>
        <a:p>
          <a:r>
            <a:rPr lang="en-GB"/>
            <a:t>Regelbunden kommunikation</a:t>
          </a:r>
          <a:endParaRPr lang="en-US"/>
        </a:p>
      </dgm:t>
    </dgm:pt>
    <dgm:pt modelId="{2863DB29-0C6D-4BEF-B44F-8B412E5513CA}" type="parTrans" cxnId="{16D0555E-F3FB-4C85-B697-DCA98AB7F3AD}">
      <dgm:prSet/>
      <dgm:spPr/>
      <dgm:t>
        <a:bodyPr/>
        <a:lstStyle/>
        <a:p>
          <a:endParaRPr lang="en-US"/>
        </a:p>
      </dgm:t>
    </dgm:pt>
    <dgm:pt modelId="{1D55054F-B757-4B37-A872-B8746957A2F9}" type="sibTrans" cxnId="{16D0555E-F3FB-4C85-B697-DCA98AB7F3AD}">
      <dgm:prSet/>
      <dgm:spPr/>
      <dgm:t>
        <a:bodyPr/>
        <a:lstStyle/>
        <a:p>
          <a:endParaRPr lang="en-US"/>
        </a:p>
      </dgm:t>
    </dgm:pt>
    <dgm:pt modelId="{AD9959BF-8E01-4F28-8233-6B2FCB494C55}">
      <dgm:prSet/>
      <dgm:spPr/>
      <dgm:t>
        <a:bodyPr/>
        <a:lstStyle/>
        <a:p>
          <a:r>
            <a:rPr lang="en-GB"/>
            <a:t>Velocity tracking</a:t>
          </a:r>
          <a:endParaRPr lang="en-US"/>
        </a:p>
      </dgm:t>
    </dgm:pt>
    <dgm:pt modelId="{A7638DEF-22B6-494F-A631-BA677B416DF7}" type="parTrans" cxnId="{E9351A2F-70D1-4D49-87F7-7CD6C7869E8E}">
      <dgm:prSet/>
      <dgm:spPr/>
      <dgm:t>
        <a:bodyPr/>
        <a:lstStyle/>
        <a:p>
          <a:endParaRPr lang="en-US"/>
        </a:p>
      </dgm:t>
    </dgm:pt>
    <dgm:pt modelId="{A14B80B9-AACF-44E9-8A3B-9CA4F74DE3D1}" type="sibTrans" cxnId="{E9351A2F-70D1-4D49-87F7-7CD6C7869E8E}">
      <dgm:prSet/>
      <dgm:spPr/>
      <dgm:t>
        <a:bodyPr/>
        <a:lstStyle/>
        <a:p>
          <a:endParaRPr lang="en-US"/>
        </a:p>
      </dgm:t>
    </dgm:pt>
    <dgm:pt modelId="{B88A2ABF-F686-4F2A-8C6C-5DDED52D479C}">
      <dgm:prSet/>
      <dgm:spPr/>
      <dgm:t>
        <a:bodyPr/>
        <a:lstStyle/>
        <a:p>
          <a:r>
            <a:rPr lang="en-GB"/>
            <a:t>Burndown chart</a:t>
          </a:r>
          <a:endParaRPr lang="en-US"/>
        </a:p>
      </dgm:t>
    </dgm:pt>
    <dgm:pt modelId="{4047123B-5C4C-491C-9B95-E2A7782D7068}" type="parTrans" cxnId="{B16C39EF-2A3E-428B-A9F6-19671670DD68}">
      <dgm:prSet/>
      <dgm:spPr/>
      <dgm:t>
        <a:bodyPr/>
        <a:lstStyle/>
        <a:p>
          <a:endParaRPr lang="en-US"/>
        </a:p>
      </dgm:t>
    </dgm:pt>
    <dgm:pt modelId="{AF71E29E-BFF6-4B95-8807-C62B550B45B2}" type="sibTrans" cxnId="{B16C39EF-2A3E-428B-A9F6-19671670DD68}">
      <dgm:prSet/>
      <dgm:spPr/>
      <dgm:t>
        <a:bodyPr/>
        <a:lstStyle/>
        <a:p>
          <a:endParaRPr lang="en-US"/>
        </a:p>
      </dgm:t>
    </dgm:pt>
    <dgm:pt modelId="{7F31F250-075C-44AA-A25E-664CC2762B7B}" type="pres">
      <dgm:prSet presAssocID="{13BC1DF1-8574-4A72-958B-A3FDFCAB1E78}" presName="linear" presStyleCnt="0">
        <dgm:presLayoutVars>
          <dgm:animLvl val="lvl"/>
          <dgm:resizeHandles val="exact"/>
        </dgm:presLayoutVars>
      </dgm:prSet>
      <dgm:spPr/>
    </dgm:pt>
    <dgm:pt modelId="{6EE16995-4A1B-489E-838D-EF63A26CC014}" type="pres">
      <dgm:prSet presAssocID="{4DEC3896-B28C-4751-A9DC-7E33C2DF068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786FD65-23C6-46CF-821B-5896FD207931}" type="pres">
      <dgm:prSet presAssocID="{A034594C-86C6-4418-A8F8-4A97C3BB3F5C}" presName="spacer" presStyleCnt="0"/>
      <dgm:spPr/>
    </dgm:pt>
    <dgm:pt modelId="{9F59681C-2741-4E53-83A9-6A04F1D3E2D6}" type="pres">
      <dgm:prSet presAssocID="{21B7A8C3-8221-4AD2-A563-36BD7FC6B0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DF3CEA5-0FB8-4CF2-800A-F27FBB2977DB}" type="pres">
      <dgm:prSet presAssocID="{558C4FB6-9A6E-4F7E-A4A1-143A0F5BD4D0}" presName="spacer" presStyleCnt="0"/>
      <dgm:spPr/>
    </dgm:pt>
    <dgm:pt modelId="{BEFA5AAF-D0E6-4A23-B481-E2343C0106AE}" type="pres">
      <dgm:prSet presAssocID="{FC11B47D-FC20-4251-BF62-5DD2F3C19D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E03D9F-522C-46FD-AE57-43C710D2E93C}" type="pres">
      <dgm:prSet presAssocID="{0490B3F0-4B22-498C-8D09-EDBF292FC739}" presName="spacer" presStyleCnt="0"/>
      <dgm:spPr/>
    </dgm:pt>
    <dgm:pt modelId="{7A82B071-33BB-41EB-90DA-8ADB24997C6C}" type="pres">
      <dgm:prSet presAssocID="{2687B847-2B9B-4EB6-B24E-8276B4DB334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8EB526E-B6F8-4065-BDF1-3B6FF147B831}" type="pres">
      <dgm:prSet presAssocID="{352E9027-8C9A-4294-86CD-A232407D1A3C}" presName="spacer" presStyleCnt="0"/>
      <dgm:spPr/>
    </dgm:pt>
    <dgm:pt modelId="{7ED2EFE6-4F7E-4772-8763-AFDF74228277}" type="pres">
      <dgm:prSet presAssocID="{B291CE13-8784-4767-A1F7-1297F00597B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4DCA66C-963A-4A67-9ACE-58C257BD4FA8}" type="pres">
      <dgm:prSet presAssocID="{1D55054F-B757-4B37-A872-B8746957A2F9}" presName="spacer" presStyleCnt="0"/>
      <dgm:spPr/>
    </dgm:pt>
    <dgm:pt modelId="{C76A1C2D-B89D-413E-9996-5060D26901CA}" type="pres">
      <dgm:prSet presAssocID="{AD9959BF-8E01-4F28-8233-6B2FCB494C5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79CF459-2539-4FB1-9AC2-E485FF04AB18}" type="pres">
      <dgm:prSet presAssocID="{A14B80B9-AACF-44E9-8A3B-9CA4F74DE3D1}" presName="spacer" presStyleCnt="0"/>
      <dgm:spPr/>
    </dgm:pt>
    <dgm:pt modelId="{4D7C389D-04F0-498E-98C7-16FAF2D292B7}" type="pres">
      <dgm:prSet presAssocID="{B88A2ABF-F686-4F2A-8C6C-5DDED52D479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4919D10-0364-4B4A-BF66-7AE43B683E39}" srcId="{13BC1DF1-8574-4A72-958B-A3FDFCAB1E78}" destId="{FC11B47D-FC20-4251-BF62-5DD2F3C19D49}" srcOrd="2" destOrd="0" parTransId="{E7B86453-854A-4DFD-8A0F-9071A1897593}" sibTransId="{0490B3F0-4B22-498C-8D09-EDBF292FC739}"/>
    <dgm:cxn modelId="{E9351A2F-70D1-4D49-87F7-7CD6C7869E8E}" srcId="{13BC1DF1-8574-4A72-958B-A3FDFCAB1E78}" destId="{AD9959BF-8E01-4F28-8233-6B2FCB494C55}" srcOrd="5" destOrd="0" parTransId="{A7638DEF-22B6-494F-A631-BA677B416DF7}" sibTransId="{A14B80B9-AACF-44E9-8A3B-9CA4F74DE3D1}"/>
    <dgm:cxn modelId="{16D0555E-F3FB-4C85-B697-DCA98AB7F3AD}" srcId="{13BC1DF1-8574-4A72-958B-A3FDFCAB1E78}" destId="{B291CE13-8784-4767-A1F7-1297F00597BE}" srcOrd="4" destOrd="0" parTransId="{2863DB29-0C6D-4BEF-B44F-8B412E5513CA}" sibTransId="{1D55054F-B757-4B37-A872-B8746957A2F9}"/>
    <dgm:cxn modelId="{0EEF2466-0645-458F-AEED-CDEB5335E0CC}" type="presOf" srcId="{4DEC3896-B28C-4751-A9DC-7E33C2DF068B}" destId="{6EE16995-4A1B-489E-838D-EF63A26CC014}" srcOrd="0" destOrd="0" presId="urn:microsoft.com/office/officeart/2005/8/layout/vList2"/>
    <dgm:cxn modelId="{06330C4D-FDF0-4C82-B664-71F46C9759D6}" type="presOf" srcId="{B291CE13-8784-4767-A1F7-1297F00597BE}" destId="{7ED2EFE6-4F7E-4772-8763-AFDF74228277}" srcOrd="0" destOrd="0" presId="urn:microsoft.com/office/officeart/2005/8/layout/vList2"/>
    <dgm:cxn modelId="{29FFB74E-D042-45BC-AE42-9F7F960D29AA}" type="presOf" srcId="{2687B847-2B9B-4EB6-B24E-8276B4DB334B}" destId="{7A82B071-33BB-41EB-90DA-8ADB24997C6C}" srcOrd="0" destOrd="0" presId="urn:microsoft.com/office/officeart/2005/8/layout/vList2"/>
    <dgm:cxn modelId="{6B5E8F73-431C-4DF0-A87A-060E476B03E1}" srcId="{13BC1DF1-8574-4A72-958B-A3FDFCAB1E78}" destId="{2687B847-2B9B-4EB6-B24E-8276B4DB334B}" srcOrd="3" destOrd="0" parTransId="{817CD1B7-3849-469D-9925-74407322385D}" sibTransId="{352E9027-8C9A-4294-86CD-A232407D1A3C}"/>
    <dgm:cxn modelId="{1B194E99-5390-46F6-8154-99B789588663}" type="presOf" srcId="{13BC1DF1-8574-4A72-958B-A3FDFCAB1E78}" destId="{7F31F250-075C-44AA-A25E-664CC2762B7B}" srcOrd="0" destOrd="0" presId="urn:microsoft.com/office/officeart/2005/8/layout/vList2"/>
    <dgm:cxn modelId="{455558A2-D286-48DB-8692-2E2C2B492791}" type="presOf" srcId="{B88A2ABF-F686-4F2A-8C6C-5DDED52D479C}" destId="{4D7C389D-04F0-498E-98C7-16FAF2D292B7}" srcOrd="0" destOrd="0" presId="urn:microsoft.com/office/officeart/2005/8/layout/vList2"/>
    <dgm:cxn modelId="{F2629DC5-25EB-42F4-9EF5-B7785660F00D}" type="presOf" srcId="{AD9959BF-8E01-4F28-8233-6B2FCB494C55}" destId="{C76A1C2D-B89D-413E-9996-5060D26901CA}" srcOrd="0" destOrd="0" presId="urn:microsoft.com/office/officeart/2005/8/layout/vList2"/>
    <dgm:cxn modelId="{F93588C7-70C0-432D-8F1B-40EA6C367CD9}" srcId="{13BC1DF1-8574-4A72-958B-A3FDFCAB1E78}" destId="{4DEC3896-B28C-4751-A9DC-7E33C2DF068B}" srcOrd="0" destOrd="0" parTransId="{CD8E49B5-67DE-457B-97BC-EAB844E284FE}" sibTransId="{A034594C-86C6-4418-A8F8-4A97C3BB3F5C}"/>
    <dgm:cxn modelId="{2E3DC9C8-2963-4407-A37B-E751B39293A9}" type="presOf" srcId="{21B7A8C3-8221-4AD2-A563-36BD7FC6B09D}" destId="{9F59681C-2741-4E53-83A9-6A04F1D3E2D6}" srcOrd="0" destOrd="0" presId="urn:microsoft.com/office/officeart/2005/8/layout/vList2"/>
    <dgm:cxn modelId="{A04DCDDE-218A-437F-BB3B-B486C8F24624}" type="presOf" srcId="{FC11B47D-FC20-4251-BF62-5DD2F3C19D49}" destId="{BEFA5AAF-D0E6-4A23-B481-E2343C0106AE}" srcOrd="0" destOrd="0" presId="urn:microsoft.com/office/officeart/2005/8/layout/vList2"/>
    <dgm:cxn modelId="{B16C39EF-2A3E-428B-A9F6-19671670DD68}" srcId="{13BC1DF1-8574-4A72-958B-A3FDFCAB1E78}" destId="{B88A2ABF-F686-4F2A-8C6C-5DDED52D479C}" srcOrd="6" destOrd="0" parTransId="{4047123B-5C4C-491C-9B95-E2A7782D7068}" sibTransId="{AF71E29E-BFF6-4B95-8807-C62B550B45B2}"/>
    <dgm:cxn modelId="{E5FF35F3-72AB-423E-B894-6BD221DF4867}" srcId="{13BC1DF1-8574-4A72-958B-A3FDFCAB1E78}" destId="{21B7A8C3-8221-4AD2-A563-36BD7FC6B09D}" srcOrd="1" destOrd="0" parTransId="{E29DD50B-85EF-4728-AC57-5B7EC4406B76}" sibTransId="{558C4FB6-9A6E-4F7E-A4A1-143A0F5BD4D0}"/>
    <dgm:cxn modelId="{520BA519-F055-4D07-9208-DAE10A9DC223}" type="presParOf" srcId="{7F31F250-075C-44AA-A25E-664CC2762B7B}" destId="{6EE16995-4A1B-489E-838D-EF63A26CC014}" srcOrd="0" destOrd="0" presId="urn:microsoft.com/office/officeart/2005/8/layout/vList2"/>
    <dgm:cxn modelId="{72E6BE0A-EC96-445D-B176-A612E5D1544B}" type="presParOf" srcId="{7F31F250-075C-44AA-A25E-664CC2762B7B}" destId="{4786FD65-23C6-46CF-821B-5896FD207931}" srcOrd="1" destOrd="0" presId="urn:microsoft.com/office/officeart/2005/8/layout/vList2"/>
    <dgm:cxn modelId="{6C110F08-FB98-49DD-8942-1D2EBE793D8B}" type="presParOf" srcId="{7F31F250-075C-44AA-A25E-664CC2762B7B}" destId="{9F59681C-2741-4E53-83A9-6A04F1D3E2D6}" srcOrd="2" destOrd="0" presId="urn:microsoft.com/office/officeart/2005/8/layout/vList2"/>
    <dgm:cxn modelId="{D1C07592-5C9D-4404-B570-FB4509880F34}" type="presParOf" srcId="{7F31F250-075C-44AA-A25E-664CC2762B7B}" destId="{6DF3CEA5-0FB8-4CF2-800A-F27FBB2977DB}" srcOrd="3" destOrd="0" presId="urn:microsoft.com/office/officeart/2005/8/layout/vList2"/>
    <dgm:cxn modelId="{1B0E67D6-8424-4331-9733-2338EFC72C77}" type="presParOf" srcId="{7F31F250-075C-44AA-A25E-664CC2762B7B}" destId="{BEFA5AAF-D0E6-4A23-B481-E2343C0106AE}" srcOrd="4" destOrd="0" presId="urn:microsoft.com/office/officeart/2005/8/layout/vList2"/>
    <dgm:cxn modelId="{48F3EBCD-6DE0-43DF-8E57-E5CE9083DBB2}" type="presParOf" srcId="{7F31F250-075C-44AA-A25E-664CC2762B7B}" destId="{D3E03D9F-522C-46FD-AE57-43C710D2E93C}" srcOrd="5" destOrd="0" presId="urn:microsoft.com/office/officeart/2005/8/layout/vList2"/>
    <dgm:cxn modelId="{1D25E5A6-4F1C-4279-A292-9AF7F58AF066}" type="presParOf" srcId="{7F31F250-075C-44AA-A25E-664CC2762B7B}" destId="{7A82B071-33BB-41EB-90DA-8ADB24997C6C}" srcOrd="6" destOrd="0" presId="urn:microsoft.com/office/officeart/2005/8/layout/vList2"/>
    <dgm:cxn modelId="{B50944F9-F5DA-40C9-8AF6-32ECAF8C39B2}" type="presParOf" srcId="{7F31F250-075C-44AA-A25E-664CC2762B7B}" destId="{F8EB526E-B6F8-4065-BDF1-3B6FF147B831}" srcOrd="7" destOrd="0" presId="urn:microsoft.com/office/officeart/2005/8/layout/vList2"/>
    <dgm:cxn modelId="{813E35E4-9EC2-4061-A99E-910668C31374}" type="presParOf" srcId="{7F31F250-075C-44AA-A25E-664CC2762B7B}" destId="{7ED2EFE6-4F7E-4772-8763-AFDF74228277}" srcOrd="8" destOrd="0" presId="urn:microsoft.com/office/officeart/2005/8/layout/vList2"/>
    <dgm:cxn modelId="{F3AA1A5A-6D05-4F7C-B5F2-943ACCA3DC0A}" type="presParOf" srcId="{7F31F250-075C-44AA-A25E-664CC2762B7B}" destId="{44DCA66C-963A-4A67-9ACE-58C257BD4FA8}" srcOrd="9" destOrd="0" presId="urn:microsoft.com/office/officeart/2005/8/layout/vList2"/>
    <dgm:cxn modelId="{2286A04F-43E6-4009-BC33-7E9DDE11EE8E}" type="presParOf" srcId="{7F31F250-075C-44AA-A25E-664CC2762B7B}" destId="{C76A1C2D-B89D-413E-9996-5060D26901CA}" srcOrd="10" destOrd="0" presId="urn:microsoft.com/office/officeart/2005/8/layout/vList2"/>
    <dgm:cxn modelId="{D553F2C3-F52A-468C-BF19-7DABFE3E8635}" type="presParOf" srcId="{7F31F250-075C-44AA-A25E-664CC2762B7B}" destId="{079CF459-2539-4FB1-9AC2-E485FF04AB18}" srcOrd="11" destOrd="0" presId="urn:microsoft.com/office/officeart/2005/8/layout/vList2"/>
    <dgm:cxn modelId="{6872A00D-B84E-4F76-8673-304BCCA43729}" type="presParOf" srcId="{7F31F250-075C-44AA-A25E-664CC2762B7B}" destId="{4D7C389D-04F0-498E-98C7-16FAF2D292B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2968F-4018-4141-9AE6-F0CFAF0838C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4FC4B1-771C-4FDB-8F55-DC51E51EA2BD}">
      <dgm:prSet/>
      <dgm:spPr/>
      <dgm:t>
        <a:bodyPr/>
        <a:lstStyle/>
        <a:p>
          <a:r>
            <a:rPr lang="en-US"/>
            <a:t>Affärsvärde:</a:t>
          </a:r>
        </a:p>
      </dgm:t>
    </dgm:pt>
    <dgm:pt modelId="{DED8653D-6BF7-4D07-B42C-78D6FD3FB0D8}" type="parTrans" cxnId="{262BCF15-2F2B-44F5-A662-C1531F92F89E}">
      <dgm:prSet/>
      <dgm:spPr/>
      <dgm:t>
        <a:bodyPr/>
        <a:lstStyle/>
        <a:p>
          <a:endParaRPr lang="en-US"/>
        </a:p>
      </dgm:t>
    </dgm:pt>
    <dgm:pt modelId="{A4607FEB-5001-4383-8E48-D5146B8EB922}" type="sibTrans" cxnId="{262BCF15-2F2B-44F5-A662-C1531F92F89E}">
      <dgm:prSet/>
      <dgm:spPr/>
      <dgm:t>
        <a:bodyPr/>
        <a:lstStyle/>
        <a:p>
          <a:endParaRPr lang="en-US"/>
        </a:p>
      </dgm:t>
    </dgm:pt>
    <dgm:pt modelId="{F76B6662-F8C9-462E-8B4C-AB3DAABE3CC7}">
      <dgm:prSet/>
      <dgm:spPr/>
      <dgm:t>
        <a:bodyPr/>
        <a:lstStyle/>
        <a:p>
          <a:r>
            <a:rPr lang="en-US"/>
            <a:t>Vårt arbete ger kunden en fungerande plattform för quiz, vilket kan öka användarengagemang och skapa nya affärsmöjligheter.</a:t>
          </a:r>
        </a:p>
      </dgm:t>
    </dgm:pt>
    <dgm:pt modelId="{57B68522-6332-4B0E-9727-621A6595747F}" type="parTrans" cxnId="{D46B8B71-11F4-4706-8929-98B28C920EB5}">
      <dgm:prSet/>
      <dgm:spPr/>
      <dgm:t>
        <a:bodyPr/>
        <a:lstStyle/>
        <a:p>
          <a:endParaRPr lang="en-US"/>
        </a:p>
      </dgm:t>
    </dgm:pt>
    <dgm:pt modelId="{1BE0F553-96E0-46BC-B8F5-1F746BAAAF4B}" type="sibTrans" cxnId="{D46B8B71-11F4-4706-8929-98B28C920EB5}">
      <dgm:prSet/>
      <dgm:spPr/>
      <dgm:t>
        <a:bodyPr/>
        <a:lstStyle/>
        <a:p>
          <a:endParaRPr lang="en-US"/>
        </a:p>
      </dgm:t>
    </dgm:pt>
    <dgm:pt modelId="{12771056-4AC5-45D2-BB4B-52A6FA2C5CF2}">
      <dgm:prSet/>
      <dgm:spPr/>
      <dgm:t>
        <a:bodyPr/>
        <a:lstStyle/>
        <a:p>
          <a:r>
            <a:rPr lang="en-US"/>
            <a:t>Användarvärde:</a:t>
          </a:r>
        </a:p>
      </dgm:t>
    </dgm:pt>
    <dgm:pt modelId="{1B970DD0-7833-4CAA-8C32-6EDF8F91872F}" type="parTrans" cxnId="{8037807F-F894-40DA-B95F-313A7D0EB04F}">
      <dgm:prSet/>
      <dgm:spPr/>
      <dgm:t>
        <a:bodyPr/>
        <a:lstStyle/>
        <a:p>
          <a:endParaRPr lang="en-US"/>
        </a:p>
      </dgm:t>
    </dgm:pt>
    <dgm:pt modelId="{FBDC9E93-FB07-4BB7-920D-1366455DDF1D}" type="sibTrans" cxnId="{8037807F-F894-40DA-B95F-313A7D0EB04F}">
      <dgm:prSet/>
      <dgm:spPr/>
      <dgm:t>
        <a:bodyPr/>
        <a:lstStyle/>
        <a:p>
          <a:endParaRPr lang="en-US"/>
        </a:p>
      </dgm:t>
    </dgm:pt>
    <dgm:pt modelId="{F3CD7E8E-671E-401A-A0BD-5722179DD90C}">
      <dgm:prSet/>
      <dgm:spPr/>
      <dgm:t>
        <a:bodyPr/>
        <a:lstStyle/>
        <a:p>
          <a:r>
            <a:rPr lang="en-US"/>
            <a:t>Användarna får en enkel och rolig plattform för att skapa och delta i quiz, vilket ger dem en interaktiv och lärorik upplevelse.</a:t>
          </a:r>
        </a:p>
      </dgm:t>
    </dgm:pt>
    <dgm:pt modelId="{81983800-8AA2-4FAB-A6A2-CBC8FDE153C4}" type="parTrans" cxnId="{B50750CC-27AD-4F48-A19B-38420FCE0A86}">
      <dgm:prSet/>
      <dgm:spPr/>
      <dgm:t>
        <a:bodyPr/>
        <a:lstStyle/>
        <a:p>
          <a:endParaRPr lang="en-US"/>
        </a:p>
      </dgm:t>
    </dgm:pt>
    <dgm:pt modelId="{E9086657-66D3-49A2-A88D-ECF52471EE49}" type="sibTrans" cxnId="{B50750CC-27AD-4F48-A19B-38420FCE0A86}">
      <dgm:prSet/>
      <dgm:spPr/>
      <dgm:t>
        <a:bodyPr/>
        <a:lstStyle/>
        <a:p>
          <a:endParaRPr lang="en-US"/>
        </a:p>
      </dgm:t>
    </dgm:pt>
    <dgm:pt modelId="{14FAC593-22DE-465E-A109-BAFCEB9A1A43}">
      <dgm:prSet/>
      <dgm:spPr/>
      <dgm:t>
        <a:bodyPr/>
        <a:lstStyle/>
        <a:p>
          <a:r>
            <a:rPr lang="en-US"/>
            <a:t>Tekniskt värde:</a:t>
          </a:r>
        </a:p>
      </dgm:t>
    </dgm:pt>
    <dgm:pt modelId="{1F3C8009-C70E-49FB-88F2-5B3BCD5915BE}" type="parTrans" cxnId="{6ED4081C-BC07-40CC-80F3-04896161A6C0}">
      <dgm:prSet/>
      <dgm:spPr/>
      <dgm:t>
        <a:bodyPr/>
        <a:lstStyle/>
        <a:p>
          <a:endParaRPr lang="en-US"/>
        </a:p>
      </dgm:t>
    </dgm:pt>
    <dgm:pt modelId="{A7FFF149-8A50-447C-9C24-444AEF3F8D07}" type="sibTrans" cxnId="{6ED4081C-BC07-40CC-80F3-04896161A6C0}">
      <dgm:prSet/>
      <dgm:spPr/>
      <dgm:t>
        <a:bodyPr/>
        <a:lstStyle/>
        <a:p>
          <a:endParaRPr lang="en-US"/>
        </a:p>
      </dgm:t>
    </dgm:pt>
    <dgm:pt modelId="{D6E9FE2B-B61E-4B65-9212-2A5369297B7D}">
      <dgm:prSet/>
      <dgm:spPr/>
      <dgm:t>
        <a:bodyPr/>
        <a:lstStyle/>
        <a:p>
          <a:r>
            <a:rPr lang="en-US"/>
            <a:t>Vi bygger en stabil och skalbar lösning som gör det lätt att lägga till nya funktioner i framtiden och ger en bra prestanda.</a:t>
          </a:r>
        </a:p>
      </dgm:t>
    </dgm:pt>
    <dgm:pt modelId="{BEEF307D-B485-4AEA-A02C-D2B7EDB7A4F8}" type="parTrans" cxnId="{7EAF967C-4941-40CD-A329-AB4C5BA7180A}">
      <dgm:prSet/>
      <dgm:spPr/>
      <dgm:t>
        <a:bodyPr/>
        <a:lstStyle/>
        <a:p>
          <a:endParaRPr lang="en-US"/>
        </a:p>
      </dgm:t>
    </dgm:pt>
    <dgm:pt modelId="{06FF5A35-80DB-4CE2-B9AE-588740E0AE66}" type="sibTrans" cxnId="{7EAF967C-4941-40CD-A329-AB4C5BA7180A}">
      <dgm:prSet/>
      <dgm:spPr/>
      <dgm:t>
        <a:bodyPr/>
        <a:lstStyle/>
        <a:p>
          <a:endParaRPr lang="en-US"/>
        </a:p>
      </dgm:t>
    </dgm:pt>
    <dgm:pt modelId="{2E37ADDA-7490-493A-B7DB-ED3CD0C8584B}" type="pres">
      <dgm:prSet presAssocID="{9712968F-4018-4141-9AE6-F0CFAF0838C8}" presName="linear" presStyleCnt="0">
        <dgm:presLayoutVars>
          <dgm:animLvl val="lvl"/>
          <dgm:resizeHandles val="exact"/>
        </dgm:presLayoutVars>
      </dgm:prSet>
      <dgm:spPr/>
    </dgm:pt>
    <dgm:pt modelId="{9395D640-C4B6-40E1-9044-E46CA95D0865}" type="pres">
      <dgm:prSet presAssocID="{FD4FC4B1-771C-4FDB-8F55-DC51E51EA2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27E923-FF68-4716-89E0-DB40855F332B}" type="pres">
      <dgm:prSet presAssocID="{FD4FC4B1-771C-4FDB-8F55-DC51E51EA2BD}" presName="childText" presStyleLbl="revTx" presStyleIdx="0" presStyleCnt="3">
        <dgm:presLayoutVars>
          <dgm:bulletEnabled val="1"/>
        </dgm:presLayoutVars>
      </dgm:prSet>
      <dgm:spPr/>
    </dgm:pt>
    <dgm:pt modelId="{CE4C0B24-DDEC-43D5-BFE7-EE917D6327DC}" type="pres">
      <dgm:prSet presAssocID="{12771056-4AC5-45D2-BB4B-52A6FA2C5C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001FA5-C34A-4F50-A352-B91E979CEFD6}" type="pres">
      <dgm:prSet presAssocID="{12771056-4AC5-45D2-BB4B-52A6FA2C5CF2}" presName="childText" presStyleLbl="revTx" presStyleIdx="1" presStyleCnt="3">
        <dgm:presLayoutVars>
          <dgm:bulletEnabled val="1"/>
        </dgm:presLayoutVars>
      </dgm:prSet>
      <dgm:spPr/>
    </dgm:pt>
    <dgm:pt modelId="{25A3A261-305C-4BC5-8DAC-0C7212E124D0}" type="pres">
      <dgm:prSet presAssocID="{14FAC593-22DE-465E-A109-BAFCEB9A1A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6C73AD-BFDF-4466-930A-7C3F97CC71FB}" type="pres">
      <dgm:prSet presAssocID="{14FAC593-22DE-465E-A109-BAFCEB9A1A4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6248800-DC5D-4615-8F0C-EACEB629D7D1}" type="presOf" srcId="{F3CD7E8E-671E-401A-A0BD-5722179DD90C}" destId="{E9001FA5-C34A-4F50-A352-B91E979CEFD6}" srcOrd="0" destOrd="0" presId="urn:microsoft.com/office/officeart/2005/8/layout/vList2"/>
    <dgm:cxn modelId="{CEF6B306-D6B8-41B3-AE22-AA0B6B448C4C}" type="presOf" srcId="{14FAC593-22DE-465E-A109-BAFCEB9A1A43}" destId="{25A3A261-305C-4BC5-8DAC-0C7212E124D0}" srcOrd="0" destOrd="0" presId="urn:microsoft.com/office/officeart/2005/8/layout/vList2"/>
    <dgm:cxn modelId="{262BCF15-2F2B-44F5-A662-C1531F92F89E}" srcId="{9712968F-4018-4141-9AE6-F0CFAF0838C8}" destId="{FD4FC4B1-771C-4FDB-8F55-DC51E51EA2BD}" srcOrd="0" destOrd="0" parTransId="{DED8653D-6BF7-4D07-B42C-78D6FD3FB0D8}" sibTransId="{A4607FEB-5001-4383-8E48-D5146B8EB922}"/>
    <dgm:cxn modelId="{6ED4081C-BC07-40CC-80F3-04896161A6C0}" srcId="{9712968F-4018-4141-9AE6-F0CFAF0838C8}" destId="{14FAC593-22DE-465E-A109-BAFCEB9A1A43}" srcOrd="2" destOrd="0" parTransId="{1F3C8009-C70E-49FB-88F2-5B3BCD5915BE}" sibTransId="{A7FFF149-8A50-447C-9C24-444AEF3F8D07}"/>
    <dgm:cxn modelId="{F37D2263-2DCB-4DC6-BD5C-67FB648C4818}" type="presOf" srcId="{9712968F-4018-4141-9AE6-F0CFAF0838C8}" destId="{2E37ADDA-7490-493A-B7DB-ED3CD0C8584B}" srcOrd="0" destOrd="0" presId="urn:microsoft.com/office/officeart/2005/8/layout/vList2"/>
    <dgm:cxn modelId="{D46B8B71-11F4-4706-8929-98B28C920EB5}" srcId="{FD4FC4B1-771C-4FDB-8F55-DC51E51EA2BD}" destId="{F76B6662-F8C9-462E-8B4C-AB3DAABE3CC7}" srcOrd="0" destOrd="0" parTransId="{57B68522-6332-4B0E-9727-621A6595747F}" sibTransId="{1BE0F553-96E0-46BC-B8F5-1F746BAAAF4B}"/>
    <dgm:cxn modelId="{2B0F7058-C7D9-459A-9841-50BDACAE607A}" type="presOf" srcId="{12771056-4AC5-45D2-BB4B-52A6FA2C5CF2}" destId="{CE4C0B24-DDEC-43D5-BFE7-EE917D6327DC}" srcOrd="0" destOrd="0" presId="urn:microsoft.com/office/officeart/2005/8/layout/vList2"/>
    <dgm:cxn modelId="{683F2B7C-BB1B-4776-BB6A-C922B71BA2C1}" type="presOf" srcId="{F76B6662-F8C9-462E-8B4C-AB3DAABE3CC7}" destId="{8227E923-FF68-4716-89E0-DB40855F332B}" srcOrd="0" destOrd="0" presId="urn:microsoft.com/office/officeart/2005/8/layout/vList2"/>
    <dgm:cxn modelId="{7EAF967C-4941-40CD-A329-AB4C5BA7180A}" srcId="{14FAC593-22DE-465E-A109-BAFCEB9A1A43}" destId="{D6E9FE2B-B61E-4B65-9212-2A5369297B7D}" srcOrd="0" destOrd="0" parTransId="{BEEF307D-B485-4AEA-A02C-D2B7EDB7A4F8}" sibTransId="{06FF5A35-80DB-4CE2-B9AE-588740E0AE66}"/>
    <dgm:cxn modelId="{8037807F-F894-40DA-B95F-313A7D0EB04F}" srcId="{9712968F-4018-4141-9AE6-F0CFAF0838C8}" destId="{12771056-4AC5-45D2-BB4B-52A6FA2C5CF2}" srcOrd="1" destOrd="0" parTransId="{1B970DD0-7833-4CAA-8C32-6EDF8F91872F}" sibTransId="{FBDC9E93-FB07-4BB7-920D-1366455DDF1D}"/>
    <dgm:cxn modelId="{4A28B897-6941-4475-812A-E2F442509EB0}" type="presOf" srcId="{FD4FC4B1-771C-4FDB-8F55-DC51E51EA2BD}" destId="{9395D640-C4B6-40E1-9044-E46CA95D0865}" srcOrd="0" destOrd="0" presId="urn:microsoft.com/office/officeart/2005/8/layout/vList2"/>
    <dgm:cxn modelId="{111588A8-CA34-4AF2-ADF5-C65C6B07DDAB}" type="presOf" srcId="{D6E9FE2B-B61E-4B65-9212-2A5369297B7D}" destId="{A16C73AD-BFDF-4466-930A-7C3F97CC71FB}" srcOrd="0" destOrd="0" presId="urn:microsoft.com/office/officeart/2005/8/layout/vList2"/>
    <dgm:cxn modelId="{B50750CC-27AD-4F48-A19B-38420FCE0A86}" srcId="{12771056-4AC5-45D2-BB4B-52A6FA2C5CF2}" destId="{F3CD7E8E-671E-401A-A0BD-5722179DD90C}" srcOrd="0" destOrd="0" parTransId="{81983800-8AA2-4FAB-A6A2-CBC8FDE153C4}" sibTransId="{E9086657-66D3-49A2-A88D-ECF52471EE49}"/>
    <dgm:cxn modelId="{6CB88445-83D7-4329-9468-16948112420A}" type="presParOf" srcId="{2E37ADDA-7490-493A-B7DB-ED3CD0C8584B}" destId="{9395D640-C4B6-40E1-9044-E46CA95D0865}" srcOrd="0" destOrd="0" presId="urn:microsoft.com/office/officeart/2005/8/layout/vList2"/>
    <dgm:cxn modelId="{99193849-4516-46C0-91BD-1644E7D67718}" type="presParOf" srcId="{2E37ADDA-7490-493A-B7DB-ED3CD0C8584B}" destId="{8227E923-FF68-4716-89E0-DB40855F332B}" srcOrd="1" destOrd="0" presId="urn:microsoft.com/office/officeart/2005/8/layout/vList2"/>
    <dgm:cxn modelId="{552FFB37-E452-4CD5-A7FD-B1E5835F6A75}" type="presParOf" srcId="{2E37ADDA-7490-493A-B7DB-ED3CD0C8584B}" destId="{CE4C0B24-DDEC-43D5-BFE7-EE917D6327DC}" srcOrd="2" destOrd="0" presId="urn:microsoft.com/office/officeart/2005/8/layout/vList2"/>
    <dgm:cxn modelId="{D1BB0C8B-82BB-4D25-AD31-88CEC9008665}" type="presParOf" srcId="{2E37ADDA-7490-493A-B7DB-ED3CD0C8584B}" destId="{E9001FA5-C34A-4F50-A352-B91E979CEFD6}" srcOrd="3" destOrd="0" presId="urn:microsoft.com/office/officeart/2005/8/layout/vList2"/>
    <dgm:cxn modelId="{CE885BE2-D026-4CB6-9E80-122E9C0D6544}" type="presParOf" srcId="{2E37ADDA-7490-493A-B7DB-ED3CD0C8584B}" destId="{25A3A261-305C-4BC5-8DAC-0C7212E124D0}" srcOrd="4" destOrd="0" presId="urn:microsoft.com/office/officeart/2005/8/layout/vList2"/>
    <dgm:cxn modelId="{6B2785CB-A6A4-42BF-8D42-9AF14E592702}" type="presParOf" srcId="{2E37ADDA-7490-493A-B7DB-ED3CD0C8584B}" destId="{A16C73AD-BFDF-4466-930A-7C3F97CC71F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C9403E-5F8E-458C-ADC3-A00FAECD073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9C5854-3F39-4419-B994-7281B3895752}">
      <dgm:prSet/>
      <dgm:spPr/>
      <dgm:t>
        <a:bodyPr/>
        <a:lstStyle/>
        <a:p>
          <a:r>
            <a:rPr lang="en-US"/>
            <a:t>Utföra en task</a:t>
          </a:r>
        </a:p>
      </dgm:t>
    </dgm:pt>
    <dgm:pt modelId="{80EF949B-AA9C-4E63-B7E1-2EA3482A4D61}" type="parTrans" cxnId="{4E8B7EE4-7A94-482F-AD6F-7E4E9B4CC837}">
      <dgm:prSet/>
      <dgm:spPr/>
      <dgm:t>
        <a:bodyPr/>
        <a:lstStyle/>
        <a:p>
          <a:endParaRPr lang="en-US"/>
        </a:p>
      </dgm:t>
    </dgm:pt>
    <dgm:pt modelId="{38BA2E66-8C48-43E4-A1B8-D6B06FBA93F7}" type="sibTrans" cxnId="{4E8B7EE4-7A94-482F-AD6F-7E4E9B4CC837}">
      <dgm:prSet/>
      <dgm:spPr/>
      <dgm:t>
        <a:bodyPr/>
        <a:lstStyle/>
        <a:p>
          <a:endParaRPr lang="en-US"/>
        </a:p>
      </dgm:t>
    </dgm:pt>
    <dgm:pt modelId="{7A3283E9-1D04-43C6-870E-0E69A7D89FAE}">
      <dgm:prSet/>
      <dgm:spPr/>
      <dgm:t>
        <a:bodyPr/>
        <a:lstStyle/>
        <a:p>
          <a:r>
            <a:rPr lang="en-US"/>
            <a:t>Granskas utav en annan grupp medelm​</a:t>
          </a:r>
        </a:p>
      </dgm:t>
    </dgm:pt>
    <dgm:pt modelId="{93FA60E3-72F1-4140-8FD3-582EFEC332F3}" type="parTrans" cxnId="{53601BCE-7CF1-47C4-8CAC-E49D7AB1A344}">
      <dgm:prSet/>
      <dgm:spPr/>
      <dgm:t>
        <a:bodyPr/>
        <a:lstStyle/>
        <a:p>
          <a:endParaRPr lang="en-US"/>
        </a:p>
      </dgm:t>
    </dgm:pt>
    <dgm:pt modelId="{3DC9EFE2-3497-4CD6-B59D-DAFE949A7EA9}" type="sibTrans" cxnId="{53601BCE-7CF1-47C4-8CAC-E49D7AB1A344}">
      <dgm:prSet/>
      <dgm:spPr/>
      <dgm:t>
        <a:bodyPr/>
        <a:lstStyle/>
        <a:p>
          <a:endParaRPr lang="en-US"/>
        </a:p>
      </dgm:t>
    </dgm:pt>
    <dgm:pt modelId="{8BC73742-609E-45AF-BDBE-2C9F28433DBE}">
      <dgm:prSet/>
      <dgm:spPr/>
      <dgm:t>
        <a:bodyPr/>
        <a:lstStyle/>
        <a:p>
          <a:r>
            <a:rPr lang="en-US"/>
            <a:t>Testing</a:t>
          </a:r>
        </a:p>
      </dgm:t>
    </dgm:pt>
    <dgm:pt modelId="{511E3FCB-838C-44E3-87DA-539ECA3DD2C5}" type="parTrans" cxnId="{D2EB26EF-D95D-478D-B007-6E01477AC6A9}">
      <dgm:prSet/>
      <dgm:spPr/>
      <dgm:t>
        <a:bodyPr/>
        <a:lstStyle/>
        <a:p>
          <a:endParaRPr lang="en-US"/>
        </a:p>
      </dgm:t>
    </dgm:pt>
    <dgm:pt modelId="{14A13643-A9F5-4B88-9806-D43AF5130B0B}" type="sibTrans" cxnId="{D2EB26EF-D95D-478D-B007-6E01477AC6A9}">
      <dgm:prSet/>
      <dgm:spPr/>
      <dgm:t>
        <a:bodyPr/>
        <a:lstStyle/>
        <a:p>
          <a:endParaRPr lang="en-US"/>
        </a:p>
      </dgm:t>
    </dgm:pt>
    <dgm:pt modelId="{CF5F47AE-5DB0-423E-84EC-A8837629C815}">
      <dgm:prSet/>
      <dgm:spPr/>
      <dgm:t>
        <a:bodyPr/>
        <a:lstStyle/>
        <a:p>
          <a:r>
            <a:rPr lang="en-US"/>
            <a:t>Sedan är den ”Done”</a:t>
          </a:r>
        </a:p>
      </dgm:t>
    </dgm:pt>
    <dgm:pt modelId="{95820A0C-A0CB-44A9-96F7-E67320E38C3F}" type="parTrans" cxnId="{926ADC44-93C4-4F3D-B462-E11A233086E1}">
      <dgm:prSet/>
      <dgm:spPr/>
      <dgm:t>
        <a:bodyPr/>
        <a:lstStyle/>
        <a:p>
          <a:endParaRPr lang="en-US"/>
        </a:p>
      </dgm:t>
    </dgm:pt>
    <dgm:pt modelId="{2BF62651-697B-475C-BDEA-804940CEB650}" type="sibTrans" cxnId="{926ADC44-93C4-4F3D-B462-E11A233086E1}">
      <dgm:prSet/>
      <dgm:spPr/>
      <dgm:t>
        <a:bodyPr/>
        <a:lstStyle/>
        <a:p>
          <a:endParaRPr lang="en-US"/>
        </a:p>
      </dgm:t>
    </dgm:pt>
    <dgm:pt modelId="{B9896049-03D6-4956-86FF-A0A2B29AF363}" type="pres">
      <dgm:prSet presAssocID="{99C9403E-5F8E-458C-ADC3-A00FAECD0734}" presName="linear" presStyleCnt="0">
        <dgm:presLayoutVars>
          <dgm:dir/>
          <dgm:animLvl val="lvl"/>
          <dgm:resizeHandles val="exact"/>
        </dgm:presLayoutVars>
      </dgm:prSet>
      <dgm:spPr/>
    </dgm:pt>
    <dgm:pt modelId="{5A5E9BB6-82C2-4A0D-A00F-295DCA27213C}" type="pres">
      <dgm:prSet presAssocID="{FA9C5854-3F39-4419-B994-7281B3895752}" presName="parentLin" presStyleCnt="0"/>
      <dgm:spPr/>
    </dgm:pt>
    <dgm:pt modelId="{1E490DC9-CBB3-4B32-A91F-0BB865EEEA87}" type="pres">
      <dgm:prSet presAssocID="{FA9C5854-3F39-4419-B994-7281B3895752}" presName="parentLeftMargin" presStyleLbl="node1" presStyleIdx="0" presStyleCnt="4"/>
      <dgm:spPr/>
    </dgm:pt>
    <dgm:pt modelId="{F9DD59B7-25CC-4A9F-BA6D-3CD4EA924CB9}" type="pres">
      <dgm:prSet presAssocID="{FA9C5854-3F39-4419-B994-7281B38957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280BB86-904F-4144-957A-CFE7A20DE5C6}" type="pres">
      <dgm:prSet presAssocID="{FA9C5854-3F39-4419-B994-7281B3895752}" presName="negativeSpace" presStyleCnt="0"/>
      <dgm:spPr/>
    </dgm:pt>
    <dgm:pt modelId="{55E024F3-8648-4AAA-8105-614AF296DD73}" type="pres">
      <dgm:prSet presAssocID="{FA9C5854-3F39-4419-B994-7281B3895752}" presName="childText" presStyleLbl="conFgAcc1" presStyleIdx="0" presStyleCnt="4">
        <dgm:presLayoutVars>
          <dgm:bulletEnabled val="1"/>
        </dgm:presLayoutVars>
      </dgm:prSet>
      <dgm:spPr/>
    </dgm:pt>
    <dgm:pt modelId="{609CF422-2816-442D-8141-572B383B39E0}" type="pres">
      <dgm:prSet presAssocID="{38BA2E66-8C48-43E4-A1B8-D6B06FBA93F7}" presName="spaceBetweenRectangles" presStyleCnt="0"/>
      <dgm:spPr/>
    </dgm:pt>
    <dgm:pt modelId="{092793BC-C248-4158-B82D-0FE01A8B77C7}" type="pres">
      <dgm:prSet presAssocID="{7A3283E9-1D04-43C6-870E-0E69A7D89FAE}" presName="parentLin" presStyleCnt="0"/>
      <dgm:spPr/>
    </dgm:pt>
    <dgm:pt modelId="{EB7FF78B-1258-4D69-BBF7-0394654EAD3D}" type="pres">
      <dgm:prSet presAssocID="{7A3283E9-1D04-43C6-870E-0E69A7D89FAE}" presName="parentLeftMargin" presStyleLbl="node1" presStyleIdx="0" presStyleCnt="4"/>
      <dgm:spPr/>
    </dgm:pt>
    <dgm:pt modelId="{BE5BF2F4-68FA-40C3-8EA2-F8C4F809092A}" type="pres">
      <dgm:prSet presAssocID="{7A3283E9-1D04-43C6-870E-0E69A7D89F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DFBF8B-6D74-405A-8550-F0EF955364F9}" type="pres">
      <dgm:prSet presAssocID="{7A3283E9-1D04-43C6-870E-0E69A7D89FAE}" presName="negativeSpace" presStyleCnt="0"/>
      <dgm:spPr/>
    </dgm:pt>
    <dgm:pt modelId="{D3B83FBD-C00B-4208-86AC-898E5A3B9DA4}" type="pres">
      <dgm:prSet presAssocID="{7A3283E9-1D04-43C6-870E-0E69A7D89FAE}" presName="childText" presStyleLbl="conFgAcc1" presStyleIdx="1" presStyleCnt="4">
        <dgm:presLayoutVars>
          <dgm:bulletEnabled val="1"/>
        </dgm:presLayoutVars>
      </dgm:prSet>
      <dgm:spPr/>
    </dgm:pt>
    <dgm:pt modelId="{42376FE5-8B3F-419B-B1D3-D2FC9967EE8A}" type="pres">
      <dgm:prSet presAssocID="{3DC9EFE2-3497-4CD6-B59D-DAFE949A7EA9}" presName="spaceBetweenRectangles" presStyleCnt="0"/>
      <dgm:spPr/>
    </dgm:pt>
    <dgm:pt modelId="{F6A0C95F-9BE3-4064-B349-1249255A75F2}" type="pres">
      <dgm:prSet presAssocID="{8BC73742-609E-45AF-BDBE-2C9F28433DBE}" presName="parentLin" presStyleCnt="0"/>
      <dgm:spPr/>
    </dgm:pt>
    <dgm:pt modelId="{D5D219F7-7002-4C92-8C69-0C65F574F74D}" type="pres">
      <dgm:prSet presAssocID="{8BC73742-609E-45AF-BDBE-2C9F28433DBE}" presName="parentLeftMargin" presStyleLbl="node1" presStyleIdx="1" presStyleCnt="4"/>
      <dgm:spPr/>
    </dgm:pt>
    <dgm:pt modelId="{A4A0B6DF-4AA7-451B-8F03-A23069CF3083}" type="pres">
      <dgm:prSet presAssocID="{8BC73742-609E-45AF-BDBE-2C9F28433DB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7D3BE3-E75F-4C1D-9F4E-53D5B8C20AB7}" type="pres">
      <dgm:prSet presAssocID="{8BC73742-609E-45AF-BDBE-2C9F28433DBE}" presName="negativeSpace" presStyleCnt="0"/>
      <dgm:spPr/>
    </dgm:pt>
    <dgm:pt modelId="{A3DECF4A-609E-4ACE-AE45-4CFC7D3CAA48}" type="pres">
      <dgm:prSet presAssocID="{8BC73742-609E-45AF-BDBE-2C9F28433DBE}" presName="childText" presStyleLbl="conFgAcc1" presStyleIdx="2" presStyleCnt="4">
        <dgm:presLayoutVars>
          <dgm:bulletEnabled val="1"/>
        </dgm:presLayoutVars>
      </dgm:prSet>
      <dgm:spPr/>
    </dgm:pt>
    <dgm:pt modelId="{4F58F388-8BC0-4016-8A8E-F5A92D4D5644}" type="pres">
      <dgm:prSet presAssocID="{14A13643-A9F5-4B88-9806-D43AF5130B0B}" presName="spaceBetweenRectangles" presStyleCnt="0"/>
      <dgm:spPr/>
    </dgm:pt>
    <dgm:pt modelId="{CA52382D-725B-43BB-A5B1-49FEC0C7311F}" type="pres">
      <dgm:prSet presAssocID="{CF5F47AE-5DB0-423E-84EC-A8837629C815}" presName="parentLin" presStyleCnt="0"/>
      <dgm:spPr/>
    </dgm:pt>
    <dgm:pt modelId="{37C3BA40-EF35-42E5-831D-A6801338DD72}" type="pres">
      <dgm:prSet presAssocID="{CF5F47AE-5DB0-423E-84EC-A8837629C815}" presName="parentLeftMargin" presStyleLbl="node1" presStyleIdx="2" presStyleCnt="4"/>
      <dgm:spPr/>
    </dgm:pt>
    <dgm:pt modelId="{6CFA9ABF-2836-445E-9E8C-F2427D63C0AC}" type="pres">
      <dgm:prSet presAssocID="{CF5F47AE-5DB0-423E-84EC-A8837629C81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5944E8-384F-4C68-815E-7FDDBAFA41DB}" type="pres">
      <dgm:prSet presAssocID="{CF5F47AE-5DB0-423E-84EC-A8837629C815}" presName="negativeSpace" presStyleCnt="0"/>
      <dgm:spPr/>
    </dgm:pt>
    <dgm:pt modelId="{416392B2-8265-4123-A70D-4ED877430D88}" type="pres">
      <dgm:prSet presAssocID="{CF5F47AE-5DB0-423E-84EC-A8837629C81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61F670C-8C87-483F-B5A0-1C19BE732435}" type="presOf" srcId="{CF5F47AE-5DB0-423E-84EC-A8837629C815}" destId="{37C3BA40-EF35-42E5-831D-A6801338DD72}" srcOrd="0" destOrd="0" presId="urn:microsoft.com/office/officeart/2005/8/layout/list1"/>
    <dgm:cxn modelId="{28C1E80F-6BEA-46DB-8391-5DB8036DF2F4}" type="presOf" srcId="{7A3283E9-1D04-43C6-870E-0E69A7D89FAE}" destId="{EB7FF78B-1258-4D69-BBF7-0394654EAD3D}" srcOrd="0" destOrd="0" presId="urn:microsoft.com/office/officeart/2005/8/layout/list1"/>
    <dgm:cxn modelId="{926ADC44-93C4-4F3D-B462-E11A233086E1}" srcId="{99C9403E-5F8E-458C-ADC3-A00FAECD0734}" destId="{CF5F47AE-5DB0-423E-84EC-A8837629C815}" srcOrd="3" destOrd="0" parTransId="{95820A0C-A0CB-44A9-96F7-E67320E38C3F}" sibTransId="{2BF62651-697B-475C-BDEA-804940CEB650}"/>
    <dgm:cxn modelId="{A6F97168-92D8-4033-B9FA-E19349E5CEA6}" type="presOf" srcId="{7A3283E9-1D04-43C6-870E-0E69A7D89FAE}" destId="{BE5BF2F4-68FA-40C3-8EA2-F8C4F809092A}" srcOrd="1" destOrd="0" presId="urn:microsoft.com/office/officeart/2005/8/layout/list1"/>
    <dgm:cxn modelId="{0C083D59-5820-4B1E-BCED-64B5197149E8}" type="presOf" srcId="{FA9C5854-3F39-4419-B994-7281B3895752}" destId="{1E490DC9-CBB3-4B32-A91F-0BB865EEEA87}" srcOrd="0" destOrd="0" presId="urn:microsoft.com/office/officeart/2005/8/layout/list1"/>
    <dgm:cxn modelId="{C94E9479-1CAD-4377-8D1F-D39B7B61A91F}" type="presOf" srcId="{CF5F47AE-5DB0-423E-84EC-A8837629C815}" destId="{6CFA9ABF-2836-445E-9E8C-F2427D63C0AC}" srcOrd="1" destOrd="0" presId="urn:microsoft.com/office/officeart/2005/8/layout/list1"/>
    <dgm:cxn modelId="{86A9707C-CFF0-464D-A056-DF33FA4DB98E}" type="presOf" srcId="{8BC73742-609E-45AF-BDBE-2C9F28433DBE}" destId="{A4A0B6DF-4AA7-451B-8F03-A23069CF3083}" srcOrd="1" destOrd="0" presId="urn:microsoft.com/office/officeart/2005/8/layout/list1"/>
    <dgm:cxn modelId="{E5941CA0-6C08-410E-AA81-7E00E427C111}" type="presOf" srcId="{99C9403E-5F8E-458C-ADC3-A00FAECD0734}" destId="{B9896049-03D6-4956-86FF-A0A2B29AF363}" srcOrd="0" destOrd="0" presId="urn:microsoft.com/office/officeart/2005/8/layout/list1"/>
    <dgm:cxn modelId="{53AAFABA-3AA6-4847-A71F-72D492271393}" type="presOf" srcId="{FA9C5854-3F39-4419-B994-7281B3895752}" destId="{F9DD59B7-25CC-4A9F-BA6D-3CD4EA924CB9}" srcOrd="1" destOrd="0" presId="urn:microsoft.com/office/officeart/2005/8/layout/list1"/>
    <dgm:cxn modelId="{53601BCE-7CF1-47C4-8CAC-E49D7AB1A344}" srcId="{99C9403E-5F8E-458C-ADC3-A00FAECD0734}" destId="{7A3283E9-1D04-43C6-870E-0E69A7D89FAE}" srcOrd="1" destOrd="0" parTransId="{93FA60E3-72F1-4140-8FD3-582EFEC332F3}" sibTransId="{3DC9EFE2-3497-4CD6-B59D-DAFE949A7EA9}"/>
    <dgm:cxn modelId="{6C8792DC-CF14-4960-80CB-A46D87E447D5}" type="presOf" srcId="{8BC73742-609E-45AF-BDBE-2C9F28433DBE}" destId="{D5D219F7-7002-4C92-8C69-0C65F574F74D}" srcOrd="0" destOrd="0" presId="urn:microsoft.com/office/officeart/2005/8/layout/list1"/>
    <dgm:cxn modelId="{4E8B7EE4-7A94-482F-AD6F-7E4E9B4CC837}" srcId="{99C9403E-5F8E-458C-ADC3-A00FAECD0734}" destId="{FA9C5854-3F39-4419-B994-7281B3895752}" srcOrd="0" destOrd="0" parTransId="{80EF949B-AA9C-4E63-B7E1-2EA3482A4D61}" sibTransId="{38BA2E66-8C48-43E4-A1B8-D6B06FBA93F7}"/>
    <dgm:cxn modelId="{D2EB26EF-D95D-478D-B007-6E01477AC6A9}" srcId="{99C9403E-5F8E-458C-ADC3-A00FAECD0734}" destId="{8BC73742-609E-45AF-BDBE-2C9F28433DBE}" srcOrd="2" destOrd="0" parTransId="{511E3FCB-838C-44E3-87DA-539ECA3DD2C5}" sibTransId="{14A13643-A9F5-4B88-9806-D43AF5130B0B}"/>
    <dgm:cxn modelId="{7B87DD87-91CA-4978-985D-944D29080685}" type="presParOf" srcId="{B9896049-03D6-4956-86FF-A0A2B29AF363}" destId="{5A5E9BB6-82C2-4A0D-A00F-295DCA27213C}" srcOrd="0" destOrd="0" presId="urn:microsoft.com/office/officeart/2005/8/layout/list1"/>
    <dgm:cxn modelId="{23259058-4930-4232-B0DF-6B010F4462D1}" type="presParOf" srcId="{5A5E9BB6-82C2-4A0D-A00F-295DCA27213C}" destId="{1E490DC9-CBB3-4B32-A91F-0BB865EEEA87}" srcOrd="0" destOrd="0" presId="urn:microsoft.com/office/officeart/2005/8/layout/list1"/>
    <dgm:cxn modelId="{65181BFF-9DCE-4D18-9BA3-61408542F6AB}" type="presParOf" srcId="{5A5E9BB6-82C2-4A0D-A00F-295DCA27213C}" destId="{F9DD59B7-25CC-4A9F-BA6D-3CD4EA924CB9}" srcOrd="1" destOrd="0" presId="urn:microsoft.com/office/officeart/2005/8/layout/list1"/>
    <dgm:cxn modelId="{86E973C0-CAC2-4450-8A85-CF755FBE48BE}" type="presParOf" srcId="{B9896049-03D6-4956-86FF-A0A2B29AF363}" destId="{B280BB86-904F-4144-957A-CFE7A20DE5C6}" srcOrd="1" destOrd="0" presId="urn:microsoft.com/office/officeart/2005/8/layout/list1"/>
    <dgm:cxn modelId="{B2B9EF43-B16A-4300-9B4F-7CEC8FA963E5}" type="presParOf" srcId="{B9896049-03D6-4956-86FF-A0A2B29AF363}" destId="{55E024F3-8648-4AAA-8105-614AF296DD73}" srcOrd="2" destOrd="0" presId="urn:microsoft.com/office/officeart/2005/8/layout/list1"/>
    <dgm:cxn modelId="{8F19B451-6DD6-41BD-8475-01FC87F1CF21}" type="presParOf" srcId="{B9896049-03D6-4956-86FF-A0A2B29AF363}" destId="{609CF422-2816-442D-8141-572B383B39E0}" srcOrd="3" destOrd="0" presId="urn:microsoft.com/office/officeart/2005/8/layout/list1"/>
    <dgm:cxn modelId="{BB0C6055-258D-4AE8-A47D-11E16EA396E6}" type="presParOf" srcId="{B9896049-03D6-4956-86FF-A0A2B29AF363}" destId="{092793BC-C248-4158-B82D-0FE01A8B77C7}" srcOrd="4" destOrd="0" presId="urn:microsoft.com/office/officeart/2005/8/layout/list1"/>
    <dgm:cxn modelId="{EC7B405A-E987-4149-8AE6-BE25EF378AF7}" type="presParOf" srcId="{092793BC-C248-4158-B82D-0FE01A8B77C7}" destId="{EB7FF78B-1258-4D69-BBF7-0394654EAD3D}" srcOrd="0" destOrd="0" presId="urn:microsoft.com/office/officeart/2005/8/layout/list1"/>
    <dgm:cxn modelId="{7EDF219A-D13F-420A-A092-9B7D2EF1A9D9}" type="presParOf" srcId="{092793BC-C248-4158-B82D-0FE01A8B77C7}" destId="{BE5BF2F4-68FA-40C3-8EA2-F8C4F809092A}" srcOrd="1" destOrd="0" presId="urn:microsoft.com/office/officeart/2005/8/layout/list1"/>
    <dgm:cxn modelId="{24A7A808-B237-4A32-808C-A9F046E5C071}" type="presParOf" srcId="{B9896049-03D6-4956-86FF-A0A2B29AF363}" destId="{57DFBF8B-6D74-405A-8550-F0EF955364F9}" srcOrd="5" destOrd="0" presId="urn:microsoft.com/office/officeart/2005/8/layout/list1"/>
    <dgm:cxn modelId="{7FBB0CBC-7A50-4B9B-9770-B985CC183F1F}" type="presParOf" srcId="{B9896049-03D6-4956-86FF-A0A2B29AF363}" destId="{D3B83FBD-C00B-4208-86AC-898E5A3B9DA4}" srcOrd="6" destOrd="0" presId="urn:microsoft.com/office/officeart/2005/8/layout/list1"/>
    <dgm:cxn modelId="{E3071AF9-2149-4615-9765-16E2E5B128BC}" type="presParOf" srcId="{B9896049-03D6-4956-86FF-A0A2B29AF363}" destId="{42376FE5-8B3F-419B-B1D3-D2FC9967EE8A}" srcOrd="7" destOrd="0" presId="urn:microsoft.com/office/officeart/2005/8/layout/list1"/>
    <dgm:cxn modelId="{1BC997BB-6167-4CC1-B478-CF00A3F38E51}" type="presParOf" srcId="{B9896049-03D6-4956-86FF-A0A2B29AF363}" destId="{F6A0C95F-9BE3-4064-B349-1249255A75F2}" srcOrd="8" destOrd="0" presId="urn:microsoft.com/office/officeart/2005/8/layout/list1"/>
    <dgm:cxn modelId="{704657E8-BDCB-4C5A-9ECF-7705FF215760}" type="presParOf" srcId="{F6A0C95F-9BE3-4064-B349-1249255A75F2}" destId="{D5D219F7-7002-4C92-8C69-0C65F574F74D}" srcOrd="0" destOrd="0" presId="urn:microsoft.com/office/officeart/2005/8/layout/list1"/>
    <dgm:cxn modelId="{1E92CD95-DC1E-4216-B6BB-4B274BBC88CA}" type="presParOf" srcId="{F6A0C95F-9BE3-4064-B349-1249255A75F2}" destId="{A4A0B6DF-4AA7-451B-8F03-A23069CF3083}" srcOrd="1" destOrd="0" presId="urn:microsoft.com/office/officeart/2005/8/layout/list1"/>
    <dgm:cxn modelId="{930DEB09-0FE1-4EAE-96E4-213A8EB001EB}" type="presParOf" srcId="{B9896049-03D6-4956-86FF-A0A2B29AF363}" destId="{4F7D3BE3-E75F-4C1D-9F4E-53D5B8C20AB7}" srcOrd="9" destOrd="0" presId="urn:microsoft.com/office/officeart/2005/8/layout/list1"/>
    <dgm:cxn modelId="{D875BF15-1936-4D6A-B300-DE2CF9C2B20D}" type="presParOf" srcId="{B9896049-03D6-4956-86FF-A0A2B29AF363}" destId="{A3DECF4A-609E-4ACE-AE45-4CFC7D3CAA48}" srcOrd="10" destOrd="0" presId="urn:microsoft.com/office/officeart/2005/8/layout/list1"/>
    <dgm:cxn modelId="{239A9645-8639-45D3-B1F6-BD75E0E46B83}" type="presParOf" srcId="{B9896049-03D6-4956-86FF-A0A2B29AF363}" destId="{4F58F388-8BC0-4016-8A8E-F5A92D4D5644}" srcOrd="11" destOrd="0" presId="urn:microsoft.com/office/officeart/2005/8/layout/list1"/>
    <dgm:cxn modelId="{E7495031-1538-434E-91FA-A1FDC18AF710}" type="presParOf" srcId="{B9896049-03D6-4956-86FF-A0A2B29AF363}" destId="{CA52382D-725B-43BB-A5B1-49FEC0C7311F}" srcOrd="12" destOrd="0" presId="urn:microsoft.com/office/officeart/2005/8/layout/list1"/>
    <dgm:cxn modelId="{3C341D18-DECA-4F5B-A128-0B93D96B8FC0}" type="presParOf" srcId="{CA52382D-725B-43BB-A5B1-49FEC0C7311F}" destId="{37C3BA40-EF35-42E5-831D-A6801338DD72}" srcOrd="0" destOrd="0" presId="urn:microsoft.com/office/officeart/2005/8/layout/list1"/>
    <dgm:cxn modelId="{747773B3-5987-4267-86BD-07370E8AEDF5}" type="presParOf" srcId="{CA52382D-725B-43BB-A5B1-49FEC0C7311F}" destId="{6CFA9ABF-2836-445E-9E8C-F2427D63C0AC}" srcOrd="1" destOrd="0" presId="urn:microsoft.com/office/officeart/2005/8/layout/list1"/>
    <dgm:cxn modelId="{022F45CB-8945-45F5-8F0F-20DFF74C8385}" type="presParOf" srcId="{B9896049-03D6-4956-86FF-A0A2B29AF363}" destId="{015944E8-384F-4C68-815E-7FDDBAFA41DB}" srcOrd="13" destOrd="0" presId="urn:microsoft.com/office/officeart/2005/8/layout/list1"/>
    <dgm:cxn modelId="{1EA535CD-2A91-4F47-86E2-0839E281CC9A}" type="presParOf" srcId="{B9896049-03D6-4956-86FF-A0A2B29AF363}" destId="{416392B2-8265-4123-A70D-4ED877430D8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537F75-4544-42D6-89EF-84D10D6829C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B25E99-C801-48C7-B6EF-6598F2DE036C}">
      <dgm:prSet/>
      <dgm:spPr/>
      <dgm:t>
        <a:bodyPr/>
        <a:lstStyle/>
        <a:p>
          <a:r>
            <a:rPr lang="en-US"/>
            <a:t>US - 001 - Value 5 - Story points 7 - Som student vill jag se aktuella frågor så att jag kan öva på att besvara dem.</a:t>
          </a:r>
        </a:p>
      </dgm:t>
    </dgm:pt>
    <dgm:pt modelId="{EAC581EA-B9D7-4F74-8EB5-305BB74585F3}" type="parTrans" cxnId="{CDEAA158-3417-4748-AC59-44BB756CE7B0}">
      <dgm:prSet/>
      <dgm:spPr/>
      <dgm:t>
        <a:bodyPr/>
        <a:lstStyle/>
        <a:p>
          <a:endParaRPr lang="en-US"/>
        </a:p>
      </dgm:t>
    </dgm:pt>
    <dgm:pt modelId="{58E23125-88ED-4F31-A569-54A4A9EA1676}" type="sibTrans" cxnId="{CDEAA158-3417-4748-AC59-44BB756CE7B0}">
      <dgm:prSet/>
      <dgm:spPr/>
      <dgm:t>
        <a:bodyPr/>
        <a:lstStyle/>
        <a:p>
          <a:endParaRPr lang="en-US"/>
        </a:p>
      </dgm:t>
    </dgm:pt>
    <dgm:pt modelId="{B546A76F-578B-4D71-BDCF-5DAB11240E98}">
      <dgm:prSet/>
      <dgm:spPr/>
      <dgm:t>
        <a:bodyPr/>
        <a:lstStyle/>
        <a:p>
          <a:r>
            <a:rPr lang="en-US"/>
            <a:t>Användargränssnittet ska hämta frågor från databasen. Frågorna ska visas tydligt.</a:t>
          </a:r>
        </a:p>
      </dgm:t>
    </dgm:pt>
    <dgm:pt modelId="{4F22E28F-052E-46EE-979D-B554FDC1AF39}" type="parTrans" cxnId="{9EA98CEE-2A92-40B9-A284-1F0F85A5F473}">
      <dgm:prSet/>
      <dgm:spPr/>
      <dgm:t>
        <a:bodyPr/>
        <a:lstStyle/>
        <a:p>
          <a:endParaRPr lang="en-US"/>
        </a:p>
      </dgm:t>
    </dgm:pt>
    <dgm:pt modelId="{E33A7DD9-048C-43C2-A832-5A54E99ECC71}" type="sibTrans" cxnId="{9EA98CEE-2A92-40B9-A284-1F0F85A5F473}">
      <dgm:prSet/>
      <dgm:spPr/>
      <dgm:t>
        <a:bodyPr/>
        <a:lstStyle/>
        <a:p>
          <a:endParaRPr lang="en-US"/>
        </a:p>
      </dgm:t>
    </dgm:pt>
    <dgm:pt modelId="{49362520-A789-4BB6-8834-A9BEF8287D22}">
      <dgm:prSet/>
      <dgm:spPr/>
      <dgm:t>
        <a:bodyPr/>
        <a:lstStyle/>
        <a:p>
          <a:r>
            <a:rPr lang="en-US"/>
            <a:t>US - 002 - Value 5 - Story points 10 - Som student vill jag kunna skriva in mitt svar och skicka in det så att jag kan få feedback på om det är rätt eller fel.</a:t>
          </a:r>
        </a:p>
      </dgm:t>
    </dgm:pt>
    <dgm:pt modelId="{C87BEDB8-646C-4D49-A502-1876CBEB9554}" type="parTrans" cxnId="{9790E356-7C5B-4B4F-BBC8-2E1300F8E086}">
      <dgm:prSet/>
      <dgm:spPr/>
      <dgm:t>
        <a:bodyPr/>
        <a:lstStyle/>
        <a:p>
          <a:endParaRPr lang="en-US"/>
        </a:p>
      </dgm:t>
    </dgm:pt>
    <dgm:pt modelId="{59633D52-D1DB-47BD-9980-5D3E91D93E3E}" type="sibTrans" cxnId="{9790E356-7C5B-4B4F-BBC8-2E1300F8E086}">
      <dgm:prSet/>
      <dgm:spPr/>
      <dgm:t>
        <a:bodyPr/>
        <a:lstStyle/>
        <a:p>
          <a:endParaRPr lang="en-US"/>
        </a:p>
      </dgm:t>
    </dgm:pt>
    <dgm:pt modelId="{E0701149-A161-46A6-A4E8-21645EFD3796}">
      <dgm:prSet/>
      <dgm:spPr/>
      <dgm:t>
        <a:bodyPr/>
        <a:lstStyle/>
        <a:p>
          <a:r>
            <a:rPr lang="en-US"/>
            <a:t>Det ska finnas ett inmatningsfält för att ange svaret. Svaret skickas till backend vid inskickning. Backend ska returnera om svaret är korrekt eller inte.</a:t>
          </a:r>
        </a:p>
      </dgm:t>
    </dgm:pt>
    <dgm:pt modelId="{F2BFC744-7AED-4721-B413-7D58592998B3}" type="parTrans" cxnId="{E0D87998-3E42-4F2C-BF46-43C6BB493608}">
      <dgm:prSet/>
      <dgm:spPr/>
      <dgm:t>
        <a:bodyPr/>
        <a:lstStyle/>
        <a:p>
          <a:endParaRPr lang="en-US"/>
        </a:p>
      </dgm:t>
    </dgm:pt>
    <dgm:pt modelId="{0D6E401F-4DD2-4A8C-A062-8564AA5CAE15}" type="sibTrans" cxnId="{E0D87998-3E42-4F2C-BF46-43C6BB493608}">
      <dgm:prSet/>
      <dgm:spPr/>
      <dgm:t>
        <a:bodyPr/>
        <a:lstStyle/>
        <a:p>
          <a:endParaRPr lang="en-US"/>
        </a:p>
      </dgm:t>
    </dgm:pt>
    <dgm:pt modelId="{A89A2551-64F4-4B5E-92B2-E7EF68F597FE}">
      <dgm:prSet/>
      <dgm:spPr/>
      <dgm:t>
        <a:bodyPr/>
        <a:lstStyle/>
        <a:p>
          <a:r>
            <a:rPr lang="en-US"/>
            <a:t>US - 006 - Value 5 - Story points 8 - Som student vill jag kunna se det korrekta svaret och hur det har beräknats.</a:t>
          </a:r>
        </a:p>
      </dgm:t>
    </dgm:pt>
    <dgm:pt modelId="{4FE706B4-24A0-42EE-B0A6-F879C99B9DC2}" type="parTrans" cxnId="{565F55E5-BFC8-4DA4-95F1-5A5C60437ECF}">
      <dgm:prSet/>
      <dgm:spPr/>
      <dgm:t>
        <a:bodyPr/>
        <a:lstStyle/>
        <a:p>
          <a:endParaRPr lang="en-US"/>
        </a:p>
      </dgm:t>
    </dgm:pt>
    <dgm:pt modelId="{F3BE327A-1E52-4A00-B736-E0971350A96D}" type="sibTrans" cxnId="{565F55E5-BFC8-4DA4-95F1-5A5C60437ECF}">
      <dgm:prSet/>
      <dgm:spPr/>
      <dgm:t>
        <a:bodyPr/>
        <a:lstStyle/>
        <a:p>
          <a:endParaRPr lang="en-US"/>
        </a:p>
      </dgm:t>
    </dgm:pt>
    <dgm:pt modelId="{0B43870C-4481-424A-8F56-3D90CCB9B42B}">
      <dgm:prSet/>
      <dgm:spPr/>
      <dgm:t>
        <a:bodyPr/>
        <a:lstStyle/>
        <a:p>
          <a:r>
            <a:rPr lang="en-US"/>
            <a:t>Visa det korrekta svaret. Ge en kort förklaring av beräkningen om tillämpligt.</a:t>
          </a:r>
        </a:p>
      </dgm:t>
    </dgm:pt>
    <dgm:pt modelId="{09E3F319-E479-4C8C-A370-DA5348F56CA2}" type="parTrans" cxnId="{355A4EEE-31BB-4D30-A9B3-9DD74CFE96F7}">
      <dgm:prSet/>
      <dgm:spPr/>
      <dgm:t>
        <a:bodyPr/>
        <a:lstStyle/>
        <a:p>
          <a:endParaRPr lang="en-US"/>
        </a:p>
      </dgm:t>
    </dgm:pt>
    <dgm:pt modelId="{5C65F057-C362-4DE1-A0DF-D1403DF24900}" type="sibTrans" cxnId="{355A4EEE-31BB-4D30-A9B3-9DD74CFE96F7}">
      <dgm:prSet/>
      <dgm:spPr/>
      <dgm:t>
        <a:bodyPr/>
        <a:lstStyle/>
        <a:p>
          <a:endParaRPr lang="en-US"/>
        </a:p>
      </dgm:t>
    </dgm:pt>
    <dgm:pt modelId="{323D4DEE-B50C-4B78-AFC0-3D9C9FA6D0CC}" type="pres">
      <dgm:prSet presAssocID="{DE537F75-4544-42D6-89EF-84D10D6829CF}" presName="Name0" presStyleCnt="0">
        <dgm:presLayoutVars>
          <dgm:dir/>
          <dgm:animLvl val="lvl"/>
          <dgm:resizeHandles val="exact"/>
        </dgm:presLayoutVars>
      </dgm:prSet>
      <dgm:spPr/>
    </dgm:pt>
    <dgm:pt modelId="{14FCC6BD-FF55-4C90-B6FE-D0739303E52C}" type="pres">
      <dgm:prSet presAssocID="{0FB25E99-C801-48C7-B6EF-6598F2DE036C}" presName="composite" presStyleCnt="0"/>
      <dgm:spPr/>
    </dgm:pt>
    <dgm:pt modelId="{18255290-2C9A-40C6-9B5A-F00BE501311A}" type="pres">
      <dgm:prSet presAssocID="{0FB25E99-C801-48C7-B6EF-6598F2DE036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1DCF822-B215-42AA-9A22-AA39498CD2C9}" type="pres">
      <dgm:prSet presAssocID="{0FB25E99-C801-48C7-B6EF-6598F2DE036C}" presName="desTx" presStyleLbl="alignAccFollowNode1" presStyleIdx="0" presStyleCnt="3">
        <dgm:presLayoutVars>
          <dgm:bulletEnabled val="1"/>
        </dgm:presLayoutVars>
      </dgm:prSet>
      <dgm:spPr/>
    </dgm:pt>
    <dgm:pt modelId="{E9933251-EDE1-456A-9388-1DEE7B661492}" type="pres">
      <dgm:prSet presAssocID="{58E23125-88ED-4F31-A569-54A4A9EA1676}" presName="space" presStyleCnt="0"/>
      <dgm:spPr/>
    </dgm:pt>
    <dgm:pt modelId="{AD34678F-1060-42CD-B754-90CAE42A6904}" type="pres">
      <dgm:prSet presAssocID="{49362520-A789-4BB6-8834-A9BEF8287D22}" presName="composite" presStyleCnt="0"/>
      <dgm:spPr/>
    </dgm:pt>
    <dgm:pt modelId="{95FBB0F4-DD3F-457D-AFD6-639FD2E62CAE}" type="pres">
      <dgm:prSet presAssocID="{49362520-A789-4BB6-8834-A9BEF8287D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001AD93-5A7E-4741-8156-115593107181}" type="pres">
      <dgm:prSet presAssocID="{49362520-A789-4BB6-8834-A9BEF8287D22}" presName="desTx" presStyleLbl="alignAccFollowNode1" presStyleIdx="1" presStyleCnt="3">
        <dgm:presLayoutVars>
          <dgm:bulletEnabled val="1"/>
        </dgm:presLayoutVars>
      </dgm:prSet>
      <dgm:spPr/>
    </dgm:pt>
    <dgm:pt modelId="{92DC4727-EEEB-42DB-B0E6-79CCD5660462}" type="pres">
      <dgm:prSet presAssocID="{59633D52-D1DB-47BD-9980-5D3E91D93E3E}" presName="space" presStyleCnt="0"/>
      <dgm:spPr/>
    </dgm:pt>
    <dgm:pt modelId="{89429D0F-7A25-4C09-8307-80D7AF25F2CD}" type="pres">
      <dgm:prSet presAssocID="{A89A2551-64F4-4B5E-92B2-E7EF68F597FE}" presName="composite" presStyleCnt="0"/>
      <dgm:spPr/>
    </dgm:pt>
    <dgm:pt modelId="{896C38C2-0B53-4655-952E-FA1933C63B05}" type="pres">
      <dgm:prSet presAssocID="{A89A2551-64F4-4B5E-92B2-E7EF68F597F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D09E8E8-E011-42E4-82BD-12CC03446311}" type="pres">
      <dgm:prSet presAssocID="{A89A2551-64F4-4B5E-92B2-E7EF68F597F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8CF3F14-CBFA-4B71-ADA2-187AB6558639}" type="presOf" srcId="{B546A76F-578B-4D71-BDCF-5DAB11240E98}" destId="{51DCF822-B215-42AA-9A22-AA39498CD2C9}" srcOrd="0" destOrd="0" presId="urn:microsoft.com/office/officeart/2005/8/layout/hList1"/>
    <dgm:cxn modelId="{CC67273A-B641-4485-94AE-8F79AEA1C857}" type="presOf" srcId="{A89A2551-64F4-4B5E-92B2-E7EF68F597FE}" destId="{896C38C2-0B53-4655-952E-FA1933C63B05}" srcOrd="0" destOrd="0" presId="urn:microsoft.com/office/officeart/2005/8/layout/hList1"/>
    <dgm:cxn modelId="{AB66E06B-6795-455F-9E91-4D6F63F0BC3C}" type="presOf" srcId="{E0701149-A161-46A6-A4E8-21645EFD3796}" destId="{C001AD93-5A7E-4741-8156-115593107181}" srcOrd="0" destOrd="0" presId="urn:microsoft.com/office/officeart/2005/8/layout/hList1"/>
    <dgm:cxn modelId="{9790E356-7C5B-4B4F-BBC8-2E1300F8E086}" srcId="{DE537F75-4544-42D6-89EF-84D10D6829CF}" destId="{49362520-A789-4BB6-8834-A9BEF8287D22}" srcOrd="1" destOrd="0" parTransId="{C87BEDB8-646C-4D49-A502-1876CBEB9554}" sibTransId="{59633D52-D1DB-47BD-9980-5D3E91D93E3E}"/>
    <dgm:cxn modelId="{CDEAA158-3417-4748-AC59-44BB756CE7B0}" srcId="{DE537F75-4544-42D6-89EF-84D10D6829CF}" destId="{0FB25E99-C801-48C7-B6EF-6598F2DE036C}" srcOrd="0" destOrd="0" parTransId="{EAC581EA-B9D7-4F74-8EB5-305BB74585F3}" sibTransId="{58E23125-88ED-4F31-A569-54A4A9EA1676}"/>
    <dgm:cxn modelId="{4D4ADF8D-39B8-4AA2-9FEE-47D7DAA5CFC5}" type="presOf" srcId="{0B43870C-4481-424A-8F56-3D90CCB9B42B}" destId="{CD09E8E8-E011-42E4-82BD-12CC03446311}" srcOrd="0" destOrd="0" presId="urn:microsoft.com/office/officeart/2005/8/layout/hList1"/>
    <dgm:cxn modelId="{E0D87998-3E42-4F2C-BF46-43C6BB493608}" srcId="{49362520-A789-4BB6-8834-A9BEF8287D22}" destId="{E0701149-A161-46A6-A4E8-21645EFD3796}" srcOrd="0" destOrd="0" parTransId="{F2BFC744-7AED-4721-B413-7D58592998B3}" sibTransId="{0D6E401F-4DD2-4A8C-A062-8564AA5CAE15}"/>
    <dgm:cxn modelId="{EF88C9CA-77B9-4F90-A6BD-94A6B4C153DA}" type="presOf" srcId="{0FB25E99-C801-48C7-B6EF-6598F2DE036C}" destId="{18255290-2C9A-40C6-9B5A-F00BE501311A}" srcOrd="0" destOrd="0" presId="urn:microsoft.com/office/officeart/2005/8/layout/hList1"/>
    <dgm:cxn modelId="{0B6155D2-9863-405E-83B2-95D45C07EEB9}" type="presOf" srcId="{49362520-A789-4BB6-8834-A9BEF8287D22}" destId="{95FBB0F4-DD3F-457D-AFD6-639FD2E62CAE}" srcOrd="0" destOrd="0" presId="urn:microsoft.com/office/officeart/2005/8/layout/hList1"/>
    <dgm:cxn modelId="{565F55E5-BFC8-4DA4-95F1-5A5C60437ECF}" srcId="{DE537F75-4544-42D6-89EF-84D10D6829CF}" destId="{A89A2551-64F4-4B5E-92B2-E7EF68F597FE}" srcOrd="2" destOrd="0" parTransId="{4FE706B4-24A0-42EE-B0A6-F879C99B9DC2}" sibTransId="{F3BE327A-1E52-4A00-B736-E0971350A96D}"/>
    <dgm:cxn modelId="{355A4EEE-31BB-4D30-A9B3-9DD74CFE96F7}" srcId="{A89A2551-64F4-4B5E-92B2-E7EF68F597FE}" destId="{0B43870C-4481-424A-8F56-3D90CCB9B42B}" srcOrd="0" destOrd="0" parTransId="{09E3F319-E479-4C8C-A370-DA5348F56CA2}" sibTransId="{5C65F057-C362-4DE1-A0DF-D1403DF24900}"/>
    <dgm:cxn modelId="{9EA98CEE-2A92-40B9-A284-1F0F85A5F473}" srcId="{0FB25E99-C801-48C7-B6EF-6598F2DE036C}" destId="{B546A76F-578B-4D71-BDCF-5DAB11240E98}" srcOrd="0" destOrd="0" parTransId="{4F22E28F-052E-46EE-979D-B554FDC1AF39}" sibTransId="{E33A7DD9-048C-43C2-A832-5A54E99ECC71}"/>
    <dgm:cxn modelId="{E28FF7EF-422C-4513-84F5-BB4DA1B4B6D0}" type="presOf" srcId="{DE537F75-4544-42D6-89EF-84D10D6829CF}" destId="{323D4DEE-B50C-4B78-AFC0-3D9C9FA6D0CC}" srcOrd="0" destOrd="0" presId="urn:microsoft.com/office/officeart/2005/8/layout/hList1"/>
    <dgm:cxn modelId="{000BA16B-650E-46CC-92B1-D5F7DA58EFD4}" type="presParOf" srcId="{323D4DEE-B50C-4B78-AFC0-3D9C9FA6D0CC}" destId="{14FCC6BD-FF55-4C90-B6FE-D0739303E52C}" srcOrd="0" destOrd="0" presId="urn:microsoft.com/office/officeart/2005/8/layout/hList1"/>
    <dgm:cxn modelId="{92384801-3B70-4330-898B-2E83DBD3E40C}" type="presParOf" srcId="{14FCC6BD-FF55-4C90-B6FE-D0739303E52C}" destId="{18255290-2C9A-40C6-9B5A-F00BE501311A}" srcOrd="0" destOrd="0" presId="urn:microsoft.com/office/officeart/2005/8/layout/hList1"/>
    <dgm:cxn modelId="{AED7DCD3-5E3E-41A0-8A0F-F6FE1C97E502}" type="presParOf" srcId="{14FCC6BD-FF55-4C90-B6FE-D0739303E52C}" destId="{51DCF822-B215-42AA-9A22-AA39498CD2C9}" srcOrd="1" destOrd="0" presId="urn:microsoft.com/office/officeart/2005/8/layout/hList1"/>
    <dgm:cxn modelId="{6111180A-295E-427E-9856-7332B256C8AD}" type="presParOf" srcId="{323D4DEE-B50C-4B78-AFC0-3D9C9FA6D0CC}" destId="{E9933251-EDE1-456A-9388-1DEE7B661492}" srcOrd="1" destOrd="0" presId="urn:microsoft.com/office/officeart/2005/8/layout/hList1"/>
    <dgm:cxn modelId="{BC1D9162-EF55-44D7-9E20-2DF2579C96B5}" type="presParOf" srcId="{323D4DEE-B50C-4B78-AFC0-3D9C9FA6D0CC}" destId="{AD34678F-1060-42CD-B754-90CAE42A6904}" srcOrd="2" destOrd="0" presId="urn:microsoft.com/office/officeart/2005/8/layout/hList1"/>
    <dgm:cxn modelId="{691694C5-3337-4268-93C0-4B1A09F4E451}" type="presParOf" srcId="{AD34678F-1060-42CD-B754-90CAE42A6904}" destId="{95FBB0F4-DD3F-457D-AFD6-639FD2E62CAE}" srcOrd="0" destOrd="0" presId="urn:microsoft.com/office/officeart/2005/8/layout/hList1"/>
    <dgm:cxn modelId="{FBBC1276-243B-4626-AFEE-229C625B2E7B}" type="presParOf" srcId="{AD34678F-1060-42CD-B754-90CAE42A6904}" destId="{C001AD93-5A7E-4741-8156-115593107181}" srcOrd="1" destOrd="0" presId="urn:microsoft.com/office/officeart/2005/8/layout/hList1"/>
    <dgm:cxn modelId="{A2FD8229-A1D8-4C6D-872D-9AD3F453DC33}" type="presParOf" srcId="{323D4DEE-B50C-4B78-AFC0-3D9C9FA6D0CC}" destId="{92DC4727-EEEB-42DB-B0E6-79CCD5660462}" srcOrd="3" destOrd="0" presId="urn:microsoft.com/office/officeart/2005/8/layout/hList1"/>
    <dgm:cxn modelId="{806937AA-FDF3-45E1-A0EC-19B7FB5FB8A6}" type="presParOf" srcId="{323D4DEE-B50C-4B78-AFC0-3D9C9FA6D0CC}" destId="{89429D0F-7A25-4C09-8307-80D7AF25F2CD}" srcOrd="4" destOrd="0" presId="urn:microsoft.com/office/officeart/2005/8/layout/hList1"/>
    <dgm:cxn modelId="{4F9AA933-A76D-415C-83DB-BA6205634A88}" type="presParOf" srcId="{89429D0F-7A25-4C09-8307-80D7AF25F2CD}" destId="{896C38C2-0B53-4655-952E-FA1933C63B05}" srcOrd="0" destOrd="0" presId="urn:microsoft.com/office/officeart/2005/8/layout/hList1"/>
    <dgm:cxn modelId="{E295DAB0-D2DB-40C0-BB21-A6EC6F28598A}" type="presParOf" srcId="{89429D0F-7A25-4C09-8307-80D7AF25F2CD}" destId="{CD09E8E8-E011-42E4-82BD-12CC034463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2F8FF9-70E4-41F2-B297-2E6AA724777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10C0C0B-FE1D-4497-90E8-BD7632AC8327}">
      <dgm:prSet/>
      <dgm:spPr/>
      <dgm:t>
        <a:bodyPr/>
        <a:lstStyle/>
        <a:p>
          <a:r>
            <a:rPr lang="en-US"/>
            <a:t>Att inte uppfylla det åtagna user stories​</a:t>
          </a:r>
        </a:p>
      </dgm:t>
    </dgm:pt>
    <dgm:pt modelId="{FE849ADF-BEF9-4292-B99D-975F61AA211D}" type="parTrans" cxnId="{1BAAAEAA-757E-4447-85E5-AC4F4CEAAE23}">
      <dgm:prSet/>
      <dgm:spPr/>
      <dgm:t>
        <a:bodyPr/>
        <a:lstStyle/>
        <a:p>
          <a:endParaRPr lang="en-US"/>
        </a:p>
      </dgm:t>
    </dgm:pt>
    <dgm:pt modelId="{84AC49B6-22A4-42BD-8254-004A8CD85C4E}" type="sibTrans" cxnId="{1BAAAEAA-757E-4447-85E5-AC4F4CEAAE23}">
      <dgm:prSet/>
      <dgm:spPr/>
      <dgm:t>
        <a:bodyPr/>
        <a:lstStyle/>
        <a:p>
          <a:endParaRPr lang="en-US"/>
        </a:p>
      </dgm:t>
    </dgm:pt>
    <dgm:pt modelId="{7592352B-63A7-4F39-AA13-167E65FB6AF5}">
      <dgm:prSet/>
      <dgm:spPr/>
      <dgm:t>
        <a:bodyPr/>
        <a:lstStyle/>
        <a:p>
          <a:r>
            <a:rPr lang="en-US"/>
            <a:t>Sjukdom​</a:t>
          </a:r>
        </a:p>
      </dgm:t>
    </dgm:pt>
    <dgm:pt modelId="{74BDD72D-A952-4505-BFD5-3050A1EAFDFC}" type="parTrans" cxnId="{89DB4EAA-2682-4F2B-9199-46334BEB1B8A}">
      <dgm:prSet/>
      <dgm:spPr/>
      <dgm:t>
        <a:bodyPr/>
        <a:lstStyle/>
        <a:p>
          <a:endParaRPr lang="en-US"/>
        </a:p>
      </dgm:t>
    </dgm:pt>
    <dgm:pt modelId="{1A9B0108-C031-4C40-A2A0-39E2F6BF8ED8}" type="sibTrans" cxnId="{89DB4EAA-2682-4F2B-9199-46334BEB1B8A}">
      <dgm:prSet/>
      <dgm:spPr/>
      <dgm:t>
        <a:bodyPr/>
        <a:lstStyle/>
        <a:p>
          <a:endParaRPr lang="en-US"/>
        </a:p>
      </dgm:t>
    </dgm:pt>
    <dgm:pt modelId="{3B8515EE-0BFE-47ED-A023-B82BCAFD3747}">
      <dgm:prSet/>
      <dgm:spPr/>
      <dgm:t>
        <a:bodyPr/>
        <a:lstStyle/>
        <a:p>
          <a:r>
            <a:rPr lang="en-US"/>
            <a:t>Tekniska komplikationer av nytt programmeringsspråk​</a:t>
          </a:r>
        </a:p>
      </dgm:t>
    </dgm:pt>
    <dgm:pt modelId="{5643E0FE-7D87-4871-BD54-AB249F250AB3}" type="parTrans" cxnId="{AE83D91C-1DC0-4385-894C-D47B2EDE5ACE}">
      <dgm:prSet/>
      <dgm:spPr/>
      <dgm:t>
        <a:bodyPr/>
        <a:lstStyle/>
        <a:p>
          <a:endParaRPr lang="en-US"/>
        </a:p>
      </dgm:t>
    </dgm:pt>
    <dgm:pt modelId="{82B074CE-D232-4A45-A0CD-BD5BA59BB78D}" type="sibTrans" cxnId="{AE83D91C-1DC0-4385-894C-D47B2EDE5ACE}">
      <dgm:prSet/>
      <dgm:spPr/>
      <dgm:t>
        <a:bodyPr/>
        <a:lstStyle/>
        <a:p>
          <a:endParaRPr lang="en-US"/>
        </a:p>
      </dgm:t>
    </dgm:pt>
    <dgm:pt modelId="{BA9792DF-7DB4-4CF9-854D-85C77F8EAE0F}">
      <dgm:prSet/>
      <dgm:spPr/>
      <dgm:t>
        <a:bodyPr/>
        <a:lstStyle/>
        <a:p>
          <a:r>
            <a:rPr lang="en-US"/>
            <a:t>Överskatta gruppens förmåga​</a:t>
          </a:r>
        </a:p>
      </dgm:t>
    </dgm:pt>
    <dgm:pt modelId="{AAFEBDBB-6823-4BEB-8085-4BCB47D6AF17}" type="parTrans" cxnId="{C0515D23-E2A9-41AD-88F7-4C8DC66C1D35}">
      <dgm:prSet/>
      <dgm:spPr/>
      <dgm:t>
        <a:bodyPr/>
        <a:lstStyle/>
        <a:p>
          <a:endParaRPr lang="en-US"/>
        </a:p>
      </dgm:t>
    </dgm:pt>
    <dgm:pt modelId="{9E419A42-93CF-46DA-9E07-852FF96CCF9C}" type="sibTrans" cxnId="{C0515D23-E2A9-41AD-88F7-4C8DC66C1D35}">
      <dgm:prSet/>
      <dgm:spPr/>
      <dgm:t>
        <a:bodyPr/>
        <a:lstStyle/>
        <a:p>
          <a:endParaRPr lang="en-US"/>
        </a:p>
      </dgm:t>
    </dgm:pt>
    <dgm:pt modelId="{CD2E138F-5F49-489D-8FEB-E9EBF999A472}">
      <dgm:prSet/>
      <dgm:spPr/>
      <dgm:t>
        <a:bodyPr/>
        <a:lstStyle/>
        <a:p>
          <a:r>
            <a:rPr lang="en-US" dirty="0" err="1"/>
            <a:t>Kommunikationssvårigheter</a:t>
          </a:r>
          <a:r>
            <a:rPr lang="en-US" dirty="0"/>
            <a:t> </a:t>
          </a:r>
          <a:r>
            <a:rPr lang="en-US" dirty="0" err="1"/>
            <a:t>eller</a:t>
          </a:r>
          <a:r>
            <a:rPr lang="en-US" dirty="0"/>
            <a:t> </a:t>
          </a:r>
          <a:r>
            <a:rPr lang="en-US" dirty="0" err="1"/>
            <a:t>missförstånd</a:t>
          </a:r>
          <a:r>
            <a:rPr lang="en-US" dirty="0"/>
            <a:t> </a:t>
          </a:r>
          <a:r>
            <a:rPr lang="en-US" dirty="0" err="1"/>
            <a:t>mellan</a:t>
          </a:r>
          <a:r>
            <a:rPr lang="en-US" dirty="0"/>
            <a:t> </a:t>
          </a:r>
          <a:r>
            <a:rPr lang="en-US" dirty="0" err="1"/>
            <a:t>beställaren</a:t>
          </a:r>
          <a:r>
            <a:rPr lang="en-US" dirty="0"/>
            <a:t> </a:t>
          </a:r>
          <a:r>
            <a:rPr lang="en-US" dirty="0" err="1"/>
            <a:t>och</a:t>
          </a:r>
          <a:r>
            <a:rPr lang="en-US" dirty="0"/>
            <a:t> </a:t>
          </a:r>
          <a:r>
            <a:rPr lang="en-US" dirty="0" err="1"/>
            <a:t>projektgruppen</a:t>
          </a:r>
          <a:r>
            <a:rPr lang="en-US" dirty="0"/>
            <a:t>.​</a:t>
          </a:r>
        </a:p>
      </dgm:t>
    </dgm:pt>
    <dgm:pt modelId="{2A6A4116-CA0F-4734-BF52-5AFD3E618956}" type="parTrans" cxnId="{57C8A584-22C6-4267-ABBA-C5CDC70D0A33}">
      <dgm:prSet/>
      <dgm:spPr/>
      <dgm:t>
        <a:bodyPr/>
        <a:lstStyle/>
        <a:p>
          <a:endParaRPr lang="en-US"/>
        </a:p>
      </dgm:t>
    </dgm:pt>
    <dgm:pt modelId="{E2EB2A1D-B301-4AC9-87C7-7FDFFE0BE2B8}" type="sibTrans" cxnId="{57C8A584-22C6-4267-ABBA-C5CDC70D0A33}">
      <dgm:prSet/>
      <dgm:spPr/>
      <dgm:t>
        <a:bodyPr/>
        <a:lstStyle/>
        <a:p>
          <a:endParaRPr lang="en-US"/>
        </a:p>
      </dgm:t>
    </dgm:pt>
    <dgm:pt modelId="{466B7B1A-BEDB-47C0-BDB1-509EECCB75D6}">
      <dgm:prSet/>
      <dgm:spPr/>
      <dgm:t>
        <a:bodyPr/>
        <a:lstStyle/>
        <a:p>
          <a:r>
            <a:rPr lang="en-US"/>
            <a:t>Kommunikationssvårigheter eller missförstånd inom projektgruppen​</a:t>
          </a:r>
        </a:p>
      </dgm:t>
    </dgm:pt>
    <dgm:pt modelId="{7007E5E9-708B-45A1-B3B4-9DAB1D5DC3AA}" type="parTrans" cxnId="{2E48718A-7965-4537-89CB-625DB2723DE6}">
      <dgm:prSet/>
      <dgm:spPr/>
      <dgm:t>
        <a:bodyPr/>
        <a:lstStyle/>
        <a:p>
          <a:endParaRPr lang="en-US"/>
        </a:p>
      </dgm:t>
    </dgm:pt>
    <dgm:pt modelId="{8D70101A-B4F7-4629-B29E-04EE25C8A43C}" type="sibTrans" cxnId="{2E48718A-7965-4537-89CB-625DB2723DE6}">
      <dgm:prSet/>
      <dgm:spPr/>
      <dgm:t>
        <a:bodyPr/>
        <a:lstStyle/>
        <a:p>
          <a:endParaRPr lang="en-US"/>
        </a:p>
      </dgm:t>
    </dgm:pt>
    <dgm:pt modelId="{98B5FED2-78A4-449A-82EC-FFEA6ECCC142}">
      <dgm:prSet/>
      <dgm:spPr/>
      <dgm:t>
        <a:bodyPr/>
        <a:lstStyle/>
        <a:p>
          <a:r>
            <a:rPr lang="en-US"/>
            <a:t>Ändringar i krav/specifikationer​</a:t>
          </a:r>
        </a:p>
      </dgm:t>
    </dgm:pt>
    <dgm:pt modelId="{B2B405F1-83D8-4694-A6C3-B0113CF44130}" type="parTrans" cxnId="{F83F2CF8-9D05-4683-8EF2-A15C7FE894B1}">
      <dgm:prSet/>
      <dgm:spPr/>
      <dgm:t>
        <a:bodyPr/>
        <a:lstStyle/>
        <a:p>
          <a:endParaRPr lang="en-US"/>
        </a:p>
      </dgm:t>
    </dgm:pt>
    <dgm:pt modelId="{5DAF4EBF-98A2-4A6F-A8D4-D6D93D318ED4}" type="sibTrans" cxnId="{F83F2CF8-9D05-4683-8EF2-A15C7FE894B1}">
      <dgm:prSet/>
      <dgm:spPr/>
      <dgm:t>
        <a:bodyPr/>
        <a:lstStyle/>
        <a:p>
          <a:endParaRPr lang="en-US"/>
        </a:p>
      </dgm:t>
    </dgm:pt>
    <dgm:pt modelId="{E29E74D3-31DC-47A6-8064-8F2F5E7E2CD6}">
      <dgm:prSet/>
      <dgm:spPr/>
      <dgm:t>
        <a:bodyPr/>
        <a:lstStyle/>
        <a:p>
          <a:r>
            <a:rPr lang="en-US"/>
            <a:t>Dåligt definierat roller​</a:t>
          </a:r>
        </a:p>
      </dgm:t>
    </dgm:pt>
    <dgm:pt modelId="{A90736A3-B2A6-4DF4-B964-B23B157B3C81}" type="parTrans" cxnId="{061D04B1-B435-477D-BB1F-EB74ED5683C5}">
      <dgm:prSet/>
      <dgm:spPr/>
      <dgm:t>
        <a:bodyPr/>
        <a:lstStyle/>
        <a:p>
          <a:endParaRPr lang="en-US"/>
        </a:p>
      </dgm:t>
    </dgm:pt>
    <dgm:pt modelId="{1433736F-050B-4B02-B31E-2A15D7B996C2}" type="sibTrans" cxnId="{061D04B1-B435-477D-BB1F-EB74ED5683C5}">
      <dgm:prSet/>
      <dgm:spPr/>
      <dgm:t>
        <a:bodyPr/>
        <a:lstStyle/>
        <a:p>
          <a:endParaRPr lang="en-US"/>
        </a:p>
      </dgm:t>
    </dgm:pt>
    <dgm:pt modelId="{1A4DB4D3-8C6D-4E76-BB38-8E08E353E228}" type="pres">
      <dgm:prSet presAssocID="{E32F8FF9-70E4-41F2-B297-2E6AA724777E}" presName="vert0" presStyleCnt="0">
        <dgm:presLayoutVars>
          <dgm:dir/>
          <dgm:animOne val="branch"/>
          <dgm:animLvl val="lvl"/>
        </dgm:presLayoutVars>
      </dgm:prSet>
      <dgm:spPr/>
    </dgm:pt>
    <dgm:pt modelId="{A80C0242-6BFF-4E67-843B-96A164B9F70A}" type="pres">
      <dgm:prSet presAssocID="{610C0C0B-FE1D-4497-90E8-BD7632AC8327}" presName="thickLine" presStyleLbl="alignNode1" presStyleIdx="0" presStyleCnt="8"/>
      <dgm:spPr/>
    </dgm:pt>
    <dgm:pt modelId="{BCEF3357-C2B4-4D51-9956-4460D5E09EA7}" type="pres">
      <dgm:prSet presAssocID="{610C0C0B-FE1D-4497-90E8-BD7632AC8327}" presName="horz1" presStyleCnt="0"/>
      <dgm:spPr/>
    </dgm:pt>
    <dgm:pt modelId="{DF7E84E3-A117-40B7-A6D7-B46175C2FB67}" type="pres">
      <dgm:prSet presAssocID="{610C0C0B-FE1D-4497-90E8-BD7632AC8327}" presName="tx1" presStyleLbl="revTx" presStyleIdx="0" presStyleCnt="8"/>
      <dgm:spPr/>
    </dgm:pt>
    <dgm:pt modelId="{F2140D71-9F56-4283-8581-B859ECF806A7}" type="pres">
      <dgm:prSet presAssocID="{610C0C0B-FE1D-4497-90E8-BD7632AC8327}" presName="vert1" presStyleCnt="0"/>
      <dgm:spPr/>
    </dgm:pt>
    <dgm:pt modelId="{C6A345DF-786B-4179-B1E2-6D075AE5220A}" type="pres">
      <dgm:prSet presAssocID="{7592352B-63A7-4F39-AA13-167E65FB6AF5}" presName="thickLine" presStyleLbl="alignNode1" presStyleIdx="1" presStyleCnt="8"/>
      <dgm:spPr/>
    </dgm:pt>
    <dgm:pt modelId="{EF107A7A-6115-473E-B479-A127E8A1163B}" type="pres">
      <dgm:prSet presAssocID="{7592352B-63A7-4F39-AA13-167E65FB6AF5}" presName="horz1" presStyleCnt="0"/>
      <dgm:spPr/>
    </dgm:pt>
    <dgm:pt modelId="{05BA5020-3EFE-454E-8667-A24EE715001D}" type="pres">
      <dgm:prSet presAssocID="{7592352B-63A7-4F39-AA13-167E65FB6AF5}" presName="tx1" presStyleLbl="revTx" presStyleIdx="1" presStyleCnt="8"/>
      <dgm:spPr/>
    </dgm:pt>
    <dgm:pt modelId="{B17DAD75-2E8A-4E86-9DA1-15B8D01183ED}" type="pres">
      <dgm:prSet presAssocID="{7592352B-63A7-4F39-AA13-167E65FB6AF5}" presName="vert1" presStyleCnt="0"/>
      <dgm:spPr/>
    </dgm:pt>
    <dgm:pt modelId="{84886E9D-9E95-4884-8D16-A0981DEFD3F7}" type="pres">
      <dgm:prSet presAssocID="{3B8515EE-0BFE-47ED-A023-B82BCAFD3747}" presName="thickLine" presStyleLbl="alignNode1" presStyleIdx="2" presStyleCnt="8"/>
      <dgm:spPr/>
    </dgm:pt>
    <dgm:pt modelId="{956E99A8-F65D-4BD8-A54F-44CD9339D80E}" type="pres">
      <dgm:prSet presAssocID="{3B8515EE-0BFE-47ED-A023-B82BCAFD3747}" presName="horz1" presStyleCnt="0"/>
      <dgm:spPr/>
    </dgm:pt>
    <dgm:pt modelId="{3AEF1057-E986-4CD0-BC68-10EC3692663A}" type="pres">
      <dgm:prSet presAssocID="{3B8515EE-0BFE-47ED-A023-B82BCAFD3747}" presName="tx1" presStyleLbl="revTx" presStyleIdx="2" presStyleCnt="8"/>
      <dgm:spPr/>
    </dgm:pt>
    <dgm:pt modelId="{D95C62FD-7DA0-4230-90B7-F34505C5A31D}" type="pres">
      <dgm:prSet presAssocID="{3B8515EE-0BFE-47ED-A023-B82BCAFD3747}" presName="vert1" presStyleCnt="0"/>
      <dgm:spPr/>
    </dgm:pt>
    <dgm:pt modelId="{E222C6A3-57B5-4DF1-8AA3-207B96C165E6}" type="pres">
      <dgm:prSet presAssocID="{BA9792DF-7DB4-4CF9-854D-85C77F8EAE0F}" presName="thickLine" presStyleLbl="alignNode1" presStyleIdx="3" presStyleCnt="8"/>
      <dgm:spPr/>
    </dgm:pt>
    <dgm:pt modelId="{AE18710D-1794-483D-821A-100C34802810}" type="pres">
      <dgm:prSet presAssocID="{BA9792DF-7DB4-4CF9-854D-85C77F8EAE0F}" presName="horz1" presStyleCnt="0"/>
      <dgm:spPr/>
    </dgm:pt>
    <dgm:pt modelId="{FE4B4375-86D4-451E-832F-E303FA8CAC4A}" type="pres">
      <dgm:prSet presAssocID="{BA9792DF-7DB4-4CF9-854D-85C77F8EAE0F}" presName="tx1" presStyleLbl="revTx" presStyleIdx="3" presStyleCnt="8"/>
      <dgm:spPr/>
    </dgm:pt>
    <dgm:pt modelId="{2723C5A8-A687-471F-8CAF-2B8BD1B15537}" type="pres">
      <dgm:prSet presAssocID="{BA9792DF-7DB4-4CF9-854D-85C77F8EAE0F}" presName="vert1" presStyleCnt="0"/>
      <dgm:spPr/>
    </dgm:pt>
    <dgm:pt modelId="{8EF06868-E20C-4952-BD81-BAA01264C5C4}" type="pres">
      <dgm:prSet presAssocID="{CD2E138F-5F49-489D-8FEB-E9EBF999A472}" presName="thickLine" presStyleLbl="alignNode1" presStyleIdx="4" presStyleCnt="8"/>
      <dgm:spPr/>
    </dgm:pt>
    <dgm:pt modelId="{3145E20B-AAB1-49A5-A6B2-277E0F27511A}" type="pres">
      <dgm:prSet presAssocID="{CD2E138F-5F49-489D-8FEB-E9EBF999A472}" presName="horz1" presStyleCnt="0"/>
      <dgm:spPr/>
    </dgm:pt>
    <dgm:pt modelId="{473C4159-00FC-45D0-8BF0-ACB44D056944}" type="pres">
      <dgm:prSet presAssocID="{CD2E138F-5F49-489D-8FEB-E9EBF999A472}" presName="tx1" presStyleLbl="revTx" presStyleIdx="4" presStyleCnt="8"/>
      <dgm:spPr/>
    </dgm:pt>
    <dgm:pt modelId="{B5542715-6A88-4066-81F9-BB901EC6EB22}" type="pres">
      <dgm:prSet presAssocID="{CD2E138F-5F49-489D-8FEB-E9EBF999A472}" presName="vert1" presStyleCnt="0"/>
      <dgm:spPr/>
    </dgm:pt>
    <dgm:pt modelId="{7282C7AE-5823-4F52-A988-65573F064CD2}" type="pres">
      <dgm:prSet presAssocID="{466B7B1A-BEDB-47C0-BDB1-509EECCB75D6}" presName="thickLine" presStyleLbl="alignNode1" presStyleIdx="5" presStyleCnt="8"/>
      <dgm:spPr/>
    </dgm:pt>
    <dgm:pt modelId="{ABD4107F-4BC3-486B-827F-EBB734A1797F}" type="pres">
      <dgm:prSet presAssocID="{466B7B1A-BEDB-47C0-BDB1-509EECCB75D6}" presName="horz1" presStyleCnt="0"/>
      <dgm:spPr/>
    </dgm:pt>
    <dgm:pt modelId="{434002F7-9103-400D-BAEE-577F73C4B257}" type="pres">
      <dgm:prSet presAssocID="{466B7B1A-BEDB-47C0-BDB1-509EECCB75D6}" presName="tx1" presStyleLbl="revTx" presStyleIdx="5" presStyleCnt="8"/>
      <dgm:spPr/>
    </dgm:pt>
    <dgm:pt modelId="{FCA19EA1-2918-4D6B-BA0E-8956BA114820}" type="pres">
      <dgm:prSet presAssocID="{466B7B1A-BEDB-47C0-BDB1-509EECCB75D6}" presName="vert1" presStyleCnt="0"/>
      <dgm:spPr/>
    </dgm:pt>
    <dgm:pt modelId="{0C78C783-6458-4E29-B4CB-D15DD4F8A9B9}" type="pres">
      <dgm:prSet presAssocID="{98B5FED2-78A4-449A-82EC-FFEA6ECCC142}" presName="thickLine" presStyleLbl="alignNode1" presStyleIdx="6" presStyleCnt="8"/>
      <dgm:spPr/>
    </dgm:pt>
    <dgm:pt modelId="{36AB71D2-75C4-4AEB-8B8E-E287D927FF28}" type="pres">
      <dgm:prSet presAssocID="{98B5FED2-78A4-449A-82EC-FFEA6ECCC142}" presName="horz1" presStyleCnt="0"/>
      <dgm:spPr/>
    </dgm:pt>
    <dgm:pt modelId="{65C3DC4B-35AE-409B-BB72-2E483537CACD}" type="pres">
      <dgm:prSet presAssocID="{98B5FED2-78A4-449A-82EC-FFEA6ECCC142}" presName="tx1" presStyleLbl="revTx" presStyleIdx="6" presStyleCnt="8"/>
      <dgm:spPr/>
    </dgm:pt>
    <dgm:pt modelId="{13980F18-F739-4FE1-B77B-866E8B39BDD7}" type="pres">
      <dgm:prSet presAssocID="{98B5FED2-78A4-449A-82EC-FFEA6ECCC142}" presName="vert1" presStyleCnt="0"/>
      <dgm:spPr/>
    </dgm:pt>
    <dgm:pt modelId="{A7143C5E-7B4C-4163-B95C-B8A0BEDB994C}" type="pres">
      <dgm:prSet presAssocID="{E29E74D3-31DC-47A6-8064-8F2F5E7E2CD6}" presName="thickLine" presStyleLbl="alignNode1" presStyleIdx="7" presStyleCnt="8"/>
      <dgm:spPr/>
    </dgm:pt>
    <dgm:pt modelId="{0B8085FD-12EA-4804-AD01-429FC7B54D94}" type="pres">
      <dgm:prSet presAssocID="{E29E74D3-31DC-47A6-8064-8F2F5E7E2CD6}" presName="horz1" presStyleCnt="0"/>
      <dgm:spPr/>
    </dgm:pt>
    <dgm:pt modelId="{7DF861B1-3800-4DAD-AFC9-C07459E11632}" type="pres">
      <dgm:prSet presAssocID="{E29E74D3-31DC-47A6-8064-8F2F5E7E2CD6}" presName="tx1" presStyleLbl="revTx" presStyleIdx="7" presStyleCnt="8"/>
      <dgm:spPr/>
    </dgm:pt>
    <dgm:pt modelId="{27A70EF8-02E9-4353-9D41-6F0787CF0417}" type="pres">
      <dgm:prSet presAssocID="{E29E74D3-31DC-47A6-8064-8F2F5E7E2CD6}" presName="vert1" presStyleCnt="0"/>
      <dgm:spPr/>
    </dgm:pt>
  </dgm:ptLst>
  <dgm:cxnLst>
    <dgm:cxn modelId="{86387315-B766-4062-97AB-4117E6B071B7}" type="presOf" srcId="{3B8515EE-0BFE-47ED-A023-B82BCAFD3747}" destId="{3AEF1057-E986-4CD0-BC68-10EC3692663A}" srcOrd="0" destOrd="0" presId="urn:microsoft.com/office/officeart/2008/layout/LinedList"/>
    <dgm:cxn modelId="{AE83D91C-1DC0-4385-894C-D47B2EDE5ACE}" srcId="{E32F8FF9-70E4-41F2-B297-2E6AA724777E}" destId="{3B8515EE-0BFE-47ED-A023-B82BCAFD3747}" srcOrd="2" destOrd="0" parTransId="{5643E0FE-7D87-4871-BD54-AB249F250AB3}" sibTransId="{82B074CE-D232-4A45-A0CD-BD5BA59BB78D}"/>
    <dgm:cxn modelId="{C0515D23-E2A9-41AD-88F7-4C8DC66C1D35}" srcId="{E32F8FF9-70E4-41F2-B297-2E6AA724777E}" destId="{BA9792DF-7DB4-4CF9-854D-85C77F8EAE0F}" srcOrd="3" destOrd="0" parTransId="{AAFEBDBB-6823-4BEB-8085-4BCB47D6AF17}" sibTransId="{9E419A42-93CF-46DA-9E07-852FF96CCF9C}"/>
    <dgm:cxn modelId="{43F2A126-2402-4EB1-8CFB-11457C849F34}" type="presOf" srcId="{BA9792DF-7DB4-4CF9-854D-85C77F8EAE0F}" destId="{FE4B4375-86D4-451E-832F-E303FA8CAC4A}" srcOrd="0" destOrd="0" presId="urn:microsoft.com/office/officeart/2008/layout/LinedList"/>
    <dgm:cxn modelId="{88F01072-6308-4B12-8C5F-0D5345248311}" type="presOf" srcId="{7592352B-63A7-4F39-AA13-167E65FB6AF5}" destId="{05BA5020-3EFE-454E-8667-A24EE715001D}" srcOrd="0" destOrd="0" presId="urn:microsoft.com/office/officeart/2008/layout/LinedList"/>
    <dgm:cxn modelId="{1FEEA773-029E-42C4-A2C1-8E9AF462762C}" type="presOf" srcId="{98B5FED2-78A4-449A-82EC-FFEA6ECCC142}" destId="{65C3DC4B-35AE-409B-BB72-2E483537CACD}" srcOrd="0" destOrd="0" presId="urn:microsoft.com/office/officeart/2008/layout/LinedList"/>
    <dgm:cxn modelId="{57C8A584-22C6-4267-ABBA-C5CDC70D0A33}" srcId="{E32F8FF9-70E4-41F2-B297-2E6AA724777E}" destId="{CD2E138F-5F49-489D-8FEB-E9EBF999A472}" srcOrd="4" destOrd="0" parTransId="{2A6A4116-CA0F-4734-BF52-5AFD3E618956}" sibTransId="{E2EB2A1D-B301-4AC9-87C7-7FDFFE0BE2B8}"/>
    <dgm:cxn modelId="{382E0C88-D997-4359-9658-316A98F41176}" type="presOf" srcId="{610C0C0B-FE1D-4497-90E8-BD7632AC8327}" destId="{DF7E84E3-A117-40B7-A6D7-B46175C2FB67}" srcOrd="0" destOrd="0" presId="urn:microsoft.com/office/officeart/2008/layout/LinedList"/>
    <dgm:cxn modelId="{2E48718A-7965-4537-89CB-625DB2723DE6}" srcId="{E32F8FF9-70E4-41F2-B297-2E6AA724777E}" destId="{466B7B1A-BEDB-47C0-BDB1-509EECCB75D6}" srcOrd="5" destOrd="0" parTransId="{7007E5E9-708B-45A1-B3B4-9DAB1D5DC3AA}" sibTransId="{8D70101A-B4F7-4629-B29E-04EE25C8A43C}"/>
    <dgm:cxn modelId="{6417BA93-7A41-4C40-A2FE-A496D946E621}" type="presOf" srcId="{E29E74D3-31DC-47A6-8064-8F2F5E7E2CD6}" destId="{7DF861B1-3800-4DAD-AFC9-C07459E11632}" srcOrd="0" destOrd="0" presId="urn:microsoft.com/office/officeart/2008/layout/LinedList"/>
    <dgm:cxn modelId="{575342AA-7E30-4117-B02B-C1830668FC51}" type="presOf" srcId="{466B7B1A-BEDB-47C0-BDB1-509EECCB75D6}" destId="{434002F7-9103-400D-BAEE-577F73C4B257}" srcOrd="0" destOrd="0" presId="urn:microsoft.com/office/officeart/2008/layout/LinedList"/>
    <dgm:cxn modelId="{89DB4EAA-2682-4F2B-9199-46334BEB1B8A}" srcId="{E32F8FF9-70E4-41F2-B297-2E6AA724777E}" destId="{7592352B-63A7-4F39-AA13-167E65FB6AF5}" srcOrd="1" destOrd="0" parTransId="{74BDD72D-A952-4505-BFD5-3050A1EAFDFC}" sibTransId="{1A9B0108-C031-4C40-A2A0-39E2F6BF8ED8}"/>
    <dgm:cxn modelId="{1BAAAEAA-757E-4447-85E5-AC4F4CEAAE23}" srcId="{E32F8FF9-70E4-41F2-B297-2E6AA724777E}" destId="{610C0C0B-FE1D-4497-90E8-BD7632AC8327}" srcOrd="0" destOrd="0" parTransId="{FE849ADF-BEF9-4292-B99D-975F61AA211D}" sibTransId="{84AC49B6-22A4-42BD-8254-004A8CD85C4E}"/>
    <dgm:cxn modelId="{061D04B1-B435-477D-BB1F-EB74ED5683C5}" srcId="{E32F8FF9-70E4-41F2-B297-2E6AA724777E}" destId="{E29E74D3-31DC-47A6-8064-8F2F5E7E2CD6}" srcOrd="7" destOrd="0" parTransId="{A90736A3-B2A6-4DF4-B964-B23B157B3C81}" sibTransId="{1433736F-050B-4B02-B31E-2A15D7B996C2}"/>
    <dgm:cxn modelId="{440A9AE9-222B-44F8-BCA9-7B2E1F85DF67}" type="presOf" srcId="{CD2E138F-5F49-489D-8FEB-E9EBF999A472}" destId="{473C4159-00FC-45D0-8BF0-ACB44D056944}" srcOrd="0" destOrd="0" presId="urn:microsoft.com/office/officeart/2008/layout/LinedList"/>
    <dgm:cxn modelId="{64F356F3-A4C7-47BA-BF9F-6CAC5F330331}" type="presOf" srcId="{E32F8FF9-70E4-41F2-B297-2E6AA724777E}" destId="{1A4DB4D3-8C6D-4E76-BB38-8E08E353E228}" srcOrd="0" destOrd="0" presId="urn:microsoft.com/office/officeart/2008/layout/LinedList"/>
    <dgm:cxn modelId="{F83F2CF8-9D05-4683-8EF2-A15C7FE894B1}" srcId="{E32F8FF9-70E4-41F2-B297-2E6AA724777E}" destId="{98B5FED2-78A4-449A-82EC-FFEA6ECCC142}" srcOrd="6" destOrd="0" parTransId="{B2B405F1-83D8-4694-A6C3-B0113CF44130}" sibTransId="{5DAF4EBF-98A2-4A6F-A8D4-D6D93D318ED4}"/>
    <dgm:cxn modelId="{EF7690D1-54C8-4169-9A78-FE3D1CA2D2C7}" type="presParOf" srcId="{1A4DB4D3-8C6D-4E76-BB38-8E08E353E228}" destId="{A80C0242-6BFF-4E67-843B-96A164B9F70A}" srcOrd="0" destOrd="0" presId="urn:microsoft.com/office/officeart/2008/layout/LinedList"/>
    <dgm:cxn modelId="{C3237103-885C-4096-B04B-732CE2169CB2}" type="presParOf" srcId="{1A4DB4D3-8C6D-4E76-BB38-8E08E353E228}" destId="{BCEF3357-C2B4-4D51-9956-4460D5E09EA7}" srcOrd="1" destOrd="0" presId="urn:microsoft.com/office/officeart/2008/layout/LinedList"/>
    <dgm:cxn modelId="{7FB22BF1-FE76-4050-982C-F8E5F0ADD3B1}" type="presParOf" srcId="{BCEF3357-C2B4-4D51-9956-4460D5E09EA7}" destId="{DF7E84E3-A117-40B7-A6D7-B46175C2FB67}" srcOrd="0" destOrd="0" presId="urn:microsoft.com/office/officeart/2008/layout/LinedList"/>
    <dgm:cxn modelId="{B877635E-5D8C-499F-9DD5-A4E0204E9E3A}" type="presParOf" srcId="{BCEF3357-C2B4-4D51-9956-4460D5E09EA7}" destId="{F2140D71-9F56-4283-8581-B859ECF806A7}" srcOrd="1" destOrd="0" presId="urn:microsoft.com/office/officeart/2008/layout/LinedList"/>
    <dgm:cxn modelId="{2E40D142-60DB-45E6-8283-03A7C3431C99}" type="presParOf" srcId="{1A4DB4D3-8C6D-4E76-BB38-8E08E353E228}" destId="{C6A345DF-786B-4179-B1E2-6D075AE5220A}" srcOrd="2" destOrd="0" presId="urn:microsoft.com/office/officeart/2008/layout/LinedList"/>
    <dgm:cxn modelId="{8601A6C1-2DD1-4C87-B16C-C05EB814A09C}" type="presParOf" srcId="{1A4DB4D3-8C6D-4E76-BB38-8E08E353E228}" destId="{EF107A7A-6115-473E-B479-A127E8A1163B}" srcOrd="3" destOrd="0" presId="urn:microsoft.com/office/officeart/2008/layout/LinedList"/>
    <dgm:cxn modelId="{F0154FD6-6165-446D-B3B8-DB34BE56592E}" type="presParOf" srcId="{EF107A7A-6115-473E-B479-A127E8A1163B}" destId="{05BA5020-3EFE-454E-8667-A24EE715001D}" srcOrd="0" destOrd="0" presId="urn:microsoft.com/office/officeart/2008/layout/LinedList"/>
    <dgm:cxn modelId="{1D7FDABB-DE7F-4545-9629-6CD008D863DA}" type="presParOf" srcId="{EF107A7A-6115-473E-B479-A127E8A1163B}" destId="{B17DAD75-2E8A-4E86-9DA1-15B8D01183ED}" srcOrd="1" destOrd="0" presId="urn:microsoft.com/office/officeart/2008/layout/LinedList"/>
    <dgm:cxn modelId="{FC279F7A-F4C9-434F-9078-C24F86F64198}" type="presParOf" srcId="{1A4DB4D3-8C6D-4E76-BB38-8E08E353E228}" destId="{84886E9D-9E95-4884-8D16-A0981DEFD3F7}" srcOrd="4" destOrd="0" presId="urn:microsoft.com/office/officeart/2008/layout/LinedList"/>
    <dgm:cxn modelId="{68DFDE11-A5B9-4214-B70C-5B1D8C75A5AA}" type="presParOf" srcId="{1A4DB4D3-8C6D-4E76-BB38-8E08E353E228}" destId="{956E99A8-F65D-4BD8-A54F-44CD9339D80E}" srcOrd="5" destOrd="0" presId="urn:microsoft.com/office/officeart/2008/layout/LinedList"/>
    <dgm:cxn modelId="{FA005322-A570-42C0-8FC4-FD1773C46FEF}" type="presParOf" srcId="{956E99A8-F65D-4BD8-A54F-44CD9339D80E}" destId="{3AEF1057-E986-4CD0-BC68-10EC3692663A}" srcOrd="0" destOrd="0" presId="urn:microsoft.com/office/officeart/2008/layout/LinedList"/>
    <dgm:cxn modelId="{4A954634-6735-4CDA-8EA0-AB0CBD07C7DD}" type="presParOf" srcId="{956E99A8-F65D-4BD8-A54F-44CD9339D80E}" destId="{D95C62FD-7DA0-4230-90B7-F34505C5A31D}" srcOrd="1" destOrd="0" presId="urn:microsoft.com/office/officeart/2008/layout/LinedList"/>
    <dgm:cxn modelId="{277FA17A-500F-4904-A7A7-4C43CAD82F0F}" type="presParOf" srcId="{1A4DB4D3-8C6D-4E76-BB38-8E08E353E228}" destId="{E222C6A3-57B5-4DF1-8AA3-207B96C165E6}" srcOrd="6" destOrd="0" presId="urn:microsoft.com/office/officeart/2008/layout/LinedList"/>
    <dgm:cxn modelId="{1BA92D38-1623-4534-BFA4-C0227063D1E2}" type="presParOf" srcId="{1A4DB4D3-8C6D-4E76-BB38-8E08E353E228}" destId="{AE18710D-1794-483D-821A-100C34802810}" srcOrd="7" destOrd="0" presId="urn:microsoft.com/office/officeart/2008/layout/LinedList"/>
    <dgm:cxn modelId="{ED4A2B87-7803-4862-BB66-094E3E542130}" type="presParOf" srcId="{AE18710D-1794-483D-821A-100C34802810}" destId="{FE4B4375-86D4-451E-832F-E303FA8CAC4A}" srcOrd="0" destOrd="0" presId="urn:microsoft.com/office/officeart/2008/layout/LinedList"/>
    <dgm:cxn modelId="{938BE7E2-C4E2-4F3C-B746-547F5CC8F075}" type="presParOf" srcId="{AE18710D-1794-483D-821A-100C34802810}" destId="{2723C5A8-A687-471F-8CAF-2B8BD1B15537}" srcOrd="1" destOrd="0" presId="urn:microsoft.com/office/officeart/2008/layout/LinedList"/>
    <dgm:cxn modelId="{49B8289F-66B6-4BB3-8990-0F542B5FCA79}" type="presParOf" srcId="{1A4DB4D3-8C6D-4E76-BB38-8E08E353E228}" destId="{8EF06868-E20C-4952-BD81-BAA01264C5C4}" srcOrd="8" destOrd="0" presId="urn:microsoft.com/office/officeart/2008/layout/LinedList"/>
    <dgm:cxn modelId="{91B1EFF0-5CDD-4EB8-AAE8-F608748319C5}" type="presParOf" srcId="{1A4DB4D3-8C6D-4E76-BB38-8E08E353E228}" destId="{3145E20B-AAB1-49A5-A6B2-277E0F27511A}" srcOrd="9" destOrd="0" presId="urn:microsoft.com/office/officeart/2008/layout/LinedList"/>
    <dgm:cxn modelId="{B4A1AF2E-A7E9-42C1-A056-9B882A89F5A1}" type="presParOf" srcId="{3145E20B-AAB1-49A5-A6B2-277E0F27511A}" destId="{473C4159-00FC-45D0-8BF0-ACB44D056944}" srcOrd="0" destOrd="0" presId="urn:microsoft.com/office/officeart/2008/layout/LinedList"/>
    <dgm:cxn modelId="{74249679-CAF6-4FF6-A818-4832F6351DB2}" type="presParOf" srcId="{3145E20B-AAB1-49A5-A6B2-277E0F27511A}" destId="{B5542715-6A88-4066-81F9-BB901EC6EB22}" srcOrd="1" destOrd="0" presId="urn:microsoft.com/office/officeart/2008/layout/LinedList"/>
    <dgm:cxn modelId="{7152537B-C468-4073-81A6-ED624036DA24}" type="presParOf" srcId="{1A4DB4D3-8C6D-4E76-BB38-8E08E353E228}" destId="{7282C7AE-5823-4F52-A988-65573F064CD2}" srcOrd="10" destOrd="0" presId="urn:microsoft.com/office/officeart/2008/layout/LinedList"/>
    <dgm:cxn modelId="{4B516F7C-4053-4EB3-9D44-8DF21917AD48}" type="presParOf" srcId="{1A4DB4D3-8C6D-4E76-BB38-8E08E353E228}" destId="{ABD4107F-4BC3-486B-827F-EBB734A1797F}" srcOrd="11" destOrd="0" presId="urn:microsoft.com/office/officeart/2008/layout/LinedList"/>
    <dgm:cxn modelId="{782F8382-0D92-4BEA-AC2B-7DDB7A9EBC2C}" type="presParOf" srcId="{ABD4107F-4BC3-486B-827F-EBB734A1797F}" destId="{434002F7-9103-400D-BAEE-577F73C4B257}" srcOrd="0" destOrd="0" presId="urn:microsoft.com/office/officeart/2008/layout/LinedList"/>
    <dgm:cxn modelId="{00A67836-2819-4AAD-AB87-4816A77617E3}" type="presParOf" srcId="{ABD4107F-4BC3-486B-827F-EBB734A1797F}" destId="{FCA19EA1-2918-4D6B-BA0E-8956BA114820}" srcOrd="1" destOrd="0" presId="urn:microsoft.com/office/officeart/2008/layout/LinedList"/>
    <dgm:cxn modelId="{D9CA87A6-7EF4-439C-A3ED-54E54BC214C3}" type="presParOf" srcId="{1A4DB4D3-8C6D-4E76-BB38-8E08E353E228}" destId="{0C78C783-6458-4E29-B4CB-D15DD4F8A9B9}" srcOrd="12" destOrd="0" presId="urn:microsoft.com/office/officeart/2008/layout/LinedList"/>
    <dgm:cxn modelId="{849D8D29-4EAC-4CCE-92C2-87FA44117D50}" type="presParOf" srcId="{1A4DB4D3-8C6D-4E76-BB38-8E08E353E228}" destId="{36AB71D2-75C4-4AEB-8B8E-E287D927FF28}" srcOrd="13" destOrd="0" presId="urn:microsoft.com/office/officeart/2008/layout/LinedList"/>
    <dgm:cxn modelId="{B4A068F2-C9D0-4D9B-A01D-3003CA8C4769}" type="presParOf" srcId="{36AB71D2-75C4-4AEB-8B8E-E287D927FF28}" destId="{65C3DC4B-35AE-409B-BB72-2E483537CACD}" srcOrd="0" destOrd="0" presId="urn:microsoft.com/office/officeart/2008/layout/LinedList"/>
    <dgm:cxn modelId="{48AB0271-39B5-4FBF-9712-AABF5B0DBCCF}" type="presParOf" srcId="{36AB71D2-75C4-4AEB-8B8E-E287D927FF28}" destId="{13980F18-F739-4FE1-B77B-866E8B39BDD7}" srcOrd="1" destOrd="0" presId="urn:microsoft.com/office/officeart/2008/layout/LinedList"/>
    <dgm:cxn modelId="{1B98B603-BD84-4C1B-B2C4-457DCCE0A697}" type="presParOf" srcId="{1A4DB4D3-8C6D-4E76-BB38-8E08E353E228}" destId="{A7143C5E-7B4C-4163-B95C-B8A0BEDB994C}" srcOrd="14" destOrd="0" presId="urn:microsoft.com/office/officeart/2008/layout/LinedList"/>
    <dgm:cxn modelId="{E7AD6993-9076-4546-BFC4-BE9232415D56}" type="presParOf" srcId="{1A4DB4D3-8C6D-4E76-BB38-8E08E353E228}" destId="{0B8085FD-12EA-4804-AD01-429FC7B54D94}" srcOrd="15" destOrd="0" presId="urn:microsoft.com/office/officeart/2008/layout/LinedList"/>
    <dgm:cxn modelId="{63F7A519-1E6D-410C-A216-75B23A02C1DF}" type="presParOf" srcId="{0B8085FD-12EA-4804-AD01-429FC7B54D94}" destId="{7DF861B1-3800-4DAD-AFC9-C07459E11632}" srcOrd="0" destOrd="0" presId="urn:microsoft.com/office/officeart/2008/layout/LinedList"/>
    <dgm:cxn modelId="{5D8AFF8A-9243-4F4D-B936-B28AB992AD81}" type="presParOf" srcId="{0B8085FD-12EA-4804-AD01-429FC7B54D94}" destId="{27A70EF8-02E9-4353-9D41-6F0787CF04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B61442-1ACB-4759-A92D-DA94433361F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654729-4E4E-40A4-BDAE-928F0C8D76D9}">
      <dgm:prSet/>
      <dgm:spPr/>
      <dgm:t>
        <a:bodyPr/>
        <a:lstStyle/>
        <a:p>
          <a:r>
            <a:rPr lang="en-GB"/>
            <a:t>32. Create Question database​</a:t>
          </a:r>
          <a:endParaRPr lang="en-US"/>
        </a:p>
      </dgm:t>
    </dgm:pt>
    <dgm:pt modelId="{B4A04089-3E5E-4D54-A48F-BD1330530BB5}" type="parTrans" cxnId="{2EEF1A7F-E717-4F19-ABC1-C1BB28D8ECF4}">
      <dgm:prSet/>
      <dgm:spPr/>
      <dgm:t>
        <a:bodyPr/>
        <a:lstStyle/>
        <a:p>
          <a:endParaRPr lang="en-US"/>
        </a:p>
      </dgm:t>
    </dgm:pt>
    <dgm:pt modelId="{5F3E4FAD-B25B-4329-BB6B-AD2FAA3151AA}" type="sibTrans" cxnId="{2EEF1A7F-E717-4F19-ABC1-C1BB28D8ECF4}">
      <dgm:prSet/>
      <dgm:spPr/>
      <dgm:t>
        <a:bodyPr/>
        <a:lstStyle/>
        <a:p>
          <a:endParaRPr lang="en-US"/>
        </a:p>
      </dgm:t>
    </dgm:pt>
    <dgm:pt modelId="{5E8245A0-DD2A-427B-B372-216A745B7973}">
      <dgm:prSet/>
      <dgm:spPr/>
      <dgm:t>
        <a:bodyPr/>
        <a:lstStyle/>
        <a:p>
          <a:r>
            <a:rPr lang="en-GB"/>
            <a:t>14. Design a simple UI for just displaying the questions from the database. (MVP)​</a:t>
          </a:r>
          <a:endParaRPr lang="en-US"/>
        </a:p>
      </dgm:t>
    </dgm:pt>
    <dgm:pt modelId="{D676E07D-C1B8-4F41-9F6B-8B98BF6D1AEA}" type="parTrans" cxnId="{0309A3B4-0307-4889-91B3-CC107D07C690}">
      <dgm:prSet/>
      <dgm:spPr/>
      <dgm:t>
        <a:bodyPr/>
        <a:lstStyle/>
        <a:p>
          <a:endParaRPr lang="en-US"/>
        </a:p>
      </dgm:t>
    </dgm:pt>
    <dgm:pt modelId="{025C3929-F2F6-4371-B32D-A5A3EAD69064}" type="sibTrans" cxnId="{0309A3B4-0307-4889-91B3-CC107D07C690}">
      <dgm:prSet/>
      <dgm:spPr/>
      <dgm:t>
        <a:bodyPr/>
        <a:lstStyle/>
        <a:p>
          <a:endParaRPr lang="en-US"/>
        </a:p>
      </dgm:t>
    </dgm:pt>
    <dgm:pt modelId="{08CCB0F8-013A-4430-989E-2FE71F887EDE}">
      <dgm:prSet/>
      <dgm:spPr/>
      <dgm:t>
        <a:bodyPr/>
        <a:lstStyle/>
        <a:p>
          <a:r>
            <a:rPr lang="en-GB"/>
            <a:t>16. Present to the user if the answer they provided was right or not. (MVP)​</a:t>
          </a:r>
          <a:endParaRPr lang="en-US"/>
        </a:p>
      </dgm:t>
    </dgm:pt>
    <dgm:pt modelId="{F77CB3E7-D57E-4B10-BFCF-6DDFB3A617CB}" type="parTrans" cxnId="{F89DE933-3D70-4E8C-A983-D5ADEDF69AC0}">
      <dgm:prSet/>
      <dgm:spPr/>
      <dgm:t>
        <a:bodyPr/>
        <a:lstStyle/>
        <a:p>
          <a:endParaRPr lang="en-US"/>
        </a:p>
      </dgm:t>
    </dgm:pt>
    <dgm:pt modelId="{83921DA4-3D01-4439-999B-8612134C3CD9}" type="sibTrans" cxnId="{F89DE933-3D70-4E8C-A983-D5ADEDF69AC0}">
      <dgm:prSet/>
      <dgm:spPr/>
      <dgm:t>
        <a:bodyPr/>
        <a:lstStyle/>
        <a:p>
          <a:endParaRPr lang="en-US"/>
        </a:p>
      </dgm:t>
    </dgm:pt>
    <dgm:pt modelId="{1B8F61E6-5B12-4E5F-8B4C-0E650434DB78}">
      <dgm:prSet/>
      <dgm:spPr/>
      <dgm:t>
        <a:bodyPr/>
        <a:lstStyle/>
        <a:p>
          <a:r>
            <a:rPr lang="en-GB"/>
            <a:t>17. Way for student to enter the answer and sending it to the backend (MVP)​</a:t>
          </a:r>
          <a:endParaRPr lang="en-US"/>
        </a:p>
      </dgm:t>
    </dgm:pt>
    <dgm:pt modelId="{8E230851-E70F-4A31-9E37-A0BB2052B6E2}" type="parTrans" cxnId="{931543BA-CEF2-4086-AE79-27F5B79E40B2}">
      <dgm:prSet/>
      <dgm:spPr/>
      <dgm:t>
        <a:bodyPr/>
        <a:lstStyle/>
        <a:p>
          <a:endParaRPr lang="en-US"/>
        </a:p>
      </dgm:t>
    </dgm:pt>
    <dgm:pt modelId="{52C5E903-25D4-4382-9627-816CA7158ACA}" type="sibTrans" cxnId="{931543BA-CEF2-4086-AE79-27F5B79E40B2}">
      <dgm:prSet/>
      <dgm:spPr/>
      <dgm:t>
        <a:bodyPr/>
        <a:lstStyle/>
        <a:p>
          <a:endParaRPr lang="en-US"/>
        </a:p>
      </dgm:t>
    </dgm:pt>
    <dgm:pt modelId="{55FEFC0B-B9EF-4A9D-9C42-E7A164108E3E}">
      <dgm:prSet/>
      <dgm:spPr/>
      <dgm:t>
        <a:bodyPr/>
        <a:lstStyle/>
        <a:p>
          <a:r>
            <a:rPr lang="en-GB"/>
            <a:t>28. Create a course DB and use course code as FK for it.​</a:t>
          </a:r>
          <a:endParaRPr lang="en-US"/>
        </a:p>
      </dgm:t>
    </dgm:pt>
    <dgm:pt modelId="{B95738AC-4466-4E3B-B5A7-679285FB3F3A}" type="parTrans" cxnId="{FA6E666D-60D4-4A0B-978B-55587D0ACEED}">
      <dgm:prSet/>
      <dgm:spPr/>
      <dgm:t>
        <a:bodyPr/>
        <a:lstStyle/>
        <a:p>
          <a:endParaRPr lang="en-US"/>
        </a:p>
      </dgm:t>
    </dgm:pt>
    <dgm:pt modelId="{10F3736A-EA25-4A27-A80E-3076B29A378A}" type="sibTrans" cxnId="{FA6E666D-60D4-4A0B-978B-55587D0ACEED}">
      <dgm:prSet/>
      <dgm:spPr/>
      <dgm:t>
        <a:bodyPr/>
        <a:lstStyle/>
        <a:p>
          <a:endParaRPr lang="en-US"/>
        </a:p>
      </dgm:t>
    </dgm:pt>
    <dgm:pt modelId="{EA348870-3C9C-4293-9E44-E7BD04C1FB4A}">
      <dgm:prSet/>
      <dgm:spPr/>
      <dgm:t>
        <a:bodyPr/>
        <a:lstStyle/>
        <a:p>
          <a:r>
            <a:rPr lang="en-GB"/>
            <a:t>31. (UT): Communication Test​</a:t>
          </a:r>
          <a:endParaRPr lang="en-US"/>
        </a:p>
      </dgm:t>
    </dgm:pt>
    <dgm:pt modelId="{3E034715-484E-43FD-8981-239752CC825D}" type="parTrans" cxnId="{0B34F2BE-4BB4-4B83-91BF-52B89702DA38}">
      <dgm:prSet/>
      <dgm:spPr/>
      <dgm:t>
        <a:bodyPr/>
        <a:lstStyle/>
        <a:p>
          <a:endParaRPr lang="en-US"/>
        </a:p>
      </dgm:t>
    </dgm:pt>
    <dgm:pt modelId="{813EFA26-1073-497F-BF2C-5C9510F4CFBB}" type="sibTrans" cxnId="{0B34F2BE-4BB4-4B83-91BF-52B89702DA38}">
      <dgm:prSet/>
      <dgm:spPr/>
      <dgm:t>
        <a:bodyPr/>
        <a:lstStyle/>
        <a:p>
          <a:endParaRPr lang="en-US"/>
        </a:p>
      </dgm:t>
    </dgm:pt>
    <dgm:pt modelId="{D511CEF6-6E0A-4B42-AD5F-4B315F8A8FD0}">
      <dgm:prSet/>
      <dgm:spPr/>
      <dgm:t>
        <a:bodyPr/>
        <a:lstStyle/>
        <a:p>
          <a:r>
            <a:rPr lang="en-GB"/>
            <a:t>19. (UT): Input parsing the answer​</a:t>
          </a:r>
          <a:endParaRPr lang="en-US"/>
        </a:p>
      </dgm:t>
    </dgm:pt>
    <dgm:pt modelId="{963AF7E2-4BFE-483B-BB5A-AABC83DC4A71}" type="parTrans" cxnId="{1F522F55-8CB5-4825-967D-46A4F46208EF}">
      <dgm:prSet/>
      <dgm:spPr/>
      <dgm:t>
        <a:bodyPr/>
        <a:lstStyle/>
        <a:p>
          <a:endParaRPr lang="en-US"/>
        </a:p>
      </dgm:t>
    </dgm:pt>
    <dgm:pt modelId="{6593312D-C441-4E52-8477-63BFBAD55AB0}" type="sibTrans" cxnId="{1F522F55-8CB5-4825-967D-46A4F46208EF}">
      <dgm:prSet/>
      <dgm:spPr/>
      <dgm:t>
        <a:bodyPr/>
        <a:lstStyle/>
        <a:p>
          <a:endParaRPr lang="en-US"/>
        </a:p>
      </dgm:t>
    </dgm:pt>
    <dgm:pt modelId="{DFA789E7-569B-4617-A04B-B8E20EBF34AC}">
      <dgm:prSet/>
      <dgm:spPr/>
      <dgm:t>
        <a:bodyPr/>
        <a:lstStyle/>
        <a:p>
          <a:r>
            <a:rPr lang="en-GB"/>
            <a:t>20. (UT): Parsing the unit​</a:t>
          </a:r>
          <a:endParaRPr lang="en-US"/>
        </a:p>
      </dgm:t>
    </dgm:pt>
    <dgm:pt modelId="{714257F7-A4B7-4495-A265-047C4542C53C}" type="parTrans" cxnId="{5EFE6089-69E4-4104-980B-11D2F274760C}">
      <dgm:prSet/>
      <dgm:spPr/>
      <dgm:t>
        <a:bodyPr/>
        <a:lstStyle/>
        <a:p>
          <a:endParaRPr lang="en-US"/>
        </a:p>
      </dgm:t>
    </dgm:pt>
    <dgm:pt modelId="{8EF0F0A4-B35E-4EF3-90E3-8CC6E53C44B6}" type="sibTrans" cxnId="{5EFE6089-69E4-4104-980B-11D2F274760C}">
      <dgm:prSet/>
      <dgm:spPr/>
      <dgm:t>
        <a:bodyPr/>
        <a:lstStyle/>
        <a:p>
          <a:endParaRPr lang="en-US"/>
        </a:p>
      </dgm:t>
    </dgm:pt>
    <dgm:pt modelId="{7F90B59A-2AD6-48EA-B214-5ED4C92A98E4}">
      <dgm:prSet/>
      <dgm:spPr/>
      <dgm:t>
        <a:bodyPr/>
        <a:lstStyle/>
        <a:p>
          <a:r>
            <a:rPr lang="en-GB"/>
            <a:t>22. (UT): What is considered a right answer and wrong answer.​</a:t>
          </a:r>
          <a:endParaRPr lang="en-US"/>
        </a:p>
      </dgm:t>
    </dgm:pt>
    <dgm:pt modelId="{7F006B48-A823-4244-8281-2A2E48F74726}" type="parTrans" cxnId="{EFDE1022-688A-4BFF-80BF-B07B35E10C13}">
      <dgm:prSet/>
      <dgm:spPr/>
      <dgm:t>
        <a:bodyPr/>
        <a:lstStyle/>
        <a:p>
          <a:endParaRPr lang="en-US"/>
        </a:p>
      </dgm:t>
    </dgm:pt>
    <dgm:pt modelId="{706237E9-C3A0-48A9-BA09-52438D950B3A}" type="sibTrans" cxnId="{EFDE1022-688A-4BFF-80BF-B07B35E10C13}">
      <dgm:prSet/>
      <dgm:spPr/>
      <dgm:t>
        <a:bodyPr/>
        <a:lstStyle/>
        <a:p>
          <a:endParaRPr lang="en-US"/>
        </a:p>
      </dgm:t>
    </dgm:pt>
    <dgm:pt modelId="{5E2A7F09-AC79-4A1D-96BB-2CF9E19490B6}">
      <dgm:prSet/>
      <dgm:spPr/>
      <dgm:t>
        <a:bodyPr/>
        <a:lstStyle/>
        <a:p>
          <a:r>
            <a:rPr lang="en-GB"/>
            <a:t>21. (UT): Parsing the numbers​</a:t>
          </a:r>
          <a:endParaRPr lang="en-US"/>
        </a:p>
      </dgm:t>
    </dgm:pt>
    <dgm:pt modelId="{242AB209-B7AC-4F93-9351-78E13C4679C2}" type="parTrans" cxnId="{733BDF84-7437-4BA3-8326-E5DD6E6252B8}">
      <dgm:prSet/>
      <dgm:spPr/>
      <dgm:t>
        <a:bodyPr/>
        <a:lstStyle/>
        <a:p>
          <a:endParaRPr lang="en-US"/>
        </a:p>
      </dgm:t>
    </dgm:pt>
    <dgm:pt modelId="{E154EDBA-EF44-4682-88DE-FBFA7B9AF494}" type="sibTrans" cxnId="{733BDF84-7437-4BA3-8326-E5DD6E6252B8}">
      <dgm:prSet/>
      <dgm:spPr/>
      <dgm:t>
        <a:bodyPr/>
        <a:lstStyle/>
        <a:p>
          <a:endParaRPr lang="en-US"/>
        </a:p>
      </dgm:t>
    </dgm:pt>
    <dgm:pt modelId="{2E7AE43A-B5DA-463D-AF74-7BCD15A6FBDC}">
      <dgm:prSet/>
      <dgm:spPr/>
      <dgm:t>
        <a:bodyPr/>
        <a:lstStyle/>
        <a:p>
          <a:r>
            <a:rPr lang="en-GB"/>
            <a:t>23. (UT): Check if the answers for the questions we got have the right formula.​</a:t>
          </a:r>
          <a:endParaRPr lang="en-US"/>
        </a:p>
      </dgm:t>
    </dgm:pt>
    <dgm:pt modelId="{7FAADCD6-B5EB-40F5-AE99-EC8522EA329F}" type="parTrans" cxnId="{A5F40B30-589A-4957-9DC3-F2672EFE074B}">
      <dgm:prSet/>
      <dgm:spPr/>
      <dgm:t>
        <a:bodyPr/>
        <a:lstStyle/>
        <a:p>
          <a:endParaRPr lang="en-US"/>
        </a:p>
      </dgm:t>
    </dgm:pt>
    <dgm:pt modelId="{3EA82DA2-7637-4295-94EC-745500ABE191}" type="sibTrans" cxnId="{A5F40B30-589A-4957-9DC3-F2672EFE074B}">
      <dgm:prSet/>
      <dgm:spPr/>
      <dgm:t>
        <a:bodyPr/>
        <a:lstStyle/>
        <a:p>
          <a:endParaRPr lang="en-US"/>
        </a:p>
      </dgm:t>
    </dgm:pt>
    <dgm:pt modelId="{F9061C32-A433-4D6E-BFF6-32D61CE41511}">
      <dgm:prSet/>
      <dgm:spPr/>
      <dgm:t>
        <a:bodyPr/>
        <a:lstStyle/>
        <a:p>
          <a:r>
            <a:rPr lang="en-GB"/>
            <a:t>2. Receive answer from the (frontend) user and check if it is correct.​</a:t>
          </a:r>
          <a:endParaRPr lang="en-US"/>
        </a:p>
      </dgm:t>
    </dgm:pt>
    <dgm:pt modelId="{A206B4A1-F11C-4462-BEF5-32AF5300F928}" type="parTrans" cxnId="{5DC77AFF-0955-4E22-AA96-E5FC6CB8D334}">
      <dgm:prSet/>
      <dgm:spPr/>
      <dgm:t>
        <a:bodyPr/>
        <a:lstStyle/>
        <a:p>
          <a:endParaRPr lang="en-US"/>
        </a:p>
      </dgm:t>
    </dgm:pt>
    <dgm:pt modelId="{1E1E3BCC-1E0C-4A33-B144-6029F65413F1}" type="sibTrans" cxnId="{5DC77AFF-0955-4E22-AA96-E5FC6CB8D334}">
      <dgm:prSet/>
      <dgm:spPr/>
      <dgm:t>
        <a:bodyPr/>
        <a:lstStyle/>
        <a:p>
          <a:endParaRPr lang="en-US"/>
        </a:p>
      </dgm:t>
    </dgm:pt>
    <dgm:pt modelId="{792E421C-EBA0-4FED-83BF-81366BC29CE3}">
      <dgm:prSet/>
      <dgm:spPr/>
      <dgm:t>
        <a:bodyPr/>
        <a:lstStyle/>
        <a:p>
          <a:r>
            <a:rPr lang="en-GB"/>
            <a:t>8. Handle request from frontend with answer from user + question and the generated answer and send back if the answer was right or not.​</a:t>
          </a:r>
          <a:endParaRPr lang="en-US"/>
        </a:p>
      </dgm:t>
    </dgm:pt>
    <dgm:pt modelId="{72946480-5D11-43C4-A4AB-BF7D2EF5BB9E}" type="parTrans" cxnId="{B4A584A3-EF9C-4563-80DA-9EC0CFF6BE84}">
      <dgm:prSet/>
      <dgm:spPr/>
      <dgm:t>
        <a:bodyPr/>
        <a:lstStyle/>
        <a:p>
          <a:endParaRPr lang="en-US"/>
        </a:p>
      </dgm:t>
    </dgm:pt>
    <dgm:pt modelId="{8E948220-4BB4-44C7-9885-17C80FAC236C}" type="sibTrans" cxnId="{B4A584A3-EF9C-4563-80DA-9EC0CFF6BE84}">
      <dgm:prSet/>
      <dgm:spPr/>
      <dgm:t>
        <a:bodyPr/>
        <a:lstStyle/>
        <a:p>
          <a:endParaRPr lang="en-US"/>
        </a:p>
      </dgm:t>
    </dgm:pt>
    <dgm:pt modelId="{B9B90A05-658C-4058-B6BD-5361CFFC615E}">
      <dgm:prSet/>
      <dgm:spPr/>
      <dgm:t>
        <a:bodyPr/>
        <a:lstStyle/>
        <a:p>
          <a:r>
            <a:rPr lang="en-GB"/>
            <a:t>13. Display the right answer &amp; maybe the way to calculate it if the user gets a question wrong.​</a:t>
          </a:r>
          <a:endParaRPr lang="en-US"/>
        </a:p>
      </dgm:t>
    </dgm:pt>
    <dgm:pt modelId="{0F9DF162-4DD7-46A7-976A-9FF0BA77446B}" type="parTrans" cxnId="{4F61CBE8-A629-471A-9B63-9D76F6349694}">
      <dgm:prSet/>
      <dgm:spPr/>
      <dgm:t>
        <a:bodyPr/>
        <a:lstStyle/>
        <a:p>
          <a:endParaRPr lang="en-US"/>
        </a:p>
      </dgm:t>
    </dgm:pt>
    <dgm:pt modelId="{CFE1BB45-239C-4096-84B8-6CA96FB36427}" type="sibTrans" cxnId="{4F61CBE8-A629-471A-9B63-9D76F6349694}">
      <dgm:prSet/>
      <dgm:spPr/>
      <dgm:t>
        <a:bodyPr/>
        <a:lstStyle/>
        <a:p>
          <a:endParaRPr lang="en-US"/>
        </a:p>
      </dgm:t>
    </dgm:pt>
    <dgm:pt modelId="{E9BBC26C-2B08-4DC4-B3A6-6BC687502E4A}">
      <dgm:prSet/>
      <dgm:spPr/>
      <dgm:t>
        <a:bodyPr/>
        <a:lstStyle/>
        <a:p>
          <a:r>
            <a:rPr lang="en-GB"/>
            <a:t>48. Parse the answer (equation) string and calculate the right answer and send it to frontend.​</a:t>
          </a:r>
          <a:endParaRPr lang="en-US"/>
        </a:p>
      </dgm:t>
    </dgm:pt>
    <dgm:pt modelId="{21D73E0F-1233-40A6-964B-AD67328979C9}" type="parTrans" cxnId="{AC5A9DFB-B10D-4EC2-BED2-1D28893138F8}">
      <dgm:prSet/>
      <dgm:spPr/>
      <dgm:t>
        <a:bodyPr/>
        <a:lstStyle/>
        <a:p>
          <a:endParaRPr lang="en-US"/>
        </a:p>
      </dgm:t>
    </dgm:pt>
    <dgm:pt modelId="{1D64D69C-0463-4A20-A717-F9261E0D6506}" type="sibTrans" cxnId="{AC5A9DFB-B10D-4EC2-BED2-1D28893138F8}">
      <dgm:prSet/>
      <dgm:spPr/>
      <dgm:t>
        <a:bodyPr/>
        <a:lstStyle/>
        <a:p>
          <a:endParaRPr lang="en-US"/>
        </a:p>
      </dgm:t>
    </dgm:pt>
    <dgm:pt modelId="{31D969D9-4B9C-4A4E-9DA2-B4AA712C1E94}">
      <dgm:prSet/>
      <dgm:spPr/>
      <dgm:t>
        <a:bodyPr/>
        <a:lstStyle/>
        <a:p>
          <a:r>
            <a:rPr lang="en-GB"/>
            <a:t>47. (UT) Check so that the correct answer is displayed.​</a:t>
          </a:r>
          <a:endParaRPr lang="en-US"/>
        </a:p>
      </dgm:t>
    </dgm:pt>
    <dgm:pt modelId="{E0718EE7-8EC7-41CB-BAC3-AD514E289F79}" type="parTrans" cxnId="{AC262174-3A5D-471A-90E4-18E15A8EE7FA}">
      <dgm:prSet/>
      <dgm:spPr/>
      <dgm:t>
        <a:bodyPr/>
        <a:lstStyle/>
        <a:p>
          <a:endParaRPr lang="en-US"/>
        </a:p>
      </dgm:t>
    </dgm:pt>
    <dgm:pt modelId="{43DFEE0C-A42E-441E-9F79-72E81E4A03EF}" type="sibTrans" cxnId="{AC262174-3A5D-471A-90E4-18E15A8EE7FA}">
      <dgm:prSet/>
      <dgm:spPr/>
      <dgm:t>
        <a:bodyPr/>
        <a:lstStyle/>
        <a:p>
          <a:endParaRPr lang="en-US"/>
        </a:p>
      </dgm:t>
    </dgm:pt>
    <dgm:pt modelId="{88262810-5FBB-46FF-88B0-BA6699F54867}" type="pres">
      <dgm:prSet presAssocID="{B5B61442-1ACB-4759-A92D-DA94433361FB}" presName="diagram" presStyleCnt="0">
        <dgm:presLayoutVars>
          <dgm:dir/>
          <dgm:resizeHandles val="exact"/>
        </dgm:presLayoutVars>
      </dgm:prSet>
      <dgm:spPr/>
    </dgm:pt>
    <dgm:pt modelId="{5EA01FAB-FB3F-40F7-BD86-D9F99FFFBF01}" type="pres">
      <dgm:prSet presAssocID="{7D654729-4E4E-40A4-BDAE-928F0C8D76D9}" presName="node" presStyleLbl="node1" presStyleIdx="0" presStyleCnt="16">
        <dgm:presLayoutVars>
          <dgm:bulletEnabled val="1"/>
        </dgm:presLayoutVars>
      </dgm:prSet>
      <dgm:spPr/>
    </dgm:pt>
    <dgm:pt modelId="{1463E9A9-E80C-4022-8824-CC1FC483ED28}" type="pres">
      <dgm:prSet presAssocID="{5F3E4FAD-B25B-4329-BB6B-AD2FAA3151AA}" presName="sibTrans" presStyleCnt="0"/>
      <dgm:spPr/>
    </dgm:pt>
    <dgm:pt modelId="{3D768C11-0589-4F1C-AC8D-C3F38841F8D7}" type="pres">
      <dgm:prSet presAssocID="{5E8245A0-DD2A-427B-B372-216A745B7973}" presName="node" presStyleLbl="node1" presStyleIdx="1" presStyleCnt="16">
        <dgm:presLayoutVars>
          <dgm:bulletEnabled val="1"/>
        </dgm:presLayoutVars>
      </dgm:prSet>
      <dgm:spPr/>
    </dgm:pt>
    <dgm:pt modelId="{E0964362-863A-4F42-A695-9E3E792DA577}" type="pres">
      <dgm:prSet presAssocID="{025C3929-F2F6-4371-B32D-A5A3EAD69064}" presName="sibTrans" presStyleCnt="0"/>
      <dgm:spPr/>
    </dgm:pt>
    <dgm:pt modelId="{6AED4DE6-1F03-44F0-BE99-4ABAEF7DDA0B}" type="pres">
      <dgm:prSet presAssocID="{08CCB0F8-013A-4430-989E-2FE71F887EDE}" presName="node" presStyleLbl="node1" presStyleIdx="2" presStyleCnt="16">
        <dgm:presLayoutVars>
          <dgm:bulletEnabled val="1"/>
        </dgm:presLayoutVars>
      </dgm:prSet>
      <dgm:spPr/>
    </dgm:pt>
    <dgm:pt modelId="{06019F42-8E99-4E83-B0B8-EFF523E4BD6C}" type="pres">
      <dgm:prSet presAssocID="{83921DA4-3D01-4439-999B-8612134C3CD9}" presName="sibTrans" presStyleCnt="0"/>
      <dgm:spPr/>
    </dgm:pt>
    <dgm:pt modelId="{A144F8AB-0FE9-4071-9FA5-36793CBCF53F}" type="pres">
      <dgm:prSet presAssocID="{1B8F61E6-5B12-4E5F-8B4C-0E650434DB78}" presName="node" presStyleLbl="node1" presStyleIdx="3" presStyleCnt="16">
        <dgm:presLayoutVars>
          <dgm:bulletEnabled val="1"/>
        </dgm:presLayoutVars>
      </dgm:prSet>
      <dgm:spPr/>
    </dgm:pt>
    <dgm:pt modelId="{FE37F06D-FF05-4ACE-A598-47D0C5998658}" type="pres">
      <dgm:prSet presAssocID="{52C5E903-25D4-4382-9627-816CA7158ACA}" presName="sibTrans" presStyleCnt="0"/>
      <dgm:spPr/>
    </dgm:pt>
    <dgm:pt modelId="{81A7AF11-B1C7-4D1E-A2BE-0B0D60E3D546}" type="pres">
      <dgm:prSet presAssocID="{55FEFC0B-B9EF-4A9D-9C42-E7A164108E3E}" presName="node" presStyleLbl="node1" presStyleIdx="4" presStyleCnt="16">
        <dgm:presLayoutVars>
          <dgm:bulletEnabled val="1"/>
        </dgm:presLayoutVars>
      </dgm:prSet>
      <dgm:spPr/>
    </dgm:pt>
    <dgm:pt modelId="{E788AA0C-587E-48F2-983D-2682C2425258}" type="pres">
      <dgm:prSet presAssocID="{10F3736A-EA25-4A27-A80E-3076B29A378A}" presName="sibTrans" presStyleCnt="0"/>
      <dgm:spPr/>
    </dgm:pt>
    <dgm:pt modelId="{2F920FE6-CCF5-4733-AA84-BB8BFF08711C}" type="pres">
      <dgm:prSet presAssocID="{EA348870-3C9C-4293-9E44-E7BD04C1FB4A}" presName="node" presStyleLbl="node1" presStyleIdx="5" presStyleCnt="16">
        <dgm:presLayoutVars>
          <dgm:bulletEnabled val="1"/>
        </dgm:presLayoutVars>
      </dgm:prSet>
      <dgm:spPr/>
    </dgm:pt>
    <dgm:pt modelId="{1110B620-B4DF-4436-8C0E-DB5E013E5B9B}" type="pres">
      <dgm:prSet presAssocID="{813EFA26-1073-497F-BF2C-5C9510F4CFBB}" presName="sibTrans" presStyleCnt="0"/>
      <dgm:spPr/>
    </dgm:pt>
    <dgm:pt modelId="{5F78A17C-15C1-48B1-80BF-271AFD844A94}" type="pres">
      <dgm:prSet presAssocID="{D511CEF6-6E0A-4B42-AD5F-4B315F8A8FD0}" presName="node" presStyleLbl="node1" presStyleIdx="6" presStyleCnt="16">
        <dgm:presLayoutVars>
          <dgm:bulletEnabled val="1"/>
        </dgm:presLayoutVars>
      </dgm:prSet>
      <dgm:spPr/>
    </dgm:pt>
    <dgm:pt modelId="{04861BE5-B28E-43AD-9F7F-44BC278C4BAD}" type="pres">
      <dgm:prSet presAssocID="{6593312D-C441-4E52-8477-63BFBAD55AB0}" presName="sibTrans" presStyleCnt="0"/>
      <dgm:spPr/>
    </dgm:pt>
    <dgm:pt modelId="{03D7DA8E-EB2C-4D0D-9220-CFDE8ABB136F}" type="pres">
      <dgm:prSet presAssocID="{DFA789E7-569B-4617-A04B-B8E20EBF34AC}" presName="node" presStyleLbl="node1" presStyleIdx="7" presStyleCnt="16">
        <dgm:presLayoutVars>
          <dgm:bulletEnabled val="1"/>
        </dgm:presLayoutVars>
      </dgm:prSet>
      <dgm:spPr/>
    </dgm:pt>
    <dgm:pt modelId="{F88BF5D9-7AFE-4E47-8E8B-0B4809EB92FB}" type="pres">
      <dgm:prSet presAssocID="{8EF0F0A4-B35E-4EF3-90E3-8CC6E53C44B6}" presName="sibTrans" presStyleCnt="0"/>
      <dgm:spPr/>
    </dgm:pt>
    <dgm:pt modelId="{A4875159-2636-414C-AF5E-47AAE83E2473}" type="pres">
      <dgm:prSet presAssocID="{7F90B59A-2AD6-48EA-B214-5ED4C92A98E4}" presName="node" presStyleLbl="node1" presStyleIdx="8" presStyleCnt="16">
        <dgm:presLayoutVars>
          <dgm:bulletEnabled val="1"/>
        </dgm:presLayoutVars>
      </dgm:prSet>
      <dgm:spPr/>
    </dgm:pt>
    <dgm:pt modelId="{17C1ED44-EC22-4A3B-9F0E-65D11413FF5B}" type="pres">
      <dgm:prSet presAssocID="{706237E9-C3A0-48A9-BA09-52438D950B3A}" presName="sibTrans" presStyleCnt="0"/>
      <dgm:spPr/>
    </dgm:pt>
    <dgm:pt modelId="{0AF0512C-F65A-4AB2-8EBC-1FEA7A43D745}" type="pres">
      <dgm:prSet presAssocID="{5E2A7F09-AC79-4A1D-96BB-2CF9E19490B6}" presName="node" presStyleLbl="node1" presStyleIdx="9" presStyleCnt="16">
        <dgm:presLayoutVars>
          <dgm:bulletEnabled val="1"/>
        </dgm:presLayoutVars>
      </dgm:prSet>
      <dgm:spPr/>
    </dgm:pt>
    <dgm:pt modelId="{7F1C634C-FB8B-4425-8EE0-E74EB0440518}" type="pres">
      <dgm:prSet presAssocID="{E154EDBA-EF44-4682-88DE-FBFA7B9AF494}" presName="sibTrans" presStyleCnt="0"/>
      <dgm:spPr/>
    </dgm:pt>
    <dgm:pt modelId="{9ABF5A1E-FDD6-48EA-8872-76B59E9A96D5}" type="pres">
      <dgm:prSet presAssocID="{2E7AE43A-B5DA-463D-AF74-7BCD15A6FBDC}" presName="node" presStyleLbl="node1" presStyleIdx="10" presStyleCnt="16">
        <dgm:presLayoutVars>
          <dgm:bulletEnabled val="1"/>
        </dgm:presLayoutVars>
      </dgm:prSet>
      <dgm:spPr/>
    </dgm:pt>
    <dgm:pt modelId="{831BAA90-C0E5-4CB6-8834-6C57372BE20E}" type="pres">
      <dgm:prSet presAssocID="{3EA82DA2-7637-4295-94EC-745500ABE191}" presName="sibTrans" presStyleCnt="0"/>
      <dgm:spPr/>
    </dgm:pt>
    <dgm:pt modelId="{6D4B5DE4-E403-438B-B614-802BB67D6BAC}" type="pres">
      <dgm:prSet presAssocID="{F9061C32-A433-4D6E-BFF6-32D61CE41511}" presName="node" presStyleLbl="node1" presStyleIdx="11" presStyleCnt="16">
        <dgm:presLayoutVars>
          <dgm:bulletEnabled val="1"/>
        </dgm:presLayoutVars>
      </dgm:prSet>
      <dgm:spPr/>
    </dgm:pt>
    <dgm:pt modelId="{AB6C2E51-AFE6-4EAD-A5A5-84AE279F9EB4}" type="pres">
      <dgm:prSet presAssocID="{1E1E3BCC-1E0C-4A33-B144-6029F65413F1}" presName="sibTrans" presStyleCnt="0"/>
      <dgm:spPr/>
    </dgm:pt>
    <dgm:pt modelId="{FB8B36CC-7DF0-4405-90C7-98D3B113B685}" type="pres">
      <dgm:prSet presAssocID="{792E421C-EBA0-4FED-83BF-81366BC29CE3}" presName="node" presStyleLbl="node1" presStyleIdx="12" presStyleCnt="16">
        <dgm:presLayoutVars>
          <dgm:bulletEnabled val="1"/>
        </dgm:presLayoutVars>
      </dgm:prSet>
      <dgm:spPr/>
    </dgm:pt>
    <dgm:pt modelId="{D5179B03-756F-4D73-B53B-A9DA1B84CE45}" type="pres">
      <dgm:prSet presAssocID="{8E948220-4BB4-44C7-9885-17C80FAC236C}" presName="sibTrans" presStyleCnt="0"/>
      <dgm:spPr/>
    </dgm:pt>
    <dgm:pt modelId="{113174A2-6570-4F2E-9DB2-2353D1CA7629}" type="pres">
      <dgm:prSet presAssocID="{B9B90A05-658C-4058-B6BD-5361CFFC615E}" presName="node" presStyleLbl="node1" presStyleIdx="13" presStyleCnt="16">
        <dgm:presLayoutVars>
          <dgm:bulletEnabled val="1"/>
        </dgm:presLayoutVars>
      </dgm:prSet>
      <dgm:spPr/>
    </dgm:pt>
    <dgm:pt modelId="{D6CD9F10-0397-47A8-AC86-2B28FBA565B8}" type="pres">
      <dgm:prSet presAssocID="{CFE1BB45-239C-4096-84B8-6CA96FB36427}" presName="sibTrans" presStyleCnt="0"/>
      <dgm:spPr/>
    </dgm:pt>
    <dgm:pt modelId="{0EDEE4AE-005B-456B-8FB3-21538AC12A35}" type="pres">
      <dgm:prSet presAssocID="{E9BBC26C-2B08-4DC4-B3A6-6BC687502E4A}" presName="node" presStyleLbl="node1" presStyleIdx="14" presStyleCnt="16">
        <dgm:presLayoutVars>
          <dgm:bulletEnabled val="1"/>
        </dgm:presLayoutVars>
      </dgm:prSet>
      <dgm:spPr/>
    </dgm:pt>
    <dgm:pt modelId="{37B72D87-8AB8-4EAD-8123-E9484A1B7013}" type="pres">
      <dgm:prSet presAssocID="{1D64D69C-0463-4A20-A717-F9261E0D6506}" presName="sibTrans" presStyleCnt="0"/>
      <dgm:spPr/>
    </dgm:pt>
    <dgm:pt modelId="{B2ACA811-37EF-4368-8706-D8A3C9967620}" type="pres">
      <dgm:prSet presAssocID="{31D969D9-4B9C-4A4E-9DA2-B4AA712C1E94}" presName="node" presStyleLbl="node1" presStyleIdx="15" presStyleCnt="16">
        <dgm:presLayoutVars>
          <dgm:bulletEnabled val="1"/>
        </dgm:presLayoutVars>
      </dgm:prSet>
      <dgm:spPr/>
    </dgm:pt>
  </dgm:ptLst>
  <dgm:cxnLst>
    <dgm:cxn modelId="{10EA371A-FA09-4EDA-8C0E-1B56914F5A7B}" type="presOf" srcId="{D511CEF6-6E0A-4B42-AD5F-4B315F8A8FD0}" destId="{5F78A17C-15C1-48B1-80BF-271AFD844A94}" srcOrd="0" destOrd="0" presId="urn:microsoft.com/office/officeart/2005/8/layout/default"/>
    <dgm:cxn modelId="{98DE831C-1F96-416E-8311-426A206E81E1}" type="presOf" srcId="{5E2A7F09-AC79-4A1D-96BB-2CF9E19490B6}" destId="{0AF0512C-F65A-4AB2-8EBC-1FEA7A43D745}" srcOrd="0" destOrd="0" presId="urn:microsoft.com/office/officeart/2005/8/layout/default"/>
    <dgm:cxn modelId="{EFDE1022-688A-4BFF-80BF-B07B35E10C13}" srcId="{B5B61442-1ACB-4759-A92D-DA94433361FB}" destId="{7F90B59A-2AD6-48EA-B214-5ED4C92A98E4}" srcOrd="8" destOrd="0" parTransId="{7F006B48-A823-4244-8281-2A2E48F74726}" sibTransId="{706237E9-C3A0-48A9-BA09-52438D950B3A}"/>
    <dgm:cxn modelId="{A02A652B-1F1A-4AEF-A288-510A1EF58600}" type="presOf" srcId="{7D654729-4E4E-40A4-BDAE-928F0C8D76D9}" destId="{5EA01FAB-FB3F-40F7-BD86-D9F99FFFBF01}" srcOrd="0" destOrd="0" presId="urn:microsoft.com/office/officeart/2005/8/layout/default"/>
    <dgm:cxn modelId="{A5F40B30-589A-4957-9DC3-F2672EFE074B}" srcId="{B5B61442-1ACB-4759-A92D-DA94433361FB}" destId="{2E7AE43A-B5DA-463D-AF74-7BCD15A6FBDC}" srcOrd="10" destOrd="0" parTransId="{7FAADCD6-B5EB-40F5-AE99-EC8522EA329F}" sibTransId="{3EA82DA2-7637-4295-94EC-745500ABE191}"/>
    <dgm:cxn modelId="{F89DE933-3D70-4E8C-A983-D5ADEDF69AC0}" srcId="{B5B61442-1ACB-4759-A92D-DA94433361FB}" destId="{08CCB0F8-013A-4430-989E-2FE71F887EDE}" srcOrd="2" destOrd="0" parTransId="{F77CB3E7-D57E-4B10-BFCF-6DDFB3A617CB}" sibTransId="{83921DA4-3D01-4439-999B-8612134C3CD9}"/>
    <dgm:cxn modelId="{FA6E666D-60D4-4A0B-978B-55587D0ACEED}" srcId="{B5B61442-1ACB-4759-A92D-DA94433361FB}" destId="{55FEFC0B-B9EF-4A9D-9C42-E7A164108E3E}" srcOrd="4" destOrd="0" parTransId="{B95738AC-4466-4E3B-B5A7-679285FB3F3A}" sibTransId="{10F3736A-EA25-4A27-A80E-3076B29A378A}"/>
    <dgm:cxn modelId="{AFECAC4E-95DE-404A-A510-AA2B2278E1A9}" type="presOf" srcId="{DFA789E7-569B-4617-A04B-B8E20EBF34AC}" destId="{03D7DA8E-EB2C-4D0D-9220-CFDE8ABB136F}" srcOrd="0" destOrd="0" presId="urn:microsoft.com/office/officeart/2005/8/layout/default"/>
    <dgm:cxn modelId="{AC262174-3A5D-471A-90E4-18E15A8EE7FA}" srcId="{B5B61442-1ACB-4759-A92D-DA94433361FB}" destId="{31D969D9-4B9C-4A4E-9DA2-B4AA712C1E94}" srcOrd="15" destOrd="0" parTransId="{E0718EE7-8EC7-41CB-BAC3-AD514E289F79}" sibTransId="{43DFEE0C-A42E-441E-9F79-72E81E4A03EF}"/>
    <dgm:cxn modelId="{1F522F55-8CB5-4825-967D-46A4F46208EF}" srcId="{B5B61442-1ACB-4759-A92D-DA94433361FB}" destId="{D511CEF6-6E0A-4B42-AD5F-4B315F8A8FD0}" srcOrd="6" destOrd="0" parTransId="{963AF7E2-4BFE-483B-BB5A-AABC83DC4A71}" sibTransId="{6593312D-C441-4E52-8477-63BFBAD55AB0}"/>
    <dgm:cxn modelId="{2EEF1A7F-E717-4F19-ABC1-C1BB28D8ECF4}" srcId="{B5B61442-1ACB-4759-A92D-DA94433361FB}" destId="{7D654729-4E4E-40A4-BDAE-928F0C8D76D9}" srcOrd="0" destOrd="0" parTransId="{B4A04089-3E5E-4D54-A48F-BD1330530BB5}" sibTransId="{5F3E4FAD-B25B-4329-BB6B-AD2FAA3151AA}"/>
    <dgm:cxn modelId="{733BDF84-7437-4BA3-8326-E5DD6E6252B8}" srcId="{B5B61442-1ACB-4759-A92D-DA94433361FB}" destId="{5E2A7F09-AC79-4A1D-96BB-2CF9E19490B6}" srcOrd="9" destOrd="0" parTransId="{242AB209-B7AC-4F93-9351-78E13C4679C2}" sibTransId="{E154EDBA-EF44-4682-88DE-FBFA7B9AF494}"/>
    <dgm:cxn modelId="{5EFE6089-69E4-4104-980B-11D2F274760C}" srcId="{B5B61442-1ACB-4759-A92D-DA94433361FB}" destId="{DFA789E7-569B-4617-A04B-B8E20EBF34AC}" srcOrd="7" destOrd="0" parTransId="{714257F7-A4B7-4495-A265-047C4542C53C}" sibTransId="{8EF0F0A4-B35E-4EF3-90E3-8CC6E53C44B6}"/>
    <dgm:cxn modelId="{0914A78A-CA4D-475A-A91B-ED53EC12500B}" type="presOf" srcId="{5E8245A0-DD2A-427B-B372-216A745B7973}" destId="{3D768C11-0589-4F1C-AC8D-C3F38841F8D7}" srcOrd="0" destOrd="0" presId="urn:microsoft.com/office/officeart/2005/8/layout/default"/>
    <dgm:cxn modelId="{1FF76091-D288-45D7-B196-A78A194C693D}" type="presOf" srcId="{EA348870-3C9C-4293-9E44-E7BD04C1FB4A}" destId="{2F920FE6-CCF5-4733-AA84-BB8BFF08711C}" srcOrd="0" destOrd="0" presId="urn:microsoft.com/office/officeart/2005/8/layout/default"/>
    <dgm:cxn modelId="{37283098-CB3D-48E5-A792-91A8839C6438}" type="presOf" srcId="{F9061C32-A433-4D6E-BFF6-32D61CE41511}" destId="{6D4B5DE4-E403-438B-B614-802BB67D6BAC}" srcOrd="0" destOrd="0" presId="urn:microsoft.com/office/officeart/2005/8/layout/default"/>
    <dgm:cxn modelId="{B4A584A3-EF9C-4563-80DA-9EC0CFF6BE84}" srcId="{B5B61442-1ACB-4759-A92D-DA94433361FB}" destId="{792E421C-EBA0-4FED-83BF-81366BC29CE3}" srcOrd="12" destOrd="0" parTransId="{72946480-5D11-43C4-A4AB-BF7D2EF5BB9E}" sibTransId="{8E948220-4BB4-44C7-9885-17C80FAC236C}"/>
    <dgm:cxn modelId="{56C5FDA8-6C8D-47CE-9030-C06CD01503C5}" type="presOf" srcId="{792E421C-EBA0-4FED-83BF-81366BC29CE3}" destId="{FB8B36CC-7DF0-4405-90C7-98D3B113B685}" srcOrd="0" destOrd="0" presId="urn:microsoft.com/office/officeart/2005/8/layout/default"/>
    <dgm:cxn modelId="{0309A3B4-0307-4889-91B3-CC107D07C690}" srcId="{B5B61442-1ACB-4759-A92D-DA94433361FB}" destId="{5E8245A0-DD2A-427B-B372-216A745B7973}" srcOrd="1" destOrd="0" parTransId="{D676E07D-C1B8-4F41-9F6B-8B98BF6D1AEA}" sibTransId="{025C3929-F2F6-4371-B32D-A5A3EAD69064}"/>
    <dgm:cxn modelId="{D942FFB9-7A61-432B-8166-EE4225AC16AC}" type="presOf" srcId="{55FEFC0B-B9EF-4A9D-9C42-E7A164108E3E}" destId="{81A7AF11-B1C7-4D1E-A2BE-0B0D60E3D546}" srcOrd="0" destOrd="0" presId="urn:microsoft.com/office/officeart/2005/8/layout/default"/>
    <dgm:cxn modelId="{931543BA-CEF2-4086-AE79-27F5B79E40B2}" srcId="{B5B61442-1ACB-4759-A92D-DA94433361FB}" destId="{1B8F61E6-5B12-4E5F-8B4C-0E650434DB78}" srcOrd="3" destOrd="0" parTransId="{8E230851-E70F-4A31-9E37-A0BB2052B6E2}" sibTransId="{52C5E903-25D4-4382-9627-816CA7158ACA}"/>
    <dgm:cxn modelId="{0B34F2BE-4BB4-4B83-91BF-52B89702DA38}" srcId="{B5B61442-1ACB-4759-A92D-DA94433361FB}" destId="{EA348870-3C9C-4293-9E44-E7BD04C1FB4A}" srcOrd="5" destOrd="0" parTransId="{3E034715-484E-43FD-8981-239752CC825D}" sibTransId="{813EFA26-1073-497F-BF2C-5C9510F4CFBB}"/>
    <dgm:cxn modelId="{F246DDD3-90B1-4627-A29A-BB0B0E7DFAE7}" type="presOf" srcId="{B9B90A05-658C-4058-B6BD-5361CFFC615E}" destId="{113174A2-6570-4F2E-9DB2-2353D1CA7629}" srcOrd="0" destOrd="0" presId="urn:microsoft.com/office/officeart/2005/8/layout/default"/>
    <dgm:cxn modelId="{681D87DF-6378-4FA1-B1E3-E8381FB467CD}" type="presOf" srcId="{08CCB0F8-013A-4430-989E-2FE71F887EDE}" destId="{6AED4DE6-1F03-44F0-BE99-4ABAEF7DDA0B}" srcOrd="0" destOrd="0" presId="urn:microsoft.com/office/officeart/2005/8/layout/default"/>
    <dgm:cxn modelId="{E68BB7DF-8063-48EF-BC32-0C1D78FE5963}" type="presOf" srcId="{2E7AE43A-B5DA-463D-AF74-7BCD15A6FBDC}" destId="{9ABF5A1E-FDD6-48EA-8872-76B59E9A96D5}" srcOrd="0" destOrd="0" presId="urn:microsoft.com/office/officeart/2005/8/layout/default"/>
    <dgm:cxn modelId="{24C17DE3-7F41-4CA6-8088-AA07D2B8E753}" type="presOf" srcId="{E9BBC26C-2B08-4DC4-B3A6-6BC687502E4A}" destId="{0EDEE4AE-005B-456B-8FB3-21538AC12A35}" srcOrd="0" destOrd="0" presId="urn:microsoft.com/office/officeart/2005/8/layout/default"/>
    <dgm:cxn modelId="{6A3DE1E3-8C78-4F98-A765-E9CAFB9E37E7}" type="presOf" srcId="{1B8F61E6-5B12-4E5F-8B4C-0E650434DB78}" destId="{A144F8AB-0FE9-4071-9FA5-36793CBCF53F}" srcOrd="0" destOrd="0" presId="urn:microsoft.com/office/officeart/2005/8/layout/default"/>
    <dgm:cxn modelId="{4F61CBE8-A629-471A-9B63-9D76F6349694}" srcId="{B5B61442-1ACB-4759-A92D-DA94433361FB}" destId="{B9B90A05-658C-4058-B6BD-5361CFFC615E}" srcOrd="13" destOrd="0" parTransId="{0F9DF162-4DD7-46A7-976A-9FF0BA77446B}" sibTransId="{CFE1BB45-239C-4096-84B8-6CA96FB36427}"/>
    <dgm:cxn modelId="{21A594F2-75C6-4F6C-93D0-EE50D9A10F82}" type="presOf" srcId="{7F90B59A-2AD6-48EA-B214-5ED4C92A98E4}" destId="{A4875159-2636-414C-AF5E-47AAE83E2473}" srcOrd="0" destOrd="0" presId="urn:microsoft.com/office/officeart/2005/8/layout/default"/>
    <dgm:cxn modelId="{DFF1A5F6-B758-4A9D-B3A2-34C272DDF2AF}" type="presOf" srcId="{B5B61442-1ACB-4759-A92D-DA94433361FB}" destId="{88262810-5FBB-46FF-88B0-BA6699F54867}" srcOrd="0" destOrd="0" presId="urn:microsoft.com/office/officeart/2005/8/layout/default"/>
    <dgm:cxn modelId="{AC5A9DFB-B10D-4EC2-BED2-1D28893138F8}" srcId="{B5B61442-1ACB-4759-A92D-DA94433361FB}" destId="{E9BBC26C-2B08-4DC4-B3A6-6BC687502E4A}" srcOrd="14" destOrd="0" parTransId="{21D73E0F-1233-40A6-964B-AD67328979C9}" sibTransId="{1D64D69C-0463-4A20-A717-F9261E0D6506}"/>
    <dgm:cxn modelId="{28E82DFF-DDF9-42DA-BA88-2D2541672C1C}" type="presOf" srcId="{31D969D9-4B9C-4A4E-9DA2-B4AA712C1E94}" destId="{B2ACA811-37EF-4368-8706-D8A3C9967620}" srcOrd="0" destOrd="0" presId="urn:microsoft.com/office/officeart/2005/8/layout/default"/>
    <dgm:cxn modelId="{5DC77AFF-0955-4E22-AA96-E5FC6CB8D334}" srcId="{B5B61442-1ACB-4759-A92D-DA94433361FB}" destId="{F9061C32-A433-4D6E-BFF6-32D61CE41511}" srcOrd="11" destOrd="0" parTransId="{A206B4A1-F11C-4462-BEF5-32AF5300F928}" sibTransId="{1E1E3BCC-1E0C-4A33-B144-6029F65413F1}"/>
    <dgm:cxn modelId="{2B666578-A09E-453A-A150-A69B70DF24A0}" type="presParOf" srcId="{88262810-5FBB-46FF-88B0-BA6699F54867}" destId="{5EA01FAB-FB3F-40F7-BD86-D9F99FFFBF01}" srcOrd="0" destOrd="0" presId="urn:microsoft.com/office/officeart/2005/8/layout/default"/>
    <dgm:cxn modelId="{A927A9B9-CC0F-4F91-BCC3-E210BA3A6EDA}" type="presParOf" srcId="{88262810-5FBB-46FF-88B0-BA6699F54867}" destId="{1463E9A9-E80C-4022-8824-CC1FC483ED28}" srcOrd="1" destOrd="0" presId="urn:microsoft.com/office/officeart/2005/8/layout/default"/>
    <dgm:cxn modelId="{BCAB3ED0-EC45-4B5E-A144-455F3FEB7283}" type="presParOf" srcId="{88262810-5FBB-46FF-88B0-BA6699F54867}" destId="{3D768C11-0589-4F1C-AC8D-C3F38841F8D7}" srcOrd="2" destOrd="0" presId="urn:microsoft.com/office/officeart/2005/8/layout/default"/>
    <dgm:cxn modelId="{0FF88CB5-6D26-47C2-9CF0-3880977A6283}" type="presParOf" srcId="{88262810-5FBB-46FF-88B0-BA6699F54867}" destId="{E0964362-863A-4F42-A695-9E3E792DA577}" srcOrd="3" destOrd="0" presId="urn:microsoft.com/office/officeart/2005/8/layout/default"/>
    <dgm:cxn modelId="{B7DB309C-C151-44D8-A60A-5C1ED49E3025}" type="presParOf" srcId="{88262810-5FBB-46FF-88B0-BA6699F54867}" destId="{6AED4DE6-1F03-44F0-BE99-4ABAEF7DDA0B}" srcOrd="4" destOrd="0" presId="urn:microsoft.com/office/officeart/2005/8/layout/default"/>
    <dgm:cxn modelId="{08651BF3-8255-4A40-888D-280FF3B9D185}" type="presParOf" srcId="{88262810-5FBB-46FF-88B0-BA6699F54867}" destId="{06019F42-8E99-4E83-B0B8-EFF523E4BD6C}" srcOrd="5" destOrd="0" presId="urn:microsoft.com/office/officeart/2005/8/layout/default"/>
    <dgm:cxn modelId="{D48A0520-1EFA-4C6B-BCEE-7DE201C6D277}" type="presParOf" srcId="{88262810-5FBB-46FF-88B0-BA6699F54867}" destId="{A144F8AB-0FE9-4071-9FA5-36793CBCF53F}" srcOrd="6" destOrd="0" presId="urn:microsoft.com/office/officeart/2005/8/layout/default"/>
    <dgm:cxn modelId="{98CDCACF-804B-4911-984E-EB1AA8CE11FD}" type="presParOf" srcId="{88262810-5FBB-46FF-88B0-BA6699F54867}" destId="{FE37F06D-FF05-4ACE-A598-47D0C5998658}" srcOrd="7" destOrd="0" presId="urn:microsoft.com/office/officeart/2005/8/layout/default"/>
    <dgm:cxn modelId="{A4391B51-3C89-4297-AD7C-5D461F38AC78}" type="presParOf" srcId="{88262810-5FBB-46FF-88B0-BA6699F54867}" destId="{81A7AF11-B1C7-4D1E-A2BE-0B0D60E3D546}" srcOrd="8" destOrd="0" presId="urn:microsoft.com/office/officeart/2005/8/layout/default"/>
    <dgm:cxn modelId="{7B905901-DB1C-4326-99AB-506F4E8E963B}" type="presParOf" srcId="{88262810-5FBB-46FF-88B0-BA6699F54867}" destId="{E788AA0C-587E-48F2-983D-2682C2425258}" srcOrd="9" destOrd="0" presId="urn:microsoft.com/office/officeart/2005/8/layout/default"/>
    <dgm:cxn modelId="{5A3AD833-7B2A-4D25-81DB-E0E38193BF67}" type="presParOf" srcId="{88262810-5FBB-46FF-88B0-BA6699F54867}" destId="{2F920FE6-CCF5-4733-AA84-BB8BFF08711C}" srcOrd="10" destOrd="0" presId="urn:microsoft.com/office/officeart/2005/8/layout/default"/>
    <dgm:cxn modelId="{07DCE55F-6927-4C11-8D88-8036D3180D11}" type="presParOf" srcId="{88262810-5FBB-46FF-88B0-BA6699F54867}" destId="{1110B620-B4DF-4436-8C0E-DB5E013E5B9B}" srcOrd="11" destOrd="0" presId="urn:microsoft.com/office/officeart/2005/8/layout/default"/>
    <dgm:cxn modelId="{047C5C6C-0B9E-44A0-B4BD-F43479504DEC}" type="presParOf" srcId="{88262810-5FBB-46FF-88B0-BA6699F54867}" destId="{5F78A17C-15C1-48B1-80BF-271AFD844A94}" srcOrd="12" destOrd="0" presId="urn:microsoft.com/office/officeart/2005/8/layout/default"/>
    <dgm:cxn modelId="{56E81042-DAF7-45D4-BC75-98A3431BCF29}" type="presParOf" srcId="{88262810-5FBB-46FF-88B0-BA6699F54867}" destId="{04861BE5-B28E-43AD-9F7F-44BC278C4BAD}" srcOrd="13" destOrd="0" presId="urn:microsoft.com/office/officeart/2005/8/layout/default"/>
    <dgm:cxn modelId="{ED987B21-D676-465D-8AB7-793E6185EBE9}" type="presParOf" srcId="{88262810-5FBB-46FF-88B0-BA6699F54867}" destId="{03D7DA8E-EB2C-4D0D-9220-CFDE8ABB136F}" srcOrd="14" destOrd="0" presId="urn:microsoft.com/office/officeart/2005/8/layout/default"/>
    <dgm:cxn modelId="{2EE91A0A-767C-4EF9-85FC-78B380A4E5C3}" type="presParOf" srcId="{88262810-5FBB-46FF-88B0-BA6699F54867}" destId="{F88BF5D9-7AFE-4E47-8E8B-0B4809EB92FB}" srcOrd="15" destOrd="0" presId="urn:microsoft.com/office/officeart/2005/8/layout/default"/>
    <dgm:cxn modelId="{77A299B0-77FF-4745-B261-55253B33345A}" type="presParOf" srcId="{88262810-5FBB-46FF-88B0-BA6699F54867}" destId="{A4875159-2636-414C-AF5E-47AAE83E2473}" srcOrd="16" destOrd="0" presId="urn:microsoft.com/office/officeart/2005/8/layout/default"/>
    <dgm:cxn modelId="{B742E504-6BD9-44ED-95A4-D66ECD4493A1}" type="presParOf" srcId="{88262810-5FBB-46FF-88B0-BA6699F54867}" destId="{17C1ED44-EC22-4A3B-9F0E-65D11413FF5B}" srcOrd="17" destOrd="0" presId="urn:microsoft.com/office/officeart/2005/8/layout/default"/>
    <dgm:cxn modelId="{CCE1D359-D9DB-412C-8D08-7A8E6D0ADF6D}" type="presParOf" srcId="{88262810-5FBB-46FF-88B0-BA6699F54867}" destId="{0AF0512C-F65A-4AB2-8EBC-1FEA7A43D745}" srcOrd="18" destOrd="0" presId="urn:microsoft.com/office/officeart/2005/8/layout/default"/>
    <dgm:cxn modelId="{FE7C3FA6-78A9-4DC3-82B9-FBB7AA54A8DD}" type="presParOf" srcId="{88262810-5FBB-46FF-88B0-BA6699F54867}" destId="{7F1C634C-FB8B-4425-8EE0-E74EB0440518}" srcOrd="19" destOrd="0" presId="urn:microsoft.com/office/officeart/2005/8/layout/default"/>
    <dgm:cxn modelId="{7CA54B8B-E3B8-4061-BA35-2C60D1670B8A}" type="presParOf" srcId="{88262810-5FBB-46FF-88B0-BA6699F54867}" destId="{9ABF5A1E-FDD6-48EA-8872-76B59E9A96D5}" srcOrd="20" destOrd="0" presId="urn:microsoft.com/office/officeart/2005/8/layout/default"/>
    <dgm:cxn modelId="{311306A2-A8D0-447B-9A72-5A902D1F27E8}" type="presParOf" srcId="{88262810-5FBB-46FF-88B0-BA6699F54867}" destId="{831BAA90-C0E5-4CB6-8834-6C57372BE20E}" srcOrd="21" destOrd="0" presId="urn:microsoft.com/office/officeart/2005/8/layout/default"/>
    <dgm:cxn modelId="{016B4561-C99B-47DE-A79D-85105D526E78}" type="presParOf" srcId="{88262810-5FBB-46FF-88B0-BA6699F54867}" destId="{6D4B5DE4-E403-438B-B614-802BB67D6BAC}" srcOrd="22" destOrd="0" presId="urn:microsoft.com/office/officeart/2005/8/layout/default"/>
    <dgm:cxn modelId="{1578D153-EBE1-4226-89F9-03BEE607BB3A}" type="presParOf" srcId="{88262810-5FBB-46FF-88B0-BA6699F54867}" destId="{AB6C2E51-AFE6-4EAD-A5A5-84AE279F9EB4}" srcOrd="23" destOrd="0" presId="urn:microsoft.com/office/officeart/2005/8/layout/default"/>
    <dgm:cxn modelId="{666AB390-0378-48FC-80AB-E388BDD15A97}" type="presParOf" srcId="{88262810-5FBB-46FF-88B0-BA6699F54867}" destId="{FB8B36CC-7DF0-4405-90C7-98D3B113B685}" srcOrd="24" destOrd="0" presId="urn:microsoft.com/office/officeart/2005/8/layout/default"/>
    <dgm:cxn modelId="{3C832A1F-06B1-4422-922B-0F9F7DA15791}" type="presParOf" srcId="{88262810-5FBB-46FF-88B0-BA6699F54867}" destId="{D5179B03-756F-4D73-B53B-A9DA1B84CE45}" srcOrd="25" destOrd="0" presId="urn:microsoft.com/office/officeart/2005/8/layout/default"/>
    <dgm:cxn modelId="{F8273238-A19B-43C5-AF17-00FD62BC2A00}" type="presParOf" srcId="{88262810-5FBB-46FF-88B0-BA6699F54867}" destId="{113174A2-6570-4F2E-9DB2-2353D1CA7629}" srcOrd="26" destOrd="0" presId="urn:microsoft.com/office/officeart/2005/8/layout/default"/>
    <dgm:cxn modelId="{04E7437E-1596-4A6D-9BD0-2D4050318696}" type="presParOf" srcId="{88262810-5FBB-46FF-88B0-BA6699F54867}" destId="{D6CD9F10-0397-47A8-AC86-2B28FBA565B8}" srcOrd="27" destOrd="0" presId="urn:microsoft.com/office/officeart/2005/8/layout/default"/>
    <dgm:cxn modelId="{2CE6B6F5-4C19-4069-8A50-787CD26C4F9A}" type="presParOf" srcId="{88262810-5FBB-46FF-88B0-BA6699F54867}" destId="{0EDEE4AE-005B-456B-8FB3-21538AC12A35}" srcOrd="28" destOrd="0" presId="urn:microsoft.com/office/officeart/2005/8/layout/default"/>
    <dgm:cxn modelId="{4E3EDB63-9D9C-44CC-9A8B-CC5DEC21BAE8}" type="presParOf" srcId="{88262810-5FBB-46FF-88B0-BA6699F54867}" destId="{37B72D87-8AB8-4EAD-8123-E9484A1B7013}" srcOrd="29" destOrd="0" presId="urn:microsoft.com/office/officeart/2005/8/layout/default"/>
    <dgm:cxn modelId="{6594A494-6D04-4AC6-81B7-2B866E266EA9}" type="presParOf" srcId="{88262810-5FBB-46FF-88B0-BA6699F54867}" destId="{B2ACA811-37EF-4368-8706-D8A3C9967620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8C07FA-5491-4015-B8BB-86CAC9FD858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9EB1B2-AC6C-4B88-A62F-1C2ED8F3133A}">
      <dgm:prSet/>
      <dgm:spPr/>
      <dgm:t>
        <a:bodyPr/>
        <a:lstStyle/>
        <a:p>
          <a:r>
            <a:rPr lang="en-US" b="0" i="0"/>
            <a:t>Oförutsedda tekniska utmaningar, som buggar eller integrationsproblem.​</a:t>
          </a:r>
          <a:endParaRPr lang="en-US"/>
        </a:p>
      </dgm:t>
    </dgm:pt>
    <dgm:pt modelId="{4043939C-01A1-4789-B241-B8F2F8E8CD62}" type="parTrans" cxnId="{8B487CD4-03A7-41E2-B6F9-CB21DAD73912}">
      <dgm:prSet/>
      <dgm:spPr/>
      <dgm:t>
        <a:bodyPr/>
        <a:lstStyle/>
        <a:p>
          <a:endParaRPr lang="en-US"/>
        </a:p>
      </dgm:t>
    </dgm:pt>
    <dgm:pt modelId="{CCCAC4FB-390E-43E2-A5CF-F7A3D9EFA83E}" type="sibTrans" cxnId="{8B487CD4-03A7-41E2-B6F9-CB21DAD73912}">
      <dgm:prSet/>
      <dgm:spPr/>
      <dgm:t>
        <a:bodyPr/>
        <a:lstStyle/>
        <a:p>
          <a:endParaRPr lang="en-US"/>
        </a:p>
      </dgm:t>
    </dgm:pt>
    <dgm:pt modelId="{9744874A-9972-4021-AA62-1EDEBF71FCE9}">
      <dgm:prSet/>
      <dgm:spPr/>
      <dgm:t>
        <a:bodyPr/>
        <a:lstStyle/>
        <a:p>
          <a:r>
            <a:rPr lang="en-US" b="0" i="0"/>
            <a:t>Tillgänglighet för teammedlemmar (sjukdom, arbetsbelastning eller andra åtaganden).​</a:t>
          </a:r>
          <a:endParaRPr lang="en-US"/>
        </a:p>
      </dgm:t>
    </dgm:pt>
    <dgm:pt modelId="{DACC59E8-B530-490A-A829-0887ABF66D61}" type="parTrans" cxnId="{7395E324-C34F-4D99-9583-56AC2A3098AC}">
      <dgm:prSet/>
      <dgm:spPr/>
      <dgm:t>
        <a:bodyPr/>
        <a:lstStyle/>
        <a:p>
          <a:endParaRPr lang="en-US"/>
        </a:p>
      </dgm:t>
    </dgm:pt>
    <dgm:pt modelId="{E133CBEA-8B08-43EB-ACF0-2CFAEF6552D9}" type="sibTrans" cxnId="{7395E324-C34F-4D99-9583-56AC2A3098AC}">
      <dgm:prSet/>
      <dgm:spPr/>
      <dgm:t>
        <a:bodyPr/>
        <a:lstStyle/>
        <a:p>
          <a:endParaRPr lang="en-US"/>
        </a:p>
      </dgm:t>
    </dgm:pt>
    <dgm:pt modelId="{341F8231-50BD-48B7-8F25-811B11CFCC7B}">
      <dgm:prSet/>
      <dgm:spPr/>
      <dgm:t>
        <a:bodyPr/>
        <a:lstStyle/>
        <a:p>
          <a:r>
            <a:rPr lang="en-US" b="0" i="0"/>
            <a:t>Förändringar i projektomfattning eller ytterligare krav från kunden.​</a:t>
          </a:r>
          <a:endParaRPr lang="en-US"/>
        </a:p>
      </dgm:t>
    </dgm:pt>
    <dgm:pt modelId="{D68CE5CC-235A-45B2-85B8-843C2417AAE8}" type="parTrans" cxnId="{4AAB5F89-FC81-4567-856E-47486112BE71}">
      <dgm:prSet/>
      <dgm:spPr/>
      <dgm:t>
        <a:bodyPr/>
        <a:lstStyle/>
        <a:p>
          <a:endParaRPr lang="en-US"/>
        </a:p>
      </dgm:t>
    </dgm:pt>
    <dgm:pt modelId="{1957197B-7D88-4223-8B35-85608EF70274}" type="sibTrans" cxnId="{4AAB5F89-FC81-4567-856E-47486112BE71}">
      <dgm:prSet/>
      <dgm:spPr/>
      <dgm:t>
        <a:bodyPr/>
        <a:lstStyle/>
        <a:p>
          <a:endParaRPr lang="en-US"/>
        </a:p>
      </dgm:t>
    </dgm:pt>
    <dgm:pt modelId="{DCFF55F7-1780-48C0-94AB-0260BD3BB564}">
      <dgm:prSet/>
      <dgm:spPr/>
      <dgm:t>
        <a:bodyPr/>
        <a:lstStyle/>
        <a:p>
          <a:r>
            <a:rPr lang="en-US" b="0" i="0"/>
            <a:t>Externa beroenden, såsom databas och  server​</a:t>
          </a:r>
          <a:endParaRPr lang="en-US"/>
        </a:p>
      </dgm:t>
    </dgm:pt>
    <dgm:pt modelId="{B0494CCB-664B-47DF-9DCF-26BE0F1AF6AF}" type="parTrans" cxnId="{D1DF1661-D252-4226-ADD1-896AE39BE097}">
      <dgm:prSet/>
      <dgm:spPr/>
      <dgm:t>
        <a:bodyPr/>
        <a:lstStyle/>
        <a:p>
          <a:endParaRPr lang="en-US"/>
        </a:p>
      </dgm:t>
    </dgm:pt>
    <dgm:pt modelId="{CB486698-A113-4156-B12C-6D0EDCC084D2}" type="sibTrans" cxnId="{D1DF1661-D252-4226-ADD1-896AE39BE097}">
      <dgm:prSet/>
      <dgm:spPr/>
      <dgm:t>
        <a:bodyPr/>
        <a:lstStyle/>
        <a:p>
          <a:endParaRPr lang="en-US"/>
        </a:p>
      </dgm:t>
    </dgm:pt>
    <dgm:pt modelId="{DA7DF6C6-D69F-4587-A0AE-16F2852FBA8F}" type="pres">
      <dgm:prSet presAssocID="{038C07FA-5491-4015-B8BB-86CAC9FD8589}" presName="linear" presStyleCnt="0">
        <dgm:presLayoutVars>
          <dgm:animLvl val="lvl"/>
          <dgm:resizeHandles val="exact"/>
        </dgm:presLayoutVars>
      </dgm:prSet>
      <dgm:spPr/>
    </dgm:pt>
    <dgm:pt modelId="{235286FC-5BB9-4018-8D58-B92D37C16775}" type="pres">
      <dgm:prSet presAssocID="{729EB1B2-AC6C-4B88-A62F-1C2ED8F313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7C54AA-C37F-4FDE-AB29-C9974F48E90C}" type="pres">
      <dgm:prSet presAssocID="{CCCAC4FB-390E-43E2-A5CF-F7A3D9EFA83E}" presName="spacer" presStyleCnt="0"/>
      <dgm:spPr/>
    </dgm:pt>
    <dgm:pt modelId="{B3F57901-A560-408A-BBF6-74A48AC98AF6}" type="pres">
      <dgm:prSet presAssocID="{9744874A-9972-4021-AA62-1EDEBF71FC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53CD44-167C-438B-BAEC-80474CE335CD}" type="pres">
      <dgm:prSet presAssocID="{E133CBEA-8B08-43EB-ACF0-2CFAEF6552D9}" presName="spacer" presStyleCnt="0"/>
      <dgm:spPr/>
    </dgm:pt>
    <dgm:pt modelId="{6DCD3AE3-C6A9-4D87-8254-2C7E3BF03736}" type="pres">
      <dgm:prSet presAssocID="{341F8231-50BD-48B7-8F25-811B11CFCC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AFA2FA-B25F-431A-95AF-D4EB6A7E8365}" type="pres">
      <dgm:prSet presAssocID="{1957197B-7D88-4223-8B35-85608EF70274}" presName="spacer" presStyleCnt="0"/>
      <dgm:spPr/>
    </dgm:pt>
    <dgm:pt modelId="{62F7D86B-5EFB-4554-8957-5E6C76D81763}" type="pres">
      <dgm:prSet presAssocID="{DCFF55F7-1780-48C0-94AB-0260BD3BB56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95E324-C34F-4D99-9583-56AC2A3098AC}" srcId="{038C07FA-5491-4015-B8BB-86CAC9FD8589}" destId="{9744874A-9972-4021-AA62-1EDEBF71FCE9}" srcOrd="1" destOrd="0" parTransId="{DACC59E8-B530-490A-A829-0887ABF66D61}" sibTransId="{E133CBEA-8B08-43EB-ACF0-2CFAEF6552D9}"/>
    <dgm:cxn modelId="{D1DF1661-D252-4226-ADD1-896AE39BE097}" srcId="{038C07FA-5491-4015-B8BB-86CAC9FD8589}" destId="{DCFF55F7-1780-48C0-94AB-0260BD3BB564}" srcOrd="3" destOrd="0" parTransId="{B0494CCB-664B-47DF-9DCF-26BE0F1AF6AF}" sibTransId="{CB486698-A113-4156-B12C-6D0EDCC084D2}"/>
    <dgm:cxn modelId="{2BF6276D-1DB5-4DE3-9AB5-E29B13242F67}" type="presOf" srcId="{038C07FA-5491-4015-B8BB-86CAC9FD8589}" destId="{DA7DF6C6-D69F-4587-A0AE-16F2852FBA8F}" srcOrd="0" destOrd="0" presId="urn:microsoft.com/office/officeart/2005/8/layout/vList2"/>
    <dgm:cxn modelId="{25B88487-78CD-425E-B410-AE11172B4C4A}" type="presOf" srcId="{341F8231-50BD-48B7-8F25-811B11CFCC7B}" destId="{6DCD3AE3-C6A9-4D87-8254-2C7E3BF03736}" srcOrd="0" destOrd="0" presId="urn:microsoft.com/office/officeart/2005/8/layout/vList2"/>
    <dgm:cxn modelId="{4AAB5F89-FC81-4567-856E-47486112BE71}" srcId="{038C07FA-5491-4015-B8BB-86CAC9FD8589}" destId="{341F8231-50BD-48B7-8F25-811B11CFCC7B}" srcOrd="2" destOrd="0" parTransId="{D68CE5CC-235A-45B2-85B8-843C2417AAE8}" sibTransId="{1957197B-7D88-4223-8B35-85608EF70274}"/>
    <dgm:cxn modelId="{A31E15B0-C27C-4DE7-997B-C3230CE33202}" type="presOf" srcId="{729EB1B2-AC6C-4B88-A62F-1C2ED8F3133A}" destId="{235286FC-5BB9-4018-8D58-B92D37C16775}" srcOrd="0" destOrd="0" presId="urn:microsoft.com/office/officeart/2005/8/layout/vList2"/>
    <dgm:cxn modelId="{A935E5C8-7794-4F88-BAEA-5D835996CF22}" type="presOf" srcId="{DCFF55F7-1780-48C0-94AB-0260BD3BB564}" destId="{62F7D86B-5EFB-4554-8957-5E6C76D81763}" srcOrd="0" destOrd="0" presId="urn:microsoft.com/office/officeart/2005/8/layout/vList2"/>
    <dgm:cxn modelId="{8B487CD4-03A7-41E2-B6F9-CB21DAD73912}" srcId="{038C07FA-5491-4015-B8BB-86CAC9FD8589}" destId="{729EB1B2-AC6C-4B88-A62F-1C2ED8F3133A}" srcOrd="0" destOrd="0" parTransId="{4043939C-01A1-4789-B241-B8F2F8E8CD62}" sibTransId="{CCCAC4FB-390E-43E2-A5CF-F7A3D9EFA83E}"/>
    <dgm:cxn modelId="{2FAADDEF-2B17-467F-B268-A53BF3E22F7A}" type="presOf" srcId="{9744874A-9972-4021-AA62-1EDEBF71FCE9}" destId="{B3F57901-A560-408A-BBF6-74A48AC98AF6}" srcOrd="0" destOrd="0" presId="urn:microsoft.com/office/officeart/2005/8/layout/vList2"/>
    <dgm:cxn modelId="{3D981B1B-DDD2-4F59-9D83-096293BF2B0D}" type="presParOf" srcId="{DA7DF6C6-D69F-4587-A0AE-16F2852FBA8F}" destId="{235286FC-5BB9-4018-8D58-B92D37C16775}" srcOrd="0" destOrd="0" presId="urn:microsoft.com/office/officeart/2005/8/layout/vList2"/>
    <dgm:cxn modelId="{E331D6DA-17BA-4B12-A085-76706FD6E811}" type="presParOf" srcId="{DA7DF6C6-D69F-4587-A0AE-16F2852FBA8F}" destId="{DE7C54AA-C37F-4FDE-AB29-C9974F48E90C}" srcOrd="1" destOrd="0" presId="urn:microsoft.com/office/officeart/2005/8/layout/vList2"/>
    <dgm:cxn modelId="{82AE4EAD-11DB-451F-AC2E-5E1D5ADA6A63}" type="presParOf" srcId="{DA7DF6C6-D69F-4587-A0AE-16F2852FBA8F}" destId="{B3F57901-A560-408A-BBF6-74A48AC98AF6}" srcOrd="2" destOrd="0" presId="urn:microsoft.com/office/officeart/2005/8/layout/vList2"/>
    <dgm:cxn modelId="{8A5C1A75-D363-494A-9A30-189EDB5ACE54}" type="presParOf" srcId="{DA7DF6C6-D69F-4587-A0AE-16F2852FBA8F}" destId="{9953CD44-167C-438B-BAEC-80474CE335CD}" srcOrd="3" destOrd="0" presId="urn:microsoft.com/office/officeart/2005/8/layout/vList2"/>
    <dgm:cxn modelId="{EB0C4001-44B6-422B-B211-CB1AD271F501}" type="presParOf" srcId="{DA7DF6C6-D69F-4587-A0AE-16F2852FBA8F}" destId="{6DCD3AE3-C6A9-4D87-8254-2C7E3BF03736}" srcOrd="4" destOrd="0" presId="urn:microsoft.com/office/officeart/2005/8/layout/vList2"/>
    <dgm:cxn modelId="{B2FE5CD4-F8A6-4EF4-9EB0-3BE45ED2255A}" type="presParOf" srcId="{DA7DF6C6-D69F-4587-A0AE-16F2852FBA8F}" destId="{E7AFA2FA-B25F-431A-95AF-D4EB6A7E8365}" srcOrd="5" destOrd="0" presId="urn:microsoft.com/office/officeart/2005/8/layout/vList2"/>
    <dgm:cxn modelId="{4B873B51-E454-4BC9-9C86-F9E7D17E2614}" type="presParOf" srcId="{DA7DF6C6-D69F-4587-A0AE-16F2852FBA8F}" destId="{62F7D86B-5EFB-4554-8957-5E6C76D817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35ADA-4C77-47EC-9903-7248FD588977}">
      <dsp:nvSpPr>
        <dsp:cNvPr id="0" name=""/>
        <dsp:cNvSpPr/>
      </dsp:nvSpPr>
      <dsp:spPr>
        <a:xfrm>
          <a:off x="0" y="105951"/>
          <a:ext cx="6666833" cy="100693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Sprintmålet för denna iteration är att leverera en fullt fungerande hemsida som kan köras lokalt. </a:t>
          </a:r>
        </a:p>
      </dsp:txBody>
      <dsp:txXfrm>
        <a:off x="49154" y="155105"/>
        <a:ext cx="6568525" cy="908623"/>
      </dsp:txXfrm>
    </dsp:sp>
    <dsp:sp modelId="{E2A4B949-8EEE-4244-9C9F-237EE745E680}">
      <dsp:nvSpPr>
        <dsp:cNvPr id="0" name=""/>
        <dsp:cNvSpPr/>
      </dsp:nvSpPr>
      <dsp:spPr>
        <a:xfrm>
          <a:off x="0" y="1164723"/>
          <a:ext cx="6666833" cy="1006931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 innebär att hemsidan ska ha en grundläggande struktur med en fungerande layout, navigering och responsiv design. </a:t>
          </a:r>
        </a:p>
      </dsp:txBody>
      <dsp:txXfrm>
        <a:off x="49154" y="1213877"/>
        <a:ext cx="6568525" cy="908623"/>
      </dsp:txXfrm>
    </dsp:sp>
    <dsp:sp modelId="{0B4B108C-ABC9-4AE0-B019-2815898EA5DC}">
      <dsp:nvSpPr>
        <dsp:cNvPr id="0" name=""/>
        <dsp:cNvSpPr/>
      </dsp:nvSpPr>
      <dsp:spPr>
        <a:xfrm>
          <a:off x="0" y="2223494"/>
          <a:ext cx="6666833" cy="1006931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 viktigaste sidorna, såsom startsida, Lägga till frågor och quiz. Ska vara på plats och interaktiva element som knappar ska fungera. </a:t>
          </a:r>
        </a:p>
      </dsp:txBody>
      <dsp:txXfrm>
        <a:off x="49154" y="2272648"/>
        <a:ext cx="6568525" cy="908623"/>
      </dsp:txXfrm>
    </dsp:sp>
    <dsp:sp modelId="{1A9DFDED-954A-4CFC-BBB9-D56BC0F692F9}">
      <dsp:nvSpPr>
        <dsp:cNvPr id="0" name=""/>
        <dsp:cNvSpPr/>
      </dsp:nvSpPr>
      <dsp:spPr>
        <a:xfrm>
          <a:off x="0" y="3282265"/>
          <a:ext cx="6666833" cy="1006931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 fungerande databas ska implementeras för att hantera lagring och hämtning av data.</a:t>
          </a:r>
        </a:p>
      </dsp:txBody>
      <dsp:txXfrm>
        <a:off x="49154" y="3331419"/>
        <a:ext cx="6568525" cy="908623"/>
      </dsp:txXfrm>
    </dsp:sp>
    <dsp:sp modelId="{38851AAC-0684-4BD0-A5CB-E71306543003}">
      <dsp:nvSpPr>
        <dsp:cNvPr id="0" name=""/>
        <dsp:cNvSpPr/>
      </dsp:nvSpPr>
      <dsp:spPr>
        <a:xfrm>
          <a:off x="0" y="4341036"/>
          <a:ext cx="6666833" cy="1006931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Webbplatsen ska kunna startas och användas lokalt utan fel, vilket säkerställer en stabil grund för vidare utveckling och framtida förbättringar.</a:t>
          </a:r>
        </a:p>
      </dsp:txBody>
      <dsp:txXfrm>
        <a:off x="49154" y="4390190"/>
        <a:ext cx="6568525" cy="9086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2A432-A759-4BA0-A76B-F6948F0F923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B75555-6067-4A4B-9280-A7823A33B444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Kundfeedback och krav-ändringar som kan kräva revidering.​</a:t>
          </a:r>
          <a:endParaRPr lang="en-US" sz="3600" kern="1200"/>
        </a:p>
      </dsp:txBody>
      <dsp:txXfrm>
        <a:off x="0" y="2663"/>
        <a:ext cx="6666833" cy="1816197"/>
      </dsp:txXfrm>
    </dsp:sp>
    <dsp:sp modelId="{D566F9CF-67E7-430D-9080-76A82618C8D8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A9315A-6E3B-444F-AC8A-E19E8D8FCF6B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Tidsbegränsningar och deadlines som kan påverka kvaliteten på leveranser.​</a:t>
          </a:r>
          <a:endParaRPr lang="en-US" sz="3600" kern="1200"/>
        </a:p>
      </dsp:txBody>
      <dsp:txXfrm>
        <a:off x="0" y="1818861"/>
        <a:ext cx="6666833" cy="1816197"/>
      </dsp:txXfrm>
    </dsp:sp>
    <dsp:sp modelId="{D0465297-5682-477F-B589-81F512099D3A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9D4835-C812-4670-93D7-B463E3AB79ED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Resurstillgänglighet, såsom tillgång till testmiljöer eller nödvändiga verktyg.​</a:t>
          </a:r>
          <a:endParaRPr lang="en-US" sz="3600" kern="1200"/>
        </a:p>
      </dsp:txBody>
      <dsp:txXfrm>
        <a:off x="0" y="3635058"/>
        <a:ext cx="6666833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FDD63-320D-4CE2-BE47-D1D51A8DD32D}">
      <dsp:nvSpPr>
        <dsp:cNvPr id="0" name=""/>
        <dsp:cNvSpPr/>
      </dsp:nvSpPr>
      <dsp:spPr>
        <a:xfrm>
          <a:off x="1333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 - 001 - Value 5 - Story points 7 - Som student vill jag se aktuella frågor så att jag kan öva på att besvara dem.</a:t>
          </a:r>
          <a:endParaRPr lang="en-US" sz="1700" kern="1200"/>
        </a:p>
      </dsp:txBody>
      <dsp:txXfrm>
        <a:off x="47045" y="1110045"/>
        <a:ext cx="3030050" cy="1469313"/>
      </dsp:txXfrm>
    </dsp:sp>
    <dsp:sp modelId="{7EBF8734-2989-4E05-8481-DB5232537AC4}">
      <dsp:nvSpPr>
        <dsp:cNvPr id="0" name=""/>
        <dsp:cNvSpPr/>
      </dsp:nvSpPr>
      <dsp:spPr>
        <a:xfrm>
          <a:off x="3903177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 - 002 - Value 5 - Story points 10 - Som student vill jag kunna skriva in mitt svar och skicka in det så att jag kan få feedback på om det är rätt eller fel.</a:t>
          </a:r>
          <a:endParaRPr lang="en-US" sz="1700" kern="1200"/>
        </a:p>
      </dsp:txBody>
      <dsp:txXfrm>
        <a:off x="3948889" y="1110045"/>
        <a:ext cx="3030050" cy="1469313"/>
      </dsp:txXfrm>
    </dsp:sp>
    <dsp:sp modelId="{CD16987E-951A-4CD6-B5D0-CF1B9FCA3DCC}">
      <dsp:nvSpPr>
        <dsp:cNvPr id="0" name=""/>
        <dsp:cNvSpPr/>
      </dsp:nvSpPr>
      <dsp:spPr>
        <a:xfrm>
          <a:off x="7805020" y="10643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US - 006 - Value 5 - Story points 8 - Som student vill jag kunna se det korrekta svaret och hur det har beräknats.</a:t>
          </a:r>
          <a:endParaRPr lang="en-US" sz="1700" kern="1200"/>
        </a:p>
      </dsp:txBody>
      <dsp:txXfrm>
        <a:off x="7850732" y="1110045"/>
        <a:ext cx="3030050" cy="146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16995-4A1B-489E-838D-EF63A26CC014}">
      <dsp:nvSpPr>
        <dsp:cNvPr id="0" name=""/>
        <dsp:cNvSpPr/>
      </dsp:nvSpPr>
      <dsp:spPr>
        <a:xfrm>
          <a:off x="0" y="771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Planning</a:t>
          </a:r>
          <a:endParaRPr lang="en-US" sz="2800" kern="1200"/>
        </a:p>
      </dsp:txBody>
      <dsp:txXfrm>
        <a:off x="33583" y="110763"/>
        <a:ext cx="6599667" cy="620794"/>
      </dsp:txXfrm>
    </dsp:sp>
    <dsp:sp modelId="{9F59681C-2741-4E53-83A9-6A04F1D3E2D6}">
      <dsp:nvSpPr>
        <dsp:cNvPr id="0" name=""/>
        <dsp:cNvSpPr/>
      </dsp:nvSpPr>
      <dsp:spPr>
        <a:xfrm>
          <a:off x="0" y="8457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GANTT</a:t>
          </a:r>
          <a:endParaRPr lang="en-US" sz="2800" kern="1200"/>
        </a:p>
      </dsp:txBody>
      <dsp:txXfrm>
        <a:off x="33583" y="879363"/>
        <a:ext cx="6599667" cy="620794"/>
      </dsp:txXfrm>
    </dsp:sp>
    <dsp:sp modelId="{BEFA5AAF-D0E6-4A23-B481-E2343C0106AE}">
      <dsp:nvSpPr>
        <dsp:cNvPr id="0" name=""/>
        <dsp:cNvSpPr/>
      </dsp:nvSpPr>
      <dsp:spPr>
        <a:xfrm>
          <a:off x="0" y="16143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Trello</a:t>
          </a:r>
          <a:endParaRPr lang="en-US" sz="2800" kern="1200"/>
        </a:p>
      </dsp:txBody>
      <dsp:txXfrm>
        <a:off x="33583" y="1647963"/>
        <a:ext cx="6599667" cy="620794"/>
      </dsp:txXfrm>
    </dsp:sp>
    <dsp:sp modelId="{7A82B071-33BB-41EB-90DA-8ADB24997C6C}">
      <dsp:nvSpPr>
        <dsp:cNvPr id="0" name=""/>
        <dsp:cNvSpPr/>
      </dsp:nvSpPr>
      <dsp:spPr>
        <a:xfrm>
          <a:off x="0" y="23829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Task breakdown</a:t>
          </a:r>
          <a:endParaRPr lang="en-US" sz="2800" kern="1200"/>
        </a:p>
      </dsp:txBody>
      <dsp:txXfrm>
        <a:off x="33583" y="2416563"/>
        <a:ext cx="6599667" cy="620794"/>
      </dsp:txXfrm>
    </dsp:sp>
    <dsp:sp modelId="{7ED2EFE6-4F7E-4772-8763-AFDF74228277}">
      <dsp:nvSpPr>
        <dsp:cNvPr id="0" name=""/>
        <dsp:cNvSpPr/>
      </dsp:nvSpPr>
      <dsp:spPr>
        <a:xfrm>
          <a:off x="0" y="31515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Regelbunden kommunikation</a:t>
          </a:r>
          <a:endParaRPr lang="en-US" sz="2800" kern="1200"/>
        </a:p>
      </dsp:txBody>
      <dsp:txXfrm>
        <a:off x="33583" y="3185163"/>
        <a:ext cx="6599667" cy="620794"/>
      </dsp:txXfrm>
    </dsp:sp>
    <dsp:sp modelId="{C76A1C2D-B89D-413E-9996-5060D26901CA}">
      <dsp:nvSpPr>
        <dsp:cNvPr id="0" name=""/>
        <dsp:cNvSpPr/>
      </dsp:nvSpPr>
      <dsp:spPr>
        <a:xfrm>
          <a:off x="0" y="3920180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Velocity tracking</a:t>
          </a:r>
          <a:endParaRPr lang="en-US" sz="2800" kern="1200"/>
        </a:p>
      </dsp:txBody>
      <dsp:txXfrm>
        <a:off x="33583" y="3953763"/>
        <a:ext cx="6599667" cy="620794"/>
      </dsp:txXfrm>
    </dsp:sp>
    <dsp:sp modelId="{4D7C389D-04F0-498E-98C7-16FAF2D292B7}">
      <dsp:nvSpPr>
        <dsp:cNvPr id="0" name=""/>
        <dsp:cNvSpPr/>
      </dsp:nvSpPr>
      <dsp:spPr>
        <a:xfrm>
          <a:off x="0" y="4688779"/>
          <a:ext cx="6666833" cy="6879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Burndown chart</a:t>
          </a:r>
          <a:endParaRPr lang="en-US" sz="2800" kern="1200"/>
        </a:p>
      </dsp:txBody>
      <dsp:txXfrm>
        <a:off x="33583" y="4722362"/>
        <a:ext cx="6599667" cy="620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D640-C4B6-40E1-9044-E46CA95D0865}">
      <dsp:nvSpPr>
        <dsp:cNvPr id="0" name=""/>
        <dsp:cNvSpPr/>
      </dsp:nvSpPr>
      <dsp:spPr>
        <a:xfrm>
          <a:off x="0" y="37759"/>
          <a:ext cx="6666833" cy="7370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Affärsvärde:</a:t>
          </a:r>
        </a:p>
      </dsp:txBody>
      <dsp:txXfrm>
        <a:off x="35982" y="73741"/>
        <a:ext cx="6594869" cy="665135"/>
      </dsp:txXfrm>
    </dsp:sp>
    <dsp:sp modelId="{8227E923-FF68-4716-89E0-DB40855F332B}">
      <dsp:nvSpPr>
        <dsp:cNvPr id="0" name=""/>
        <dsp:cNvSpPr/>
      </dsp:nvSpPr>
      <dsp:spPr>
        <a:xfrm>
          <a:off x="0" y="774859"/>
          <a:ext cx="6666833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Vårt arbete ger kunden en fungerande plattform för quiz, vilket kan öka användarengagemang och skapa nya affärsmöjligheter.</a:t>
          </a:r>
        </a:p>
      </dsp:txBody>
      <dsp:txXfrm>
        <a:off x="0" y="774859"/>
        <a:ext cx="6666833" cy="1055700"/>
      </dsp:txXfrm>
    </dsp:sp>
    <dsp:sp modelId="{CE4C0B24-DDEC-43D5-BFE7-EE917D6327DC}">
      <dsp:nvSpPr>
        <dsp:cNvPr id="0" name=""/>
        <dsp:cNvSpPr/>
      </dsp:nvSpPr>
      <dsp:spPr>
        <a:xfrm>
          <a:off x="0" y="1830560"/>
          <a:ext cx="6666833" cy="73709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Användarvärde:</a:t>
          </a:r>
        </a:p>
      </dsp:txBody>
      <dsp:txXfrm>
        <a:off x="35982" y="1866542"/>
        <a:ext cx="6594869" cy="665135"/>
      </dsp:txXfrm>
    </dsp:sp>
    <dsp:sp modelId="{E9001FA5-C34A-4F50-A352-B91E979CEFD6}">
      <dsp:nvSpPr>
        <dsp:cNvPr id="0" name=""/>
        <dsp:cNvSpPr/>
      </dsp:nvSpPr>
      <dsp:spPr>
        <a:xfrm>
          <a:off x="0" y="2567660"/>
          <a:ext cx="6666833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Användarna får en enkel och rolig plattform för att skapa och delta i quiz, vilket ger dem en interaktiv och lärorik upplevelse.</a:t>
          </a:r>
        </a:p>
      </dsp:txBody>
      <dsp:txXfrm>
        <a:off x="0" y="2567660"/>
        <a:ext cx="6666833" cy="1055700"/>
      </dsp:txXfrm>
    </dsp:sp>
    <dsp:sp modelId="{25A3A261-305C-4BC5-8DAC-0C7212E124D0}">
      <dsp:nvSpPr>
        <dsp:cNvPr id="0" name=""/>
        <dsp:cNvSpPr/>
      </dsp:nvSpPr>
      <dsp:spPr>
        <a:xfrm>
          <a:off x="0" y="3623360"/>
          <a:ext cx="6666833" cy="73709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Tekniskt värde:</a:t>
          </a:r>
        </a:p>
      </dsp:txBody>
      <dsp:txXfrm>
        <a:off x="35982" y="3659342"/>
        <a:ext cx="6594869" cy="665135"/>
      </dsp:txXfrm>
    </dsp:sp>
    <dsp:sp modelId="{A16C73AD-BFDF-4466-930A-7C3F97CC71FB}">
      <dsp:nvSpPr>
        <dsp:cNvPr id="0" name=""/>
        <dsp:cNvSpPr/>
      </dsp:nvSpPr>
      <dsp:spPr>
        <a:xfrm>
          <a:off x="0" y="4360460"/>
          <a:ext cx="6666833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Vi bygger en stabil och skalbar lösning som gör det lätt att lägga till nya funktioner i framtiden och ger en bra prestanda.</a:t>
          </a:r>
        </a:p>
      </dsp:txBody>
      <dsp:txXfrm>
        <a:off x="0" y="4360460"/>
        <a:ext cx="6666833" cy="1055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024F3-8648-4AAA-8105-614AF296DD73}">
      <dsp:nvSpPr>
        <dsp:cNvPr id="0" name=""/>
        <dsp:cNvSpPr/>
      </dsp:nvSpPr>
      <dsp:spPr>
        <a:xfrm>
          <a:off x="0" y="3795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D59B7-25CC-4A9F-BA6D-3CD4EA924CB9}">
      <dsp:nvSpPr>
        <dsp:cNvPr id="0" name=""/>
        <dsp:cNvSpPr/>
      </dsp:nvSpPr>
      <dsp:spPr>
        <a:xfrm>
          <a:off x="546391" y="84302"/>
          <a:ext cx="764948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Utföra en task</a:t>
          </a:r>
        </a:p>
      </dsp:txBody>
      <dsp:txXfrm>
        <a:off x="575212" y="113123"/>
        <a:ext cx="7591838" cy="532758"/>
      </dsp:txXfrm>
    </dsp:sp>
    <dsp:sp modelId="{D3B83FBD-C00B-4208-86AC-898E5A3B9DA4}">
      <dsp:nvSpPr>
        <dsp:cNvPr id="0" name=""/>
        <dsp:cNvSpPr/>
      </dsp:nvSpPr>
      <dsp:spPr>
        <a:xfrm>
          <a:off x="0" y="12867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BF2F4-68FA-40C3-8EA2-F8C4F809092A}">
      <dsp:nvSpPr>
        <dsp:cNvPr id="0" name=""/>
        <dsp:cNvSpPr/>
      </dsp:nvSpPr>
      <dsp:spPr>
        <a:xfrm>
          <a:off x="546391" y="991502"/>
          <a:ext cx="764948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Granskas utav en annan grupp medelm​</a:t>
          </a:r>
        </a:p>
      </dsp:txBody>
      <dsp:txXfrm>
        <a:off x="575212" y="1020323"/>
        <a:ext cx="7591838" cy="532758"/>
      </dsp:txXfrm>
    </dsp:sp>
    <dsp:sp modelId="{A3DECF4A-609E-4ACE-AE45-4CFC7D3CAA48}">
      <dsp:nvSpPr>
        <dsp:cNvPr id="0" name=""/>
        <dsp:cNvSpPr/>
      </dsp:nvSpPr>
      <dsp:spPr>
        <a:xfrm>
          <a:off x="0" y="21939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0B6DF-4AA7-451B-8F03-A23069CF3083}">
      <dsp:nvSpPr>
        <dsp:cNvPr id="0" name=""/>
        <dsp:cNvSpPr/>
      </dsp:nvSpPr>
      <dsp:spPr>
        <a:xfrm>
          <a:off x="546391" y="1898702"/>
          <a:ext cx="764948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Testing</a:t>
          </a:r>
        </a:p>
      </dsp:txBody>
      <dsp:txXfrm>
        <a:off x="575212" y="1927523"/>
        <a:ext cx="7591838" cy="532758"/>
      </dsp:txXfrm>
    </dsp:sp>
    <dsp:sp modelId="{416392B2-8265-4123-A70D-4ED877430D88}">
      <dsp:nvSpPr>
        <dsp:cNvPr id="0" name=""/>
        <dsp:cNvSpPr/>
      </dsp:nvSpPr>
      <dsp:spPr>
        <a:xfrm>
          <a:off x="0" y="3101102"/>
          <a:ext cx="10927829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A9ABF-2836-445E-9E8C-F2427D63C0AC}">
      <dsp:nvSpPr>
        <dsp:cNvPr id="0" name=""/>
        <dsp:cNvSpPr/>
      </dsp:nvSpPr>
      <dsp:spPr>
        <a:xfrm>
          <a:off x="546391" y="2805902"/>
          <a:ext cx="764948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Sedan är den ”Done”</a:t>
          </a:r>
        </a:p>
      </dsp:txBody>
      <dsp:txXfrm>
        <a:off x="575212" y="2834723"/>
        <a:ext cx="759183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55290-2C9A-40C6-9B5A-F00BE501311A}">
      <dsp:nvSpPr>
        <dsp:cNvPr id="0" name=""/>
        <dsp:cNvSpPr/>
      </dsp:nvSpPr>
      <dsp:spPr>
        <a:xfrm>
          <a:off x="3414" y="341734"/>
          <a:ext cx="3329572" cy="13318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 - 001 - Value 5 - Story points 7 - Som student vill jag se aktuella frågor så att jag kan öva på att besvara dem.</a:t>
          </a:r>
        </a:p>
      </dsp:txBody>
      <dsp:txXfrm>
        <a:off x="3414" y="341734"/>
        <a:ext cx="3329572" cy="1331829"/>
      </dsp:txXfrm>
    </dsp:sp>
    <dsp:sp modelId="{51DCF822-B215-42AA-9A22-AA39498CD2C9}">
      <dsp:nvSpPr>
        <dsp:cNvPr id="0" name=""/>
        <dsp:cNvSpPr/>
      </dsp:nvSpPr>
      <dsp:spPr>
        <a:xfrm>
          <a:off x="3414" y="1673563"/>
          <a:ext cx="3329572" cy="16741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Användargränssnittet ska hämta frågor från databasen. Frågorna ska visas tydligt.</a:t>
          </a:r>
        </a:p>
      </dsp:txBody>
      <dsp:txXfrm>
        <a:off x="3414" y="1673563"/>
        <a:ext cx="3329572" cy="1674106"/>
      </dsp:txXfrm>
    </dsp:sp>
    <dsp:sp modelId="{95FBB0F4-DD3F-457D-AFD6-639FD2E62CAE}">
      <dsp:nvSpPr>
        <dsp:cNvPr id="0" name=""/>
        <dsp:cNvSpPr/>
      </dsp:nvSpPr>
      <dsp:spPr>
        <a:xfrm>
          <a:off x="3799128" y="341734"/>
          <a:ext cx="3329572" cy="13318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 - 002 - Value 5 - Story points 10 - Som student vill jag kunna skriva in mitt svar och skicka in det så att jag kan få feedback på om det är rätt eller fel.</a:t>
          </a:r>
        </a:p>
      </dsp:txBody>
      <dsp:txXfrm>
        <a:off x="3799128" y="341734"/>
        <a:ext cx="3329572" cy="1331829"/>
      </dsp:txXfrm>
    </dsp:sp>
    <dsp:sp modelId="{C001AD93-5A7E-4741-8156-115593107181}">
      <dsp:nvSpPr>
        <dsp:cNvPr id="0" name=""/>
        <dsp:cNvSpPr/>
      </dsp:nvSpPr>
      <dsp:spPr>
        <a:xfrm>
          <a:off x="3799128" y="1673563"/>
          <a:ext cx="3329572" cy="16741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Det ska finnas ett inmatningsfält för att ange svaret. Svaret skickas till backend vid inskickning. Backend ska returnera om svaret är korrekt eller inte.</a:t>
          </a:r>
        </a:p>
      </dsp:txBody>
      <dsp:txXfrm>
        <a:off x="3799128" y="1673563"/>
        <a:ext cx="3329572" cy="1674106"/>
      </dsp:txXfrm>
    </dsp:sp>
    <dsp:sp modelId="{896C38C2-0B53-4655-952E-FA1933C63B05}">
      <dsp:nvSpPr>
        <dsp:cNvPr id="0" name=""/>
        <dsp:cNvSpPr/>
      </dsp:nvSpPr>
      <dsp:spPr>
        <a:xfrm>
          <a:off x="7594841" y="341734"/>
          <a:ext cx="3329572" cy="13318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 - 006 - Value 5 - Story points 8 - Som student vill jag kunna se det korrekta svaret och hur det har beräknats.</a:t>
          </a:r>
        </a:p>
      </dsp:txBody>
      <dsp:txXfrm>
        <a:off x="7594841" y="341734"/>
        <a:ext cx="3329572" cy="1331829"/>
      </dsp:txXfrm>
    </dsp:sp>
    <dsp:sp modelId="{CD09E8E8-E011-42E4-82BD-12CC03446311}">
      <dsp:nvSpPr>
        <dsp:cNvPr id="0" name=""/>
        <dsp:cNvSpPr/>
      </dsp:nvSpPr>
      <dsp:spPr>
        <a:xfrm>
          <a:off x="7594841" y="1673563"/>
          <a:ext cx="3329572" cy="16741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Visa det korrekta svaret. Ge en kort förklaring av beräkningen om tillämpligt.</a:t>
          </a:r>
        </a:p>
      </dsp:txBody>
      <dsp:txXfrm>
        <a:off x="7594841" y="1673563"/>
        <a:ext cx="3329572" cy="16741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0242-6BFF-4E67-843B-96A164B9F70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E84E3-A117-40B7-A6D7-B46175C2FB67}">
      <dsp:nvSpPr>
        <dsp:cNvPr id="0" name=""/>
        <dsp:cNvSpPr/>
      </dsp:nvSpPr>
      <dsp:spPr>
        <a:xfrm>
          <a:off x="0" y="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Att inte uppfylla det åtagna user stories​</a:t>
          </a:r>
        </a:p>
      </dsp:txBody>
      <dsp:txXfrm>
        <a:off x="0" y="0"/>
        <a:ext cx="6666833" cy="681740"/>
      </dsp:txXfrm>
    </dsp:sp>
    <dsp:sp modelId="{C6A345DF-786B-4179-B1E2-6D075AE5220A}">
      <dsp:nvSpPr>
        <dsp:cNvPr id="0" name=""/>
        <dsp:cNvSpPr/>
      </dsp:nvSpPr>
      <dsp:spPr>
        <a:xfrm>
          <a:off x="0" y="6817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BA5020-3EFE-454E-8667-A24EE715001D}">
      <dsp:nvSpPr>
        <dsp:cNvPr id="0" name=""/>
        <dsp:cNvSpPr/>
      </dsp:nvSpPr>
      <dsp:spPr>
        <a:xfrm>
          <a:off x="0" y="68174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Sjukdom​</a:t>
          </a:r>
        </a:p>
      </dsp:txBody>
      <dsp:txXfrm>
        <a:off x="0" y="681740"/>
        <a:ext cx="6666833" cy="681740"/>
      </dsp:txXfrm>
    </dsp:sp>
    <dsp:sp modelId="{84886E9D-9E95-4884-8D16-A0981DEFD3F7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EF1057-E986-4CD0-BC68-10EC3692663A}">
      <dsp:nvSpPr>
        <dsp:cNvPr id="0" name=""/>
        <dsp:cNvSpPr/>
      </dsp:nvSpPr>
      <dsp:spPr>
        <a:xfrm>
          <a:off x="0" y="136348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Tekniska komplikationer av nytt programmeringsspråk​</a:t>
          </a:r>
        </a:p>
      </dsp:txBody>
      <dsp:txXfrm>
        <a:off x="0" y="1363480"/>
        <a:ext cx="6666833" cy="681740"/>
      </dsp:txXfrm>
    </dsp:sp>
    <dsp:sp modelId="{E222C6A3-57B5-4DF1-8AA3-207B96C165E6}">
      <dsp:nvSpPr>
        <dsp:cNvPr id="0" name=""/>
        <dsp:cNvSpPr/>
      </dsp:nvSpPr>
      <dsp:spPr>
        <a:xfrm>
          <a:off x="0" y="204522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4B4375-86D4-451E-832F-E303FA8CAC4A}">
      <dsp:nvSpPr>
        <dsp:cNvPr id="0" name=""/>
        <dsp:cNvSpPr/>
      </dsp:nvSpPr>
      <dsp:spPr>
        <a:xfrm>
          <a:off x="0" y="204522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Överskatta gruppens förmåga​</a:t>
          </a:r>
        </a:p>
      </dsp:txBody>
      <dsp:txXfrm>
        <a:off x="0" y="2045220"/>
        <a:ext cx="6666833" cy="681740"/>
      </dsp:txXfrm>
    </dsp:sp>
    <dsp:sp modelId="{8EF06868-E20C-4952-BD81-BAA01264C5C4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C4159-00FC-45D0-8BF0-ACB44D056944}">
      <dsp:nvSpPr>
        <dsp:cNvPr id="0" name=""/>
        <dsp:cNvSpPr/>
      </dsp:nvSpPr>
      <dsp:spPr>
        <a:xfrm>
          <a:off x="0" y="272696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Kommunikationssvårigheter</a:t>
          </a:r>
          <a:r>
            <a:rPr lang="en-US" sz="1900" kern="1200" dirty="0"/>
            <a:t> </a:t>
          </a:r>
          <a:r>
            <a:rPr lang="en-US" sz="1900" kern="1200" dirty="0" err="1"/>
            <a:t>eller</a:t>
          </a:r>
          <a:r>
            <a:rPr lang="en-US" sz="1900" kern="1200" dirty="0"/>
            <a:t> </a:t>
          </a:r>
          <a:r>
            <a:rPr lang="en-US" sz="1900" kern="1200" dirty="0" err="1"/>
            <a:t>missförstånd</a:t>
          </a:r>
          <a:r>
            <a:rPr lang="en-US" sz="1900" kern="1200" dirty="0"/>
            <a:t> </a:t>
          </a:r>
          <a:r>
            <a:rPr lang="en-US" sz="1900" kern="1200" dirty="0" err="1"/>
            <a:t>mellan</a:t>
          </a:r>
          <a:r>
            <a:rPr lang="en-US" sz="1900" kern="1200" dirty="0"/>
            <a:t> </a:t>
          </a:r>
          <a:r>
            <a:rPr lang="en-US" sz="1900" kern="1200" dirty="0" err="1"/>
            <a:t>beställaren</a:t>
          </a:r>
          <a:r>
            <a:rPr lang="en-US" sz="1900" kern="1200" dirty="0"/>
            <a:t> </a:t>
          </a:r>
          <a:r>
            <a:rPr lang="en-US" sz="1900" kern="1200" dirty="0" err="1"/>
            <a:t>och</a:t>
          </a:r>
          <a:r>
            <a:rPr lang="en-US" sz="1900" kern="1200" dirty="0"/>
            <a:t> </a:t>
          </a:r>
          <a:r>
            <a:rPr lang="en-US" sz="1900" kern="1200" dirty="0" err="1"/>
            <a:t>projektgruppen</a:t>
          </a:r>
          <a:r>
            <a:rPr lang="en-US" sz="1900" kern="1200" dirty="0"/>
            <a:t>.​</a:t>
          </a:r>
        </a:p>
      </dsp:txBody>
      <dsp:txXfrm>
        <a:off x="0" y="2726960"/>
        <a:ext cx="6666833" cy="681740"/>
      </dsp:txXfrm>
    </dsp:sp>
    <dsp:sp modelId="{7282C7AE-5823-4F52-A988-65573F064CD2}">
      <dsp:nvSpPr>
        <dsp:cNvPr id="0" name=""/>
        <dsp:cNvSpPr/>
      </dsp:nvSpPr>
      <dsp:spPr>
        <a:xfrm>
          <a:off x="0" y="340870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002F7-9103-400D-BAEE-577F73C4B257}">
      <dsp:nvSpPr>
        <dsp:cNvPr id="0" name=""/>
        <dsp:cNvSpPr/>
      </dsp:nvSpPr>
      <dsp:spPr>
        <a:xfrm>
          <a:off x="0" y="340870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Kommunikationssvårigheter eller missförstånd inom projektgruppen​</a:t>
          </a:r>
        </a:p>
      </dsp:txBody>
      <dsp:txXfrm>
        <a:off x="0" y="3408700"/>
        <a:ext cx="6666833" cy="681740"/>
      </dsp:txXfrm>
    </dsp:sp>
    <dsp:sp modelId="{0C78C783-6458-4E29-B4CB-D15DD4F8A9B9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C3DC4B-35AE-409B-BB72-2E483537CACD}">
      <dsp:nvSpPr>
        <dsp:cNvPr id="0" name=""/>
        <dsp:cNvSpPr/>
      </dsp:nvSpPr>
      <dsp:spPr>
        <a:xfrm>
          <a:off x="0" y="409044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Ändringar i krav/specifikationer​</a:t>
          </a:r>
        </a:p>
      </dsp:txBody>
      <dsp:txXfrm>
        <a:off x="0" y="4090440"/>
        <a:ext cx="6666833" cy="681740"/>
      </dsp:txXfrm>
    </dsp:sp>
    <dsp:sp modelId="{A7143C5E-7B4C-4163-B95C-B8A0BEDB994C}">
      <dsp:nvSpPr>
        <dsp:cNvPr id="0" name=""/>
        <dsp:cNvSpPr/>
      </dsp:nvSpPr>
      <dsp:spPr>
        <a:xfrm>
          <a:off x="0" y="4772179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F861B1-3800-4DAD-AFC9-C07459E11632}">
      <dsp:nvSpPr>
        <dsp:cNvPr id="0" name=""/>
        <dsp:cNvSpPr/>
      </dsp:nvSpPr>
      <dsp:spPr>
        <a:xfrm>
          <a:off x="0" y="477218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Dåligt definierat roller​</a:t>
          </a:r>
        </a:p>
      </dsp:txBody>
      <dsp:txXfrm>
        <a:off x="0" y="4772180"/>
        <a:ext cx="6666833" cy="6817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01FAB-FB3F-40F7-BD86-D9F99FFFBF01}">
      <dsp:nvSpPr>
        <dsp:cNvPr id="0" name=""/>
        <dsp:cNvSpPr/>
      </dsp:nvSpPr>
      <dsp:spPr>
        <a:xfrm>
          <a:off x="1333" y="415608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32. Create Question database​</a:t>
          </a:r>
          <a:endParaRPr lang="en-US" sz="1100" kern="1200"/>
        </a:p>
      </dsp:txBody>
      <dsp:txXfrm>
        <a:off x="1333" y="415608"/>
        <a:ext cx="1680794" cy="1008476"/>
      </dsp:txXfrm>
    </dsp:sp>
    <dsp:sp modelId="{3D768C11-0589-4F1C-AC8D-C3F38841F8D7}">
      <dsp:nvSpPr>
        <dsp:cNvPr id="0" name=""/>
        <dsp:cNvSpPr/>
      </dsp:nvSpPr>
      <dsp:spPr>
        <a:xfrm>
          <a:off x="1850207" y="415608"/>
          <a:ext cx="1680794" cy="1008476"/>
        </a:xfrm>
        <a:prstGeom prst="rect">
          <a:avLst/>
        </a:prstGeom>
        <a:solidFill>
          <a:schemeClr val="accent2">
            <a:hueOff val="429574"/>
            <a:satOff val="-1233"/>
            <a:lumOff val="-1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14. Design a simple UI for just displaying the questions from the database. (MVP)​</a:t>
          </a:r>
          <a:endParaRPr lang="en-US" sz="1100" kern="1200"/>
        </a:p>
      </dsp:txBody>
      <dsp:txXfrm>
        <a:off x="1850207" y="415608"/>
        <a:ext cx="1680794" cy="1008476"/>
      </dsp:txXfrm>
    </dsp:sp>
    <dsp:sp modelId="{6AED4DE6-1F03-44F0-BE99-4ABAEF7DDA0B}">
      <dsp:nvSpPr>
        <dsp:cNvPr id="0" name=""/>
        <dsp:cNvSpPr/>
      </dsp:nvSpPr>
      <dsp:spPr>
        <a:xfrm>
          <a:off x="3699080" y="415608"/>
          <a:ext cx="1680794" cy="1008476"/>
        </a:xfrm>
        <a:prstGeom prst="rect">
          <a:avLst/>
        </a:prstGeom>
        <a:solidFill>
          <a:schemeClr val="accent2">
            <a:hueOff val="859149"/>
            <a:satOff val="-2466"/>
            <a:lumOff val="-39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16. Present to the user if the answer they provided was right or not. (MVP)​</a:t>
          </a:r>
          <a:endParaRPr lang="en-US" sz="1100" kern="1200"/>
        </a:p>
      </dsp:txBody>
      <dsp:txXfrm>
        <a:off x="3699080" y="415608"/>
        <a:ext cx="1680794" cy="1008476"/>
      </dsp:txXfrm>
    </dsp:sp>
    <dsp:sp modelId="{A144F8AB-0FE9-4071-9FA5-36793CBCF53F}">
      <dsp:nvSpPr>
        <dsp:cNvPr id="0" name=""/>
        <dsp:cNvSpPr/>
      </dsp:nvSpPr>
      <dsp:spPr>
        <a:xfrm>
          <a:off x="5547954" y="415608"/>
          <a:ext cx="1680794" cy="1008476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17. Way for student to enter the answer and sending it to the backend (MVP)​</a:t>
          </a:r>
          <a:endParaRPr lang="en-US" sz="1100" kern="1200"/>
        </a:p>
      </dsp:txBody>
      <dsp:txXfrm>
        <a:off x="5547954" y="415608"/>
        <a:ext cx="1680794" cy="1008476"/>
      </dsp:txXfrm>
    </dsp:sp>
    <dsp:sp modelId="{81A7AF11-B1C7-4D1E-A2BE-0B0D60E3D546}">
      <dsp:nvSpPr>
        <dsp:cNvPr id="0" name=""/>
        <dsp:cNvSpPr/>
      </dsp:nvSpPr>
      <dsp:spPr>
        <a:xfrm>
          <a:off x="7396827" y="415608"/>
          <a:ext cx="1680794" cy="1008476"/>
        </a:xfrm>
        <a:prstGeom prst="rect">
          <a:avLst/>
        </a:prstGeom>
        <a:solidFill>
          <a:schemeClr val="accent2">
            <a:hueOff val="1718297"/>
            <a:satOff val="-4931"/>
            <a:lumOff val="-78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28. Create a course DB and use course code as FK for it.​</a:t>
          </a:r>
          <a:endParaRPr lang="en-US" sz="1100" kern="1200"/>
        </a:p>
      </dsp:txBody>
      <dsp:txXfrm>
        <a:off x="7396827" y="415608"/>
        <a:ext cx="1680794" cy="1008476"/>
      </dsp:txXfrm>
    </dsp:sp>
    <dsp:sp modelId="{2F920FE6-CCF5-4733-AA84-BB8BFF08711C}">
      <dsp:nvSpPr>
        <dsp:cNvPr id="0" name=""/>
        <dsp:cNvSpPr/>
      </dsp:nvSpPr>
      <dsp:spPr>
        <a:xfrm>
          <a:off x="9245701" y="415608"/>
          <a:ext cx="1680794" cy="1008476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31. (UT): Communication Test​</a:t>
          </a:r>
          <a:endParaRPr lang="en-US" sz="1100" kern="1200"/>
        </a:p>
      </dsp:txBody>
      <dsp:txXfrm>
        <a:off x="9245701" y="415608"/>
        <a:ext cx="1680794" cy="1008476"/>
      </dsp:txXfrm>
    </dsp:sp>
    <dsp:sp modelId="{5F78A17C-15C1-48B1-80BF-271AFD844A94}">
      <dsp:nvSpPr>
        <dsp:cNvPr id="0" name=""/>
        <dsp:cNvSpPr/>
      </dsp:nvSpPr>
      <dsp:spPr>
        <a:xfrm>
          <a:off x="1333" y="1592164"/>
          <a:ext cx="1680794" cy="1008476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19. (UT): Input parsing the answer​</a:t>
          </a:r>
          <a:endParaRPr lang="en-US" sz="1100" kern="1200"/>
        </a:p>
      </dsp:txBody>
      <dsp:txXfrm>
        <a:off x="1333" y="1592164"/>
        <a:ext cx="1680794" cy="1008476"/>
      </dsp:txXfrm>
    </dsp:sp>
    <dsp:sp modelId="{03D7DA8E-EB2C-4D0D-9220-CFDE8ABB136F}">
      <dsp:nvSpPr>
        <dsp:cNvPr id="0" name=""/>
        <dsp:cNvSpPr/>
      </dsp:nvSpPr>
      <dsp:spPr>
        <a:xfrm>
          <a:off x="1850207" y="1592164"/>
          <a:ext cx="1680794" cy="1008476"/>
        </a:xfrm>
        <a:prstGeom prst="rect">
          <a:avLst/>
        </a:prstGeom>
        <a:solidFill>
          <a:schemeClr val="accent2">
            <a:hueOff val="3007020"/>
            <a:satOff val="-8630"/>
            <a:lumOff val="-138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20. (UT): Parsing the unit​</a:t>
          </a:r>
          <a:endParaRPr lang="en-US" sz="1100" kern="1200"/>
        </a:p>
      </dsp:txBody>
      <dsp:txXfrm>
        <a:off x="1850207" y="1592164"/>
        <a:ext cx="1680794" cy="1008476"/>
      </dsp:txXfrm>
    </dsp:sp>
    <dsp:sp modelId="{A4875159-2636-414C-AF5E-47AAE83E2473}">
      <dsp:nvSpPr>
        <dsp:cNvPr id="0" name=""/>
        <dsp:cNvSpPr/>
      </dsp:nvSpPr>
      <dsp:spPr>
        <a:xfrm>
          <a:off x="3699080" y="1592164"/>
          <a:ext cx="1680794" cy="1008476"/>
        </a:xfrm>
        <a:prstGeom prst="rect">
          <a:avLst/>
        </a:prstGeom>
        <a:solidFill>
          <a:schemeClr val="accent2">
            <a:hueOff val="3436594"/>
            <a:satOff val="-9863"/>
            <a:lumOff val="-157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22. (UT): What is considered a right answer and wrong answer.​</a:t>
          </a:r>
          <a:endParaRPr lang="en-US" sz="1100" kern="1200"/>
        </a:p>
      </dsp:txBody>
      <dsp:txXfrm>
        <a:off x="3699080" y="1592164"/>
        <a:ext cx="1680794" cy="1008476"/>
      </dsp:txXfrm>
    </dsp:sp>
    <dsp:sp modelId="{0AF0512C-F65A-4AB2-8EBC-1FEA7A43D745}">
      <dsp:nvSpPr>
        <dsp:cNvPr id="0" name=""/>
        <dsp:cNvSpPr/>
      </dsp:nvSpPr>
      <dsp:spPr>
        <a:xfrm>
          <a:off x="5547954" y="1592164"/>
          <a:ext cx="1680794" cy="1008476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21. (UT): Parsing the numbers​</a:t>
          </a:r>
          <a:endParaRPr lang="en-US" sz="1100" kern="1200"/>
        </a:p>
      </dsp:txBody>
      <dsp:txXfrm>
        <a:off x="5547954" y="1592164"/>
        <a:ext cx="1680794" cy="1008476"/>
      </dsp:txXfrm>
    </dsp:sp>
    <dsp:sp modelId="{9ABF5A1E-FDD6-48EA-8872-76B59E9A96D5}">
      <dsp:nvSpPr>
        <dsp:cNvPr id="0" name=""/>
        <dsp:cNvSpPr/>
      </dsp:nvSpPr>
      <dsp:spPr>
        <a:xfrm>
          <a:off x="7396827" y="1592164"/>
          <a:ext cx="1680794" cy="1008476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23. (UT): Check if the answers for the questions we got have the right formula.​</a:t>
          </a:r>
          <a:endParaRPr lang="en-US" sz="1100" kern="1200"/>
        </a:p>
      </dsp:txBody>
      <dsp:txXfrm>
        <a:off x="7396827" y="1592164"/>
        <a:ext cx="1680794" cy="1008476"/>
      </dsp:txXfrm>
    </dsp:sp>
    <dsp:sp modelId="{6D4B5DE4-E403-438B-B614-802BB67D6BAC}">
      <dsp:nvSpPr>
        <dsp:cNvPr id="0" name=""/>
        <dsp:cNvSpPr/>
      </dsp:nvSpPr>
      <dsp:spPr>
        <a:xfrm>
          <a:off x="9245701" y="1592164"/>
          <a:ext cx="1680794" cy="1008476"/>
        </a:xfrm>
        <a:prstGeom prst="rect">
          <a:avLst/>
        </a:prstGeom>
        <a:solidFill>
          <a:schemeClr val="accent2">
            <a:hueOff val="4725317"/>
            <a:satOff val="-13562"/>
            <a:lumOff val="-21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2. Receive answer from the (frontend) user and check if it is correct.​</a:t>
          </a:r>
          <a:endParaRPr lang="en-US" sz="1100" kern="1200"/>
        </a:p>
      </dsp:txBody>
      <dsp:txXfrm>
        <a:off x="9245701" y="1592164"/>
        <a:ext cx="1680794" cy="1008476"/>
      </dsp:txXfrm>
    </dsp:sp>
    <dsp:sp modelId="{FB8B36CC-7DF0-4405-90C7-98D3B113B685}">
      <dsp:nvSpPr>
        <dsp:cNvPr id="0" name=""/>
        <dsp:cNvSpPr/>
      </dsp:nvSpPr>
      <dsp:spPr>
        <a:xfrm>
          <a:off x="1850207" y="2768720"/>
          <a:ext cx="1680794" cy="1008476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8. Handle request from frontend with answer from user + question and the generated answer and send back if the answer was right or not.​</a:t>
          </a:r>
          <a:endParaRPr lang="en-US" sz="1100" kern="1200"/>
        </a:p>
      </dsp:txBody>
      <dsp:txXfrm>
        <a:off x="1850207" y="2768720"/>
        <a:ext cx="1680794" cy="1008476"/>
      </dsp:txXfrm>
    </dsp:sp>
    <dsp:sp modelId="{113174A2-6570-4F2E-9DB2-2353D1CA7629}">
      <dsp:nvSpPr>
        <dsp:cNvPr id="0" name=""/>
        <dsp:cNvSpPr/>
      </dsp:nvSpPr>
      <dsp:spPr>
        <a:xfrm>
          <a:off x="3699080" y="2768720"/>
          <a:ext cx="1680794" cy="1008476"/>
        </a:xfrm>
        <a:prstGeom prst="rect">
          <a:avLst/>
        </a:prstGeom>
        <a:solidFill>
          <a:schemeClr val="accent2">
            <a:hueOff val="5584465"/>
            <a:satOff val="-16027"/>
            <a:lumOff val="-256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13. Display the right answer &amp; maybe the way to calculate it if the user gets a question wrong.​</a:t>
          </a:r>
          <a:endParaRPr lang="en-US" sz="1100" kern="1200"/>
        </a:p>
      </dsp:txBody>
      <dsp:txXfrm>
        <a:off x="3699080" y="2768720"/>
        <a:ext cx="1680794" cy="1008476"/>
      </dsp:txXfrm>
    </dsp:sp>
    <dsp:sp modelId="{0EDEE4AE-005B-456B-8FB3-21538AC12A35}">
      <dsp:nvSpPr>
        <dsp:cNvPr id="0" name=""/>
        <dsp:cNvSpPr/>
      </dsp:nvSpPr>
      <dsp:spPr>
        <a:xfrm>
          <a:off x="5547954" y="2768720"/>
          <a:ext cx="1680794" cy="1008476"/>
        </a:xfrm>
        <a:prstGeom prst="rect">
          <a:avLst/>
        </a:prstGeom>
        <a:solidFill>
          <a:schemeClr val="accent2">
            <a:hueOff val="6014040"/>
            <a:satOff val="-17260"/>
            <a:lumOff val="-276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48. Parse the answer (equation) string and calculate the right answer and send it to frontend.​</a:t>
          </a:r>
          <a:endParaRPr lang="en-US" sz="1100" kern="1200"/>
        </a:p>
      </dsp:txBody>
      <dsp:txXfrm>
        <a:off x="5547954" y="2768720"/>
        <a:ext cx="1680794" cy="1008476"/>
      </dsp:txXfrm>
    </dsp:sp>
    <dsp:sp modelId="{B2ACA811-37EF-4368-8706-D8A3C9967620}">
      <dsp:nvSpPr>
        <dsp:cNvPr id="0" name=""/>
        <dsp:cNvSpPr/>
      </dsp:nvSpPr>
      <dsp:spPr>
        <a:xfrm>
          <a:off x="7396827" y="2768720"/>
          <a:ext cx="1680794" cy="100847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47. (UT) Check so that the correct answer is displayed.​</a:t>
          </a:r>
          <a:endParaRPr lang="en-US" sz="1100" kern="1200"/>
        </a:p>
      </dsp:txBody>
      <dsp:txXfrm>
        <a:off x="7396827" y="2768720"/>
        <a:ext cx="1680794" cy="10084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286FC-5BB9-4018-8D58-B92D37C16775}">
      <dsp:nvSpPr>
        <dsp:cNvPr id="0" name=""/>
        <dsp:cNvSpPr/>
      </dsp:nvSpPr>
      <dsp:spPr>
        <a:xfrm>
          <a:off x="0" y="546079"/>
          <a:ext cx="6666833" cy="1034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Oförutsedda tekniska utmaningar, som buggar eller integrationsproblem.​</a:t>
          </a:r>
          <a:endParaRPr lang="en-US" sz="2600" kern="1200"/>
        </a:p>
      </dsp:txBody>
      <dsp:txXfrm>
        <a:off x="50489" y="596568"/>
        <a:ext cx="6565855" cy="933302"/>
      </dsp:txXfrm>
    </dsp:sp>
    <dsp:sp modelId="{B3F57901-A560-408A-BBF6-74A48AC98AF6}">
      <dsp:nvSpPr>
        <dsp:cNvPr id="0" name=""/>
        <dsp:cNvSpPr/>
      </dsp:nvSpPr>
      <dsp:spPr>
        <a:xfrm>
          <a:off x="0" y="1655240"/>
          <a:ext cx="6666833" cy="103428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Tillgänglighet för teammedlemmar (sjukdom, arbetsbelastning eller andra åtaganden).​</a:t>
          </a:r>
          <a:endParaRPr lang="en-US" sz="2600" kern="1200"/>
        </a:p>
      </dsp:txBody>
      <dsp:txXfrm>
        <a:off x="50489" y="1705729"/>
        <a:ext cx="6565855" cy="933302"/>
      </dsp:txXfrm>
    </dsp:sp>
    <dsp:sp modelId="{6DCD3AE3-C6A9-4D87-8254-2C7E3BF03736}">
      <dsp:nvSpPr>
        <dsp:cNvPr id="0" name=""/>
        <dsp:cNvSpPr/>
      </dsp:nvSpPr>
      <dsp:spPr>
        <a:xfrm>
          <a:off x="0" y="2764400"/>
          <a:ext cx="6666833" cy="103428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Förändringar i projektomfattning eller ytterligare krav från kunden.​</a:t>
          </a:r>
          <a:endParaRPr lang="en-US" sz="2600" kern="1200"/>
        </a:p>
      </dsp:txBody>
      <dsp:txXfrm>
        <a:off x="50489" y="2814889"/>
        <a:ext cx="6565855" cy="933302"/>
      </dsp:txXfrm>
    </dsp:sp>
    <dsp:sp modelId="{62F7D86B-5EFB-4554-8957-5E6C76D81763}">
      <dsp:nvSpPr>
        <dsp:cNvPr id="0" name=""/>
        <dsp:cNvSpPr/>
      </dsp:nvSpPr>
      <dsp:spPr>
        <a:xfrm>
          <a:off x="0" y="3873560"/>
          <a:ext cx="6666833" cy="10342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Externa beroenden, såsom databas och  server​</a:t>
          </a:r>
          <a:endParaRPr lang="en-US" sz="2600" kern="1200"/>
        </a:p>
      </dsp:txBody>
      <dsp:txXfrm>
        <a:off x="50489" y="3924049"/>
        <a:ext cx="6565855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986-2596-06B5-0C75-6F2AA6A95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2D439-4A57-C9B2-C2D0-0C3794632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5862-3F54-1294-F5F5-2448F96C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7902-6218-9700-4879-A659EFFA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73C8-7E63-20D2-DBEE-F22613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199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58ED-C118-C2A9-9FEA-527646A4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EE68A-B31D-DDE7-506C-CA228F3F5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316D-C2D9-FD70-54D1-E8122DE9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FE97-7CFB-7165-169D-4648B21F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A0F1-8C9B-6DF1-10E5-942CB81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54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0C44D-7498-6839-7864-355EB2413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0F402-ECB8-B798-5CF1-575D2D0B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BE36-5A69-87FD-BA16-92D3D861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7328-1F1A-F10A-C5FF-AED6481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3AFD-1A46-F713-4709-4F470EC7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486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BAEE-C240-2756-9EE3-ED0513C6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3335-8BB2-4D3C-15F2-69C6AB14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30A9-AA6D-17A8-DE1C-9BF29E24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4ACF-46B0-8AEF-91D0-EF4934D0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6AD3-9561-D47B-CDCF-AD00E964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39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62F3-3EB9-2099-8BAB-53DA2E95F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9E17-E935-CE68-28DD-65E7DF40B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813D-77E3-B9F7-7599-15DBBE14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AAD6-5D14-C17C-E970-C1C70FFE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ED2D-727A-2951-5ADC-0CC00FA4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45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E662-5181-125F-DDD7-9833E09C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7CD4-3123-3B07-E6BB-B8A96E5AF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0B62B-6834-C75D-F938-9F4B859E9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9ED3A-9650-AF3F-88D7-65C5FE20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5746-DA8C-F965-A640-EBE5ECD5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51977-617A-C2A5-F53F-FAA64B42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16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7010-AA61-000C-964F-65692C82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3C914-AF31-E0C5-421A-CEE6F437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78E3D-A7BF-5A18-FB47-5DE75665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56ADD-D7EE-1E68-E3F2-A9628FB03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6F31B-E0E0-CDD5-A15A-CECC2A29A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95B83-B2C1-F52E-F98F-9E6DA6CF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297DE-FDC9-68CE-4FD6-41E9D49B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CDA4-51D2-E7A9-95F8-7B58A423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290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5AE9-9545-6BC8-DBCC-7E2ABBF4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2FD81-C918-92C1-A7CC-AA1BFBCF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87157-6519-8BA3-2B5E-4D825871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0EA6B-D606-627A-DD60-D297BBC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1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AE2AB-0270-82ED-A8A1-496448ED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A745F-4090-8C96-D52B-5360CA88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5A72E-F7D1-B8D0-0793-08C024EB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549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CC9B-566D-96FF-7219-3C10393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4519-8113-E4CD-2019-786F6921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8BF64-ECE7-8420-921B-D22BDE3A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E9511-7B04-B69E-CEC9-B9255E6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DF73C-4CD6-BA51-0257-028D6880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3EC59-EEA7-9809-6824-63448013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487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4630-9EDA-B1B8-2139-590C6EE4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4B05A-B352-5275-3ED8-11B28C953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E678-E617-6E97-D5D5-997B6CE47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EE6D2-4197-3917-03D1-31D0C815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1B591-2A29-9BA4-D307-247D22B9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41A47-5676-0C0D-6D7B-073DF31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06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608B8-8F68-2DE9-538D-A534094D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6E6E-C6F6-0E39-7E2D-34066A1D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D00D-BD82-8ED1-0DA9-9D68FF7ED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ED3F2-B9CA-4E46-8357-739C0FDC99D5}" type="datetimeFigureOut">
              <a:rPr lang="en-SE" smtClean="0"/>
              <a:t>2025-02-17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3B5AF-AFF1-A14F-65B9-CE4967BFD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4B8B-43B0-6D07-0109-8D370FCE3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580E0-A3DA-4B4B-B9E8-F6A4E3E7761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597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23550-2273-8F36-1F33-3CF55CE3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rgbClr val="FFFFFF"/>
                </a:solidFill>
              </a:rPr>
              <a:t>HoD​</a:t>
            </a:r>
            <a:br>
              <a:rPr lang="en-AU" sz="4800">
                <a:solidFill>
                  <a:srgbClr val="FFFFFF"/>
                </a:solidFill>
              </a:rPr>
            </a:br>
            <a:r>
              <a:rPr lang="en-AU" sz="4800">
                <a:solidFill>
                  <a:srgbClr val="FFFFFF"/>
                </a:solidFill>
              </a:rPr>
              <a:t>Läkemedelsberäkningar​</a:t>
            </a:r>
            <a:endParaRPr lang="en-SE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F7CF1-4D81-4EEC-B184-21087637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sv-SE" dirty="0"/>
              <a:t>Webb-</a:t>
            </a:r>
            <a:r>
              <a:rPr lang="sv-SE" dirty="0" err="1"/>
              <a:t>app</a:t>
            </a:r>
            <a:r>
              <a:rPr lang="sv-SE" dirty="0"/>
              <a:t> för sjuksköterske-studenter att träna på dosering, injektionshastighet, </a:t>
            </a:r>
            <a:r>
              <a:rPr lang="sv-SE" dirty="0" err="1"/>
              <a:t>etc</a:t>
            </a:r>
            <a:r>
              <a:rPr lang="sv-SE" dirty="0"/>
              <a:t>​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06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BEE5-0CE3-03F5-C265-0899C4DD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Vad finns kvar att göra i Sprint?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68D827-B286-EF54-47EB-3C7B94701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2606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512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6D9FB-D26E-307C-F15E-1035F4A0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är din beräknade velocity för teamet nu?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F29C-B174-5758-2492-DBE4AB48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uppskattade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hastigheten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är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cirka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25 story points per sprint,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baserat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på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nuvarande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åtaganden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9263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D91B1-F47B-120B-160C-5DB3A6C7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Vad kan påverka din velocity fram till leverans?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81D8C4-7515-1F0C-FE4A-DFE3A58A5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9780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48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034CF-18D8-8465-0BFF-0BF5D538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Vad kan påverka projektet?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118F9-02CF-ECD3-1FD9-28C01BF47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1660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00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0BA37-E1FF-4DF4-B33C-D6B980E6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Vad blir nästa steg för projektet att göra?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80C1-3975-447E-FB2E-2FF5A1BE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Gör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klart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tasks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håller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med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och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börja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på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resterande</a:t>
            </a:r>
            <a:r>
              <a:rPr lang="en-US" sz="2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tasks.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2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F4AB9-1767-A7DB-27C1-618A7962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WBS - Work Breakdown Structure​</a:t>
            </a:r>
          </a:p>
        </p:txBody>
      </p:sp>
    </p:spTree>
    <p:extLst>
      <p:ext uri="{BB962C8B-B14F-4D97-AF65-F5344CB8AC3E}">
        <p14:creationId xmlns:p14="http://schemas.microsoft.com/office/powerpoint/2010/main" val="30819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DEA79-0421-97A9-AC7A-57DCCB03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GANTT​</a:t>
            </a:r>
          </a:p>
        </p:txBody>
      </p:sp>
      <p:pic>
        <p:nvPicPr>
          <p:cNvPr id="5122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BC67E9-4E28-AF2C-D4FA-10031131BB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279340"/>
            <a:ext cx="7225748" cy="42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9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EA9AD-0A18-07F3-EB8D-07A120AD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 Burn-Down Chart​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796AF-16EB-DA21-86D0-8D9851F16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09168"/>
            <a:ext cx="11327549" cy="37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1DCF7-AF58-9C9B-FF1B-11D40C95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Frågor</a:t>
            </a:r>
          </a:p>
        </p:txBody>
      </p:sp>
    </p:spTree>
    <p:extLst>
      <p:ext uri="{BB962C8B-B14F-4D97-AF65-F5344CB8AC3E}">
        <p14:creationId xmlns:p14="http://schemas.microsoft.com/office/powerpoint/2010/main" val="400386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09E11-446B-BA91-A5DF-340251BC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3400">
                <a:solidFill>
                  <a:srgbClr val="FFFFFF"/>
                </a:solidFill>
              </a:rPr>
              <a:t>Vilket sprintmål kommer du att leverera med sprinten?</a:t>
            </a:r>
            <a:endParaRPr lang="en-SE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B3A1A1-E547-88C2-4782-CE4F47E6C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75227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24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8B355-8C1F-5A4B-C715-54A48A4A2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AU" sz="4000" dirty="0" err="1">
                <a:solidFill>
                  <a:srgbClr val="FFFFFF"/>
                </a:solidFill>
              </a:rPr>
              <a:t>Vilka</a:t>
            </a:r>
            <a:r>
              <a:rPr lang="en-AU" sz="4000" dirty="0">
                <a:solidFill>
                  <a:srgbClr val="FFFFFF"/>
                </a:solidFill>
              </a:rPr>
              <a:t> user stories </a:t>
            </a:r>
            <a:r>
              <a:rPr lang="sv-SE" sz="4000" dirty="0">
                <a:solidFill>
                  <a:srgbClr val="FFFFFF"/>
                </a:solidFill>
              </a:rPr>
              <a:t>har du åtagit dig i den här spurten?</a:t>
            </a:r>
            <a:endParaRPr lang="en-SE" sz="4000" dirty="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47E3479-B8B4-ED12-76BD-86A87779E4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0302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00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E05B7-D023-AD2D-0153-C62AD134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3700" dirty="0">
                <a:solidFill>
                  <a:srgbClr val="FFFFFF"/>
                </a:solidFill>
              </a:rPr>
              <a:t>Hur kommer du att se till att du når det </a:t>
            </a:r>
            <a:r>
              <a:rPr lang="en-GB" sz="3700" dirty="0">
                <a:solidFill>
                  <a:srgbClr val="FFFFFF"/>
                </a:solidFill>
              </a:rPr>
              <a:t>Commitment?</a:t>
            </a:r>
            <a:endParaRPr lang="en-SE" sz="37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5175FB-5996-63E8-C911-F854BF3D0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3538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29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4FC89-926A-2DE2-1549-D5F5EBCB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58" y="2230816"/>
            <a:ext cx="308489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4000" dirty="0">
                <a:solidFill>
                  <a:srgbClr val="FFFFFF"/>
                </a:solidFill>
              </a:rPr>
              <a:t>Vad är </a:t>
            </a:r>
            <a:br>
              <a:rPr lang="sv-SE" sz="4000" dirty="0">
                <a:solidFill>
                  <a:srgbClr val="FFFFFF"/>
                </a:solidFill>
              </a:rPr>
            </a:br>
            <a:r>
              <a:rPr lang="sv-SE" sz="4000" dirty="0">
                <a:solidFill>
                  <a:srgbClr val="FFFFFF"/>
                </a:solidFill>
              </a:rPr>
              <a:t>värdet i er </a:t>
            </a:r>
            <a:r>
              <a:rPr lang="sv-SE" sz="4000" dirty="0" err="1">
                <a:solidFill>
                  <a:srgbClr val="FFFFFF"/>
                </a:solidFill>
              </a:rPr>
              <a:t>commitment</a:t>
            </a:r>
            <a:r>
              <a:rPr lang="sv-SE" sz="4000" dirty="0">
                <a:solidFill>
                  <a:srgbClr val="FFFFFF"/>
                </a:solidFill>
              </a:rPr>
              <a:t>?</a:t>
            </a:r>
            <a:endParaRPr lang="en-S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93DBB-EF59-DDCB-E714-6F37E4891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1337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2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6E553-FB3D-2D05-978E-49EF3F62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Vad är er "definition of done" för denna sprint?​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A9BBF-9FC7-9E9D-6378-6BAC3658C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68438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5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D2106-CB55-B532-B1E2-F4B226B9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Vad er acceptance är för de user stories ni har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767311-F37C-E9B4-324A-5D093D1E98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7834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7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46CA9-11D7-2924-4345-6AA97E65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v-SE" sz="4000">
                <a:solidFill>
                  <a:srgbClr val="FFFFFF"/>
                </a:solidFill>
              </a:rPr>
              <a:t>Vilken risk har du tagit med ditt commitment?</a:t>
            </a:r>
            <a:endParaRPr lang="en-SE" sz="400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1152ADD-CED1-4CB5-5EB2-A1750FC3D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8246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68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7167B-B6DF-8B86-70FA-4A74DB9A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Trello ​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Scrum Board​</a:t>
            </a:r>
          </a:p>
        </p:txBody>
      </p:sp>
    </p:spTree>
    <p:extLst>
      <p:ext uri="{BB962C8B-B14F-4D97-AF65-F5344CB8AC3E}">
        <p14:creationId xmlns:p14="http://schemas.microsoft.com/office/powerpoint/2010/main" val="10412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988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HoD​ Läkemedelsberäkningar​</vt:lpstr>
      <vt:lpstr>Vilket sprintmål kommer du att leverera med sprinten?</vt:lpstr>
      <vt:lpstr>Vilka user stories har du åtagit dig i den här spurten?</vt:lpstr>
      <vt:lpstr>Hur kommer du att se till att du når det Commitment?</vt:lpstr>
      <vt:lpstr>Vad är  värdet i er commitment?</vt:lpstr>
      <vt:lpstr>Vad är er "definition of done" för denna sprint?​</vt:lpstr>
      <vt:lpstr>Vad er acceptance är för de user stories ni har</vt:lpstr>
      <vt:lpstr>Vilken risk har du tagit med ditt commitment?</vt:lpstr>
      <vt:lpstr>Trello ​ Scrum Board​</vt:lpstr>
      <vt:lpstr>Vad finns kvar att göra i Sprint?</vt:lpstr>
      <vt:lpstr>Vad är din beräknade velocity för teamet nu?</vt:lpstr>
      <vt:lpstr>Vad kan påverka din velocity fram till leverans?</vt:lpstr>
      <vt:lpstr>Vad kan påverka projektet?</vt:lpstr>
      <vt:lpstr>Vad blir nästa steg för projektet att göra?</vt:lpstr>
      <vt:lpstr>WBS - Work Breakdown Structure​</vt:lpstr>
      <vt:lpstr>GANTT​</vt:lpstr>
      <vt:lpstr>Sprint Burn-Down Chart​</vt:lpstr>
      <vt:lpstr>Frågor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Abdalrahman Mohammed</dc:creator>
  <cp:lastModifiedBy>Abdalrahman Mohammed</cp:lastModifiedBy>
  <cp:revision>2</cp:revision>
  <dcterms:created xsi:type="dcterms:W3CDTF">2025-02-17T13:03:40Z</dcterms:created>
  <dcterms:modified xsi:type="dcterms:W3CDTF">2025-02-17T14:00:39Z</dcterms:modified>
</cp:coreProperties>
</file>