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87" r:id="rId5"/>
    <p:sldId id="288" r:id="rId6"/>
    <p:sldId id="289" r:id="rId7"/>
    <p:sldId id="292" r:id="rId8"/>
    <p:sldId id="290" r:id="rId9"/>
    <p:sldId id="29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8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4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5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5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0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3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8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8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7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2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5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9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61723D-B2B5-4B40-B802-FB47C9F43056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13FB13-DEA5-4D1B-8BC0-1F56FE181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E407B-7DD2-264E-D9C0-36446C343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试题讲评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C15B12-C4A2-E07D-921E-A6C954357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5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A7915-99A8-4AB6-9F14-1B89F780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俄罗斯方块（子任务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19011-29A5-4962-B865-10FECDBE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nm&lt;=100</a:t>
            </a:r>
          </a:p>
          <a:p>
            <a:r>
              <a:rPr lang="zh-CN" altLang="en-US" dirty="0"/>
              <a:t>想怎么暴力，怎么暴力</a:t>
            </a:r>
            <a:endParaRPr lang="en-US" altLang="zh-CN" dirty="0"/>
          </a:p>
          <a:p>
            <a:r>
              <a:rPr lang="zh-CN" altLang="en-US" dirty="0"/>
              <a:t>模拟下落即可。</a:t>
            </a:r>
            <a:endParaRPr lang="en-US" altLang="zh-CN" dirty="0"/>
          </a:p>
          <a:p>
            <a:r>
              <a:rPr lang="en-US" altLang="zh-CN" dirty="0"/>
              <a:t>O(</a:t>
            </a:r>
            <a:r>
              <a:rPr lang="zh-CN" altLang="en-US" dirty="0"/>
              <a:t>能过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436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5159B-7624-4AFF-962E-86ADFE9B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俄罗斯方块（子任务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B1C10-268E-43A5-A35B-BD089175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nm&lt;=2000</a:t>
            </a:r>
          </a:p>
          <a:p>
            <a:r>
              <a:rPr lang="zh-CN" altLang="en-US" dirty="0"/>
              <a:t>考虑每次怎么模拟下落。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di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块最终下落的距离，考虑同一列上两个相邻的</a:t>
            </a:r>
            <a:r>
              <a:rPr lang="en-US" altLang="zh-CN" dirty="0"/>
              <a:t>#</a:t>
            </a:r>
            <a:r>
              <a:rPr lang="zh-CN" altLang="en-US" dirty="0"/>
              <a:t>，设他们属于的块为</a:t>
            </a:r>
            <a:r>
              <a:rPr lang="en-US" altLang="zh-CN" dirty="0" err="1"/>
              <a:t>u,v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/>
              <a:t>u</a:t>
            </a:r>
            <a:r>
              <a:rPr lang="zh-CN" altLang="en-US" dirty="0"/>
              <a:t>比</a:t>
            </a:r>
            <a:r>
              <a:rPr lang="en-US" altLang="zh-CN" dirty="0"/>
              <a:t>v</a:t>
            </a:r>
            <a:r>
              <a:rPr lang="zh-CN" altLang="en-US" dirty="0"/>
              <a:t>高</a:t>
            </a:r>
            <a:r>
              <a:rPr lang="en-US" altLang="zh-CN" dirty="0"/>
              <a:t>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du&lt;=dv+l-1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于是我们得到一个差分约束系统，使用最短路求解即可。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O((nm)^2 </a:t>
            </a:r>
            <a:r>
              <a:rPr lang="en-US" altLang="zh-CN" dirty="0" err="1"/>
              <a:t>lognm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71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2713E-89A1-4D17-BC46-6647C89F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俄罗斯方块（子任务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D618-B727-4A58-9BE2-EC2FAF3B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m=2</a:t>
            </a:r>
          </a:p>
          <a:p>
            <a:r>
              <a:rPr lang="zh-CN" altLang="en-US" dirty="0"/>
              <a:t>也就是说只有两列。</a:t>
            </a:r>
            <a:endParaRPr lang="en-US" altLang="zh-CN" dirty="0"/>
          </a:p>
          <a:p>
            <a:r>
              <a:rPr lang="zh-CN" altLang="en-US" dirty="0"/>
              <a:t>那么考虑，如果存在两个行相交的方块，则他们必然中间某个位置四联通，所以两个方块一定行不交。</a:t>
            </a:r>
            <a:endParaRPr lang="en-US" altLang="zh-CN" dirty="0"/>
          </a:p>
          <a:p>
            <a:r>
              <a:rPr lang="zh-CN" altLang="en-US" dirty="0"/>
              <a:t>于是直接把所有方块从下到上排序依次下落即可。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924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651AD-2C94-4DCA-84A9-59AC4687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俄罗斯方块（子任务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BFCF-F0A9-4473-A8DD-BB75059A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nm&lt;=200000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参考子任务</a:t>
            </a:r>
            <a:r>
              <a:rPr lang="en-US" altLang="zh-CN" dirty="0"/>
              <a:t>2</a:t>
            </a:r>
            <a:r>
              <a:rPr lang="zh-CN" altLang="en-US" dirty="0"/>
              <a:t>的思路，不过此时我们考虑每次新加入一个</a:t>
            </a:r>
            <a:r>
              <a:rPr lang="en-US" altLang="zh-CN" dirty="0"/>
              <a:t>#</a:t>
            </a:r>
            <a:r>
              <a:rPr lang="zh-CN" altLang="en-US" dirty="0"/>
              <a:t>之后对</a:t>
            </a:r>
            <a:r>
              <a:rPr lang="en-US" altLang="zh-CN" dirty="0"/>
              <a:t>(R,C)</a:t>
            </a:r>
            <a:r>
              <a:rPr lang="zh-CN" altLang="en-US" dirty="0"/>
              <a:t>的影响，新加入一个</a:t>
            </a:r>
            <a:r>
              <a:rPr lang="en-US" altLang="zh-CN" dirty="0"/>
              <a:t>#</a:t>
            </a:r>
            <a:r>
              <a:rPr lang="zh-CN" altLang="en-US" dirty="0"/>
              <a:t>相当于这个</a:t>
            </a:r>
            <a:r>
              <a:rPr lang="en-US" altLang="zh-CN" dirty="0"/>
              <a:t>#</a:t>
            </a:r>
            <a:r>
              <a:rPr lang="zh-CN" altLang="en-US" dirty="0"/>
              <a:t>向周围的</a:t>
            </a:r>
            <a:r>
              <a:rPr lang="en-US" altLang="zh-CN" dirty="0"/>
              <a:t>#</a:t>
            </a:r>
            <a:r>
              <a:rPr lang="zh-CN" altLang="en-US" dirty="0"/>
              <a:t>连了一条长度为</a:t>
            </a:r>
            <a:r>
              <a:rPr lang="en-US" altLang="zh-CN" dirty="0"/>
              <a:t>0</a:t>
            </a:r>
            <a:r>
              <a:rPr lang="zh-CN" altLang="en-US" dirty="0"/>
              <a:t>的边。</a:t>
            </a:r>
            <a:endParaRPr lang="en-US" altLang="zh-CN" dirty="0"/>
          </a:p>
          <a:p>
            <a:r>
              <a:rPr lang="zh-CN" altLang="en-US" dirty="0"/>
              <a:t>相当于你有一张图，每次加入一个点和相邻的边询问</a:t>
            </a:r>
            <a:r>
              <a:rPr lang="en-US" altLang="zh-CN" dirty="0"/>
              <a:t>S-&gt;T</a:t>
            </a:r>
            <a:r>
              <a:rPr lang="zh-CN" altLang="en-US" dirty="0"/>
              <a:t>的最短路，你可以分别从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跑一遍最短路，然后枚举新加入的边更新答案。</a:t>
            </a:r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dirty="0" err="1"/>
              <a:t>nmlog</a:t>
            </a:r>
            <a:r>
              <a:rPr lang="en-US" altLang="zh-CN" dirty="0"/>
              <a:t>(nm))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015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24878-CB6C-47CF-947D-B0F3F87A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俄罗斯方块（子任务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17AB5-D7C4-4892-B793-61D44B7B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有了子任务</a:t>
            </a:r>
            <a:r>
              <a:rPr lang="en-US" altLang="zh-CN" dirty="0"/>
              <a:t>4</a:t>
            </a:r>
            <a:r>
              <a:rPr lang="zh-CN" altLang="en-US" dirty="0"/>
              <a:t>的想法，我们可以直接将原图的每一个格子视为一个点，相邻的两个</a:t>
            </a:r>
            <a:r>
              <a:rPr lang="en-US" altLang="zh-CN" dirty="0"/>
              <a:t>#</a:t>
            </a:r>
            <a:r>
              <a:rPr lang="zh-CN" altLang="en-US" dirty="0"/>
              <a:t>之间连</a:t>
            </a:r>
            <a:r>
              <a:rPr lang="en-US" altLang="zh-CN" dirty="0"/>
              <a:t>0</a:t>
            </a:r>
            <a:r>
              <a:rPr lang="zh-CN" altLang="en-US" dirty="0"/>
              <a:t>边，</a:t>
            </a:r>
            <a:r>
              <a:rPr lang="en-US" altLang="zh-CN" dirty="0"/>
              <a:t>.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zh-CN" altLang="en-US" dirty="0"/>
              <a:t>之间连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#</a:t>
            </a:r>
            <a:r>
              <a:rPr lang="zh-CN" altLang="en-US" dirty="0"/>
              <a:t>在</a:t>
            </a:r>
            <a:r>
              <a:rPr lang="en-US" altLang="zh-CN" dirty="0"/>
              <a:t>.</a:t>
            </a:r>
            <a:r>
              <a:rPr lang="zh-CN" altLang="en-US" dirty="0"/>
              <a:t>上方时连</a:t>
            </a:r>
            <a:r>
              <a:rPr lang="en-US" altLang="zh-CN" dirty="0"/>
              <a:t>1</a:t>
            </a:r>
            <a:r>
              <a:rPr lang="zh-CN" altLang="en-US" dirty="0"/>
              <a:t>，下方连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于是当我们还是跑最短路的时候变成了</a:t>
            </a:r>
            <a:r>
              <a:rPr lang="en-US" altLang="zh-CN" dirty="0"/>
              <a:t>01-bfs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O(nm)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21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F8CFC-6730-8AB1-CC71-555E8D25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26C39-649D-0259-580B-6BBEDD1D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259F-C392-395D-2662-30C4EE7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E8BEA-B3A1-6812-F12A-846423E7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感性理解上肯定是从大到小排更好。</a:t>
            </a:r>
            <a:endParaRPr lang="en-US" altLang="zh-CN" dirty="0"/>
          </a:p>
          <a:p>
            <a:r>
              <a:rPr lang="zh-CN" altLang="en-US" dirty="0"/>
              <a:t>证明：考虑整个序列的中位数，无论怎么排都是确定的。那么为了前面</a:t>
            </a:r>
            <a:r>
              <a:rPr lang="en-US" altLang="zh-CN" dirty="0"/>
              <a:t>n-2</a:t>
            </a:r>
            <a:r>
              <a:rPr lang="zh-CN" altLang="en-US" dirty="0"/>
              <a:t>个数的子问题答案尽量大，一定是把最后两个数设为最小的两个数。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14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B0D59-53A9-6F81-8326-C02B6DCA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赶</a:t>
            </a:r>
            <a:r>
              <a:rPr lang="en-US" altLang="zh-CN" dirty="0"/>
              <a:t>DDL</a:t>
            </a:r>
            <a:r>
              <a:rPr lang="zh-CN" altLang="en-US" dirty="0"/>
              <a:t>（子任务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A62CD-5F9F-0924-634B-77749CC4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对于每天都搜一搜之后是否能完成任务。</a:t>
            </a:r>
            <a:endParaRPr lang="en-US" altLang="zh-CN" dirty="0"/>
          </a:p>
          <a:p>
            <a:r>
              <a:rPr lang="zh-CN" altLang="en-US" dirty="0"/>
              <a:t>以及一些奇怪的做法。</a:t>
            </a:r>
          </a:p>
        </p:txBody>
      </p:sp>
    </p:spTree>
    <p:extLst>
      <p:ext uri="{BB962C8B-B14F-4D97-AF65-F5344CB8AC3E}">
        <p14:creationId xmlns:p14="http://schemas.microsoft.com/office/powerpoint/2010/main" val="1597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2E7B-9922-365A-FAE7-21A11D55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赶</a:t>
            </a:r>
            <a:r>
              <a:rPr lang="en-US" altLang="zh-CN" dirty="0"/>
              <a:t>DDL</a:t>
            </a:r>
            <a:r>
              <a:rPr lang="zh-CN" altLang="en-US" dirty="0"/>
              <a:t>（子任务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953AC-AAC0-AEE6-598F-25ECE0FC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对于每一天，考虑之后能不能在不新增作业的情况下完成任务。如果想要完成任务当然是每天都写一份作业。我们发现如果对于某个</a:t>
            </a:r>
            <a:r>
              <a:rPr lang="en-US" altLang="zh-CN" dirty="0"/>
              <a:t>d</a:t>
            </a:r>
            <a:r>
              <a:rPr lang="zh-CN" altLang="en-US" dirty="0"/>
              <a:t>，在之后的</a:t>
            </a:r>
            <a:r>
              <a:rPr lang="en-US" altLang="zh-CN" dirty="0"/>
              <a:t>d</a:t>
            </a:r>
            <a:r>
              <a:rPr lang="zh-CN" altLang="en-US" dirty="0"/>
              <a:t>天内有超过</a:t>
            </a:r>
            <a:r>
              <a:rPr lang="en-US" altLang="zh-CN" dirty="0"/>
              <a:t>d</a:t>
            </a:r>
            <a:r>
              <a:rPr lang="zh-CN" altLang="en-US" dirty="0"/>
              <a:t>个</a:t>
            </a:r>
            <a:r>
              <a:rPr lang="en-US" altLang="zh-CN" dirty="0"/>
              <a:t>DDL</a:t>
            </a:r>
            <a:r>
              <a:rPr lang="zh-CN" altLang="en-US" dirty="0"/>
              <a:t>那么一定写不完作业，否则我们一定可以通过每天写一份</a:t>
            </a:r>
            <a:r>
              <a:rPr lang="en-US" altLang="zh-CN" dirty="0"/>
              <a:t>DDL</a:t>
            </a:r>
            <a:r>
              <a:rPr lang="zh-CN" altLang="en-US" dirty="0"/>
              <a:t>最近的作业来完成所有作业。模拟这一过程即可得到一个</a:t>
            </a:r>
            <a:r>
              <a:rPr lang="en-US" altLang="zh-CN" dirty="0"/>
              <a:t>O(n^2)</a:t>
            </a:r>
            <a:r>
              <a:rPr lang="zh-CN" altLang="en-US" dirty="0"/>
              <a:t>或者其他类似复杂度的算法。</a:t>
            </a:r>
          </a:p>
        </p:txBody>
      </p:sp>
    </p:spTree>
    <p:extLst>
      <p:ext uri="{BB962C8B-B14F-4D97-AF65-F5344CB8AC3E}">
        <p14:creationId xmlns:p14="http://schemas.microsoft.com/office/powerpoint/2010/main" val="48914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A0D20-4354-6AC0-E271-73146DB1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赶</a:t>
            </a:r>
            <a:r>
              <a:rPr lang="en-US" altLang="zh-CN" dirty="0"/>
              <a:t>DDL</a:t>
            </a:r>
            <a:r>
              <a:rPr lang="zh-CN" altLang="en-US" dirty="0"/>
              <a:t>（子任务四）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D684A-3F6E-54DC-BCB5-FE3D7D54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由前面的观察可知如果：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对于每个第</a:t>
            </a:r>
            <a:r>
              <a:rPr lang="en-US" altLang="zh-CN" dirty="0" err="1"/>
              <a:t>i</a:t>
            </a:r>
            <a:r>
              <a:rPr lang="zh-CN" altLang="en-US" dirty="0"/>
              <a:t>天的</a:t>
            </a:r>
            <a:r>
              <a:rPr lang="en-US" altLang="zh-CN" dirty="0"/>
              <a:t>DDL</a:t>
            </a:r>
            <a:r>
              <a:rPr lang="zh-CN" altLang="en-US" dirty="0"/>
              <a:t>，给第</a:t>
            </a:r>
            <a:r>
              <a:rPr lang="en-US" altLang="zh-CN" dirty="0" err="1"/>
              <a:t>i</a:t>
            </a:r>
            <a:r>
              <a:rPr lang="zh-CN" altLang="en-US" dirty="0"/>
              <a:t>天打一个</a:t>
            </a:r>
            <a:r>
              <a:rPr lang="en-US" altLang="zh-CN" dirty="0"/>
              <a:t>+1</a:t>
            </a:r>
            <a:r>
              <a:rPr lang="zh-CN" altLang="en-US" dirty="0"/>
              <a:t>的标记；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给每一天一个</a:t>
            </a:r>
            <a:r>
              <a:rPr lang="en-US" altLang="zh-CN" dirty="0"/>
              <a:t>-1</a:t>
            </a:r>
            <a:r>
              <a:rPr lang="zh-CN" altLang="en-US" dirty="0"/>
              <a:t>的标记。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我们就需要查询是否存在一个前缀使得标记和</a:t>
            </a:r>
            <a:r>
              <a:rPr lang="en-US" altLang="zh-CN" dirty="0"/>
              <a:t>&gt;0</a:t>
            </a:r>
            <a:r>
              <a:rPr lang="zh-CN" altLang="en-US" dirty="0"/>
              <a:t>（</a:t>
            </a:r>
            <a:r>
              <a:rPr lang="en-US" altLang="zh-CN" dirty="0"/>
              <a:t>DDL</a:t>
            </a:r>
            <a:r>
              <a:rPr lang="zh-CN" altLang="en-US" dirty="0"/>
              <a:t>个数超过天数）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令</a:t>
            </a:r>
            <a:r>
              <a:rPr lang="en-US" altLang="zh-CN" dirty="0" err="1"/>
              <a:t>si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天标记的总和：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给第</a:t>
            </a:r>
            <a:r>
              <a:rPr lang="en-US" altLang="zh-CN" dirty="0" err="1"/>
              <a:t>i</a:t>
            </a:r>
            <a:r>
              <a:rPr lang="zh-CN" altLang="en-US" dirty="0"/>
              <a:t>天打一个</a:t>
            </a:r>
            <a:r>
              <a:rPr lang="en-US" altLang="zh-CN" dirty="0"/>
              <a:t>+1</a:t>
            </a:r>
            <a:r>
              <a:rPr lang="zh-CN" altLang="en-US" dirty="0"/>
              <a:t>的标记等价于让</a:t>
            </a:r>
            <a:r>
              <a:rPr lang="en-US" altLang="zh-CN" dirty="0" err="1"/>
              <a:t>si</a:t>
            </a:r>
            <a:r>
              <a:rPr lang="en-US" altLang="zh-CN" dirty="0"/>
              <a:t>,…</a:t>
            </a:r>
            <a:r>
              <a:rPr lang="en-US" altLang="zh-CN" dirty="0" err="1"/>
              <a:t>sn</a:t>
            </a:r>
            <a:r>
              <a:rPr lang="zh-CN" altLang="en-US" dirty="0"/>
              <a:t>都</a:t>
            </a:r>
            <a:r>
              <a:rPr lang="en-US" altLang="zh-CN" dirty="0"/>
              <a:t>+1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同理。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只需要一个区间加，全局查询最小值的线段树或者其他数据结构即可。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30482-285F-E7A6-BE61-6F113AB5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赶</a:t>
            </a:r>
            <a:r>
              <a:rPr lang="en-US" altLang="zh-CN" dirty="0"/>
              <a:t>DDL</a:t>
            </a:r>
            <a:r>
              <a:rPr lang="zh-CN" altLang="en-US" dirty="0"/>
              <a:t>（子任务四）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0A625-E6D8-2A90-118C-C596F911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本题有线性做法（因为并查集不在课程大纲里面所以没有出这个分数）。</a:t>
            </a:r>
            <a:endParaRPr lang="en-US" altLang="zh-CN" dirty="0"/>
          </a:p>
          <a:p>
            <a:r>
              <a:rPr lang="zh-CN" altLang="en-US" dirty="0"/>
              <a:t>注意到“在哪些天会做作业”这件事在新增</a:t>
            </a:r>
            <a:r>
              <a:rPr lang="en-US" altLang="zh-CN" dirty="0"/>
              <a:t>DDL</a:t>
            </a:r>
            <a:r>
              <a:rPr lang="zh-CN" altLang="en-US" dirty="0"/>
              <a:t>时变化不大。</a:t>
            </a:r>
            <a:endParaRPr lang="en-US" altLang="zh-CN" dirty="0"/>
          </a:p>
          <a:p>
            <a:r>
              <a:rPr lang="zh-CN" altLang="en-US" dirty="0"/>
              <a:t>如果你原本会在</a:t>
            </a:r>
            <a:r>
              <a:rPr lang="en-US" altLang="zh-CN" dirty="0"/>
              <a:t>i1,i2,…,</a:t>
            </a:r>
            <a:r>
              <a:rPr lang="en-US" altLang="zh-CN" dirty="0" err="1"/>
              <a:t>ik</a:t>
            </a:r>
            <a:r>
              <a:rPr lang="zh-CN" altLang="en-US" dirty="0"/>
              <a:t>这几天做作业，这时候新增了一个</a:t>
            </a:r>
            <a:r>
              <a:rPr lang="en-US" altLang="zh-CN" dirty="0"/>
              <a:t>DDL </a:t>
            </a:r>
            <a:r>
              <a:rPr lang="en-US" altLang="zh-CN" dirty="0" err="1"/>
              <a:t>i</a:t>
            </a:r>
            <a:r>
              <a:rPr lang="en-US" altLang="zh-CN" dirty="0"/>
              <a:t>’,</a:t>
            </a:r>
            <a:r>
              <a:rPr lang="zh-CN" altLang="en-US" dirty="0"/>
              <a:t>如果说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这一天我们不需要写作业，那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一定是当天写，否则考虑第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天原本写的是第</a:t>
            </a:r>
            <a:r>
              <a:rPr lang="en-US" altLang="zh-CN" dirty="0"/>
              <a:t>j’</a:t>
            </a:r>
            <a:r>
              <a:rPr lang="zh-CN" altLang="en-US" dirty="0"/>
              <a:t>天的</a:t>
            </a:r>
            <a:r>
              <a:rPr lang="en-US" altLang="zh-CN" dirty="0"/>
              <a:t>DDL</a:t>
            </a:r>
            <a:r>
              <a:rPr lang="zh-CN" altLang="en-US" dirty="0"/>
              <a:t>，如果</a:t>
            </a:r>
            <a:r>
              <a:rPr lang="en-US" altLang="zh-CN" dirty="0" err="1"/>
              <a:t>i</a:t>
            </a:r>
            <a:r>
              <a:rPr lang="en-US" altLang="zh-CN" dirty="0"/>
              <a:t>’&lt;j’</a:t>
            </a:r>
            <a:r>
              <a:rPr lang="zh-CN" altLang="en-US" dirty="0"/>
              <a:t>则让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继续尝试前一天（第</a:t>
            </a:r>
            <a:r>
              <a:rPr lang="en-US" altLang="zh-CN" dirty="0"/>
              <a:t>i’-1</a:t>
            </a:r>
            <a:r>
              <a:rPr lang="zh-CN" altLang="en-US" dirty="0"/>
              <a:t>天），否则把</a:t>
            </a:r>
            <a:r>
              <a:rPr lang="en-US" altLang="zh-CN" dirty="0"/>
              <a:t>j’</a:t>
            </a:r>
            <a:r>
              <a:rPr lang="zh-CN" altLang="en-US" dirty="0"/>
              <a:t>提走让</a:t>
            </a:r>
            <a:r>
              <a:rPr lang="en-US" altLang="zh-CN" dirty="0"/>
              <a:t>j’</a:t>
            </a:r>
            <a:r>
              <a:rPr lang="zh-CN" altLang="en-US" dirty="0"/>
              <a:t>尝试前一天（事实上不论是移动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en-US" dirty="0"/>
              <a:t>还是移动</a:t>
            </a:r>
            <a:r>
              <a:rPr lang="en-US" altLang="zh-CN" dirty="0"/>
              <a:t>j’</a:t>
            </a:r>
            <a:r>
              <a:rPr lang="zh-CN" altLang="en-US" dirty="0"/>
              <a:t>都是一样的），不断尝试直到一定做不完或者找到一天去做。用并查集维护所有的空闲的日子（如果第</a:t>
            </a:r>
            <a:r>
              <a:rPr lang="en-US" altLang="zh-CN" dirty="0" err="1"/>
              <a:t>i</a:t>
            </a:r>
            <a:r>
              <a:rPr lang="zh-CN" altLang="en-US" dirty="0"/>
              <a:t>天要写作业则让</a:t>
            </a:r>
            <a:r>
              <a:rPr lang="en-US" altLang="zh-CN" dirty="0" err="1"/>
              <a:t>i</a:t>
            </a:r>
            <a:r>
              <a:rPr lang="zh-CN" altLang="en-US" dirty="0"/>
              <a:t>指向</a:t>
            </a:r>
            <a:r>
              <a:rPr lang="en-US" altLang="zh-CN" dirty="0"/>
              <a:t>i-1</a:t>
            </a:r>
            <a:r>
              <a:rPr lang="zh-CN" altLang="en-US"/>
              <a:t>，这样可以快速定位到比某一天靠前的第一个空闲的日子）。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838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26BEA-DA30-9325-16A4-066CDC5C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密码学（子任务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85ABB-5C5C-31B4-BD98-6D489556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对于比较小的</a:t>
            </a:r>
            <a:r>
              <a:rPr lang="en-US" altLang="zh-CN" dirty="0"/>
              <a:t>N</a:t>
            </a:r>
            <a:r>
              <a:rPr lang="zh-CN" altLang="en-US" dirty="0"/>
              <a:t>，可以将</a:t>
            </a:r>
            <a:r>
              <a:rPr lang="en-US" altLang="zh-CN" dirty="0"/>
              <a:t>N</a:t>
            </a:r>
            <a:r>
              <a:rPr lang="zh-CN" altLang="en-US" dirty="0"/>
              <a:t>分解质因数得到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，然后通过上面介绍的</a:t>
            </a:r>
            <a:r>
              <a:rPr lang="en-US" altLang="zh-CN" dirty="0"/>
              <a:t>RSA</a:t>
            </a:r>
            <a:r>
              <a:rPr lang="zh-CN" altLang="en-US" dirty="0"/>
              <a:t>算法得到</a:t>
            </a:r>
            <a:r>
              <a:rPr lang="en-US" altLang="zh-CN" dirty="0"/>
              <a:t>d</a:t>
            </a:r>
            <a:r>
              <a:rPr lang="zh-CN" altLang="en-US" dirty="0"/>
              <a:t>，最后再得到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973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1583B-000E-69D4-35BC-6D22C318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密码学（子任务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1E91E-256F-7F5E-FB9B-BE90642A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有了上述的思路，</a:t>
            </a:r>
            <a:r>
              <a:rPr lang="zh-CN" altLang="en-US" dirty="0"/>
              <a:t>我们可以考虑对</a:t>
            </a:r>
            <a:r>
              <a:rPr lang="en-US" altLang="zh-CN" dirty="0"/>
              <a:t>e1</a:t>
            </a:r>
            <a:r>
              <a:rPr lang="zh-CN" altLang="en-US" dirty="0"/>
              <a:t>和</a:t>
            </a:r>
            <a:r>
              <a:rPr lang="en-US" altLang="zh-CN" dirty="0"/>
              <a:t>e2</a:t>
            </a:r>
            <a:r>
              <a:rPr lang="zh-CN" altLang="en-US" dirty="0"/>
              <a:t>做辗转相除，最后得到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0583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946</Words>
  <Application>Microsoft Office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离子会议室</vt:lpstr>
      <vt:lpstr>试题讲评</vt:lpstr>
      <vt:lpstr>得分情况</vt:lpstr>
      <vt:lpstr>重排</vt:lpstr>
      <vt:lpstr>赶DDL（子任务1）</vt:lpstr>
      <vt:lpstr>赶DDL（子任务2）</vt:lpstr>
      <vt:lpstr>赶DDL（子任务四）</vt:lpstr>
      <vt:lpstr>赶DDL（子任务四）</vt:lpstr>
      <vt:lpstr>密码学（子任务1、2）</vt:lpstr>
      <vt:lpstr>密码学（子任务4、5）</vt:lpstr>
      <vt:lpstr>俄罗斯方块（子任务1）</vt:lpstr>
      <vt:lpstr>俄罗斯方块（子任务2）</vt:lpstr>
      <vt:lpstr>俄罗斯方块（子任务3）</vt:lpstr>
      <vt:lpstr>俄罗斯方块（子任务4）</vt:lpstr>
      <vt:lpstr>俄罗斯方块（子任务5）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试题讲评</dc:title>
  <dc:creator>huangzk0506@sina.com</dc:creator>
  <cp:lastModifiedBy>huangzk0506@sina.com</cp:lastModifiedBy>
  <cp:revision>8</cp:revision>
  <dcterms:created xsi:type="dcterms:W3CDTF">2023-09-28T12:54:33Z</dcterms:created>
  <dcterms:modified xsi:type="dcterms:W3CDTF">2023-09-29T08:56:06Z</dcterms:modified>
</cp:coreProperties>
</file>