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92" r:id="rId6"/>
    <p:sldId id="293" r:id="rId7"/>
    <p:sldId id="288" r:id="rId8"/>
    <p:sldId id="289" r:id="rId9"/>
    <p:sldId id="294" r:id="rId10"/>
    <p:sldId id="295" r:id="rId11"/>
    <p:sldId id="296" r:id="rId12"/>
    <p:sldId id="297" r:id="rId13"/>
    <p:sldId id="269" r:id="rId14"/>
    <p:sldId id="262" r:id="rId15"/>
    <p:sldId id="298" r:id="rId16"/>
    <p:sldId id="263" r:id="rId17"/>
    <p:sldId id="299" r:id="rId18"/>
    <p:sldId id="268" r:id="rId19"/>
    <p:sldId id="3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39E8-4EC4-8C85-F4F0-40D4E4CF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B3076-F749-339F-132C-F1B369E6D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07B8-26D9-1F58-8F65-5C2BF2D9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372DC-B1C3-A969-F433-4E48E13B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1137D-D542-7F43-A221-640D6EF6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DEB64-2D9E-5F02-2F0E-3F33EC1E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5B67-2A70-EDB6-04E9-6C03CA98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291F-2355-3A4C-D646-A287A9A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9BF5C-585C-A336-D377-4FF1286D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67B7-DED5-7219-A076-A57FF763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CD2E60-872B-8FC1-F981-FE5099D4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C9016-4D8F-0BE1-D2B3-98F22BEB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41394-270A-29B8-DA90-66D8F389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9C660-00FE-8994-1AAF-5087939F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9EAA4-C15A-D111-688B-27EAA9A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E31E6-A157-9002-7D80-9A5E1DFF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1BE9-288F-FCC1-60E7-10DA904D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33751-37C3-84EC-3D9A-43B21D2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2FE5B-A47C-0BFF-0C1D-5653D78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9A3D4-4ADF-4E6F-741D-E6BB35A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8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4CA25-4B20-B7AF-E379-989BA560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3A2F5-7B52-91B8-4A25-F54BF571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4DEB7-EA3B-531E-F9CF-C6E9D147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95E4A-40C7-32D1-89B4-A633802B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552EC-3F4B-216A-235C-F7154555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1B61-ACD1-CE44-1083-17CE7E75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30DB0-2A90-34E1-92C3-363B2F11B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83532-0E4A-49F2-9B17-EEBDC3B0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D5F44-4582-F2F5-AC89-ADF9AF58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2A652-B413-9A60-54D5-F7B5AC0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482F7-EE38-514D-7283-9A1896CB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CEA5-1BF0-7C7D-57BF-52A4B01E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93FD7-6F0C-A292-A278-2F2C2360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404A2-714D-7000-FDCA-22D606C1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03EC2-68CF-8078-136D-7EF96770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D70EA-4BE8-07FC-AA7E-F8E095C44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C53C9-8DA8-8875-A6D9-2CF17D41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0C5B7-A380-51C6-A07F-F90C732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D036D5-DAC9-6481-7647-EDEF8042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69707-B4C9-BD5C-57FC-74D63C7D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5E214-D2B0-B998-10E5-D6257A1B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FCBF8E-17A7-15F5-3DF3-C4F711E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E5E7BA-4876-3F4C-1914-E7954D6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90690-0CD8-54F2-F25F-CD0B2B6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78670-6DCF-5CBD-3005-31B04415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FA05-E1BE-711C-1181-CF8196C8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DE25-6A4C-6E95-AF96-6F788284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FA55F-A53B-5DA0-DD55-13FE98E1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F6893-9129-E325-3E2E-06F74F611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62596-7441-6E4F-833D-97E1EA8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AC61C-24D7-4D9D-5B09-FB380CB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95B14-86EB-7C0F-550C-E5EC86F4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7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5F03-905F-96D1-CBA4-F86C95D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CA53E9-5E0E-65ED-E36E-3B9FD371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FB7E6-D9CA-E79C-8993-661FDAA3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B775E-802E-239A-90CD-17A243A5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62842-F2D5-3494-8585-CFA3CE91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16488-A9E7-FC2F-4B10-D75391FE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4ABC0-4BE3-A2B0-997E-4E610395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7D67E-6DF1-73BD-4D3D-5E314A32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359-F77B-74E6-FB1D-9C79C2191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A5AB-DCF3-4FD7-B7CA-BDD57C194B0A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61A7E-43CE-8ABB-BF31-894679F58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34394-F22C-0E6F-B99F-BB503B98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47E8-9B83-4B9F-BDFB-840B4E78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7BB9-3C0D-0409-C7D5-66C95D3C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50EAE-6379-10F2-30F7-B1564FE5B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周天宝</a:t>
            </a:r>
          </a:p>
        </p:txBody>
      </p:sp>
    </p:spTree>
    <p:extLst>
      <p:ext uri="{BB962C8B-B14F-4D97-AF65-F5344CB8AC3E}">
        <p14:creationId xmlns:p14="http://schemas.microsoft.com/office/powerpoint/2010/main" val="349528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66D6-764D-E5B8-233A-9B93D103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P4381】Island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CE299-9E36-FA69-7552-29FBD7E8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求若干个基环树的直径之和。</a:t>
                </a:r>
                <a:endParaRPr lang="en-US" altLang="zh-CN" dirty="0"/>
              </a:p>
              <a:p>
                <a:r>
                  <a:rPr lang="zh-CN" altLang="en-US" dirty="0"/>
                  <a:t>对于一个基环树，找到它的环，求出环上每个节点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向环外延伸的最长距离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将长为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的环破为长为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的链。如果从节点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外面走到节点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外面，则距离为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，同时要求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。使用单调队列优化求解。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CE299-9E36-FA69-7552-29FBD7E8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8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129A1-B23A-2EFA-4C6D-E1831D7A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80" y="-66779"/>
            <a:ext cx="10515600" cy="132556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P5665】</a:t>
            </a:r>
            <a:r>
              <a:rPr lang="zh-CN" altLang="en-US" dirty="0"/>
              <a:t>划分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34EF51-587D-166F-0088-1D20E1A5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35" y="5814657"/>
            <a:ext cx="8667998" cy="84811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AE19ED-08D2-0256-03F7-FEBEF92A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5" y="1043342"/>
            <a:ext cx="7569529" cy="4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F1FC-D29C-1251-36B8-E4008306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P5665】</a:t>
            </a:r>
            <a:r>
              <a:rPr lang="zh-CN" altLang="en-US" dirty="0"/>
              <a:t>划分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FB81F0-40BE-11A5-AD6F-7F28BD518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贪心地使最后一段的和尽可能小。</a:t>
                </a:r>
                <a:endParaRPr lang="en-US" altLang="zh-CN" dirty="0"/>
              </a:p>
              <a:p>
                <a:r>
                  <a:rPr lang="zh-CN" altLang="en-US" dirty="0"/>
                  <a:t>不严谨证明：如果最后一段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的和没到达下界，那么可以不断地把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 分给前一段。由于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，分给前一段的贡献是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，分给后一段的贡献是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，则分给前一段更优。同时分给前一段也有利于后面的分段。</a:t>
                </a:r>
                <a:endParaRPr lang="en-US" altLang="zh-CN" dirty="0"/>
              </a:p>
              <a:p>
                <a:r>
                  <a:rPr lang="zh-CN" altLang="en-US" dirty="0"/>
                  <a:t>所以设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：最后一段分成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可行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dirty="0"/>
                  <a:t> ，应有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/>
                  <a:t> 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/>
                  <a:t> ，单调队列即可。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FB81F0-40BE-11A5-AD6F-7F28BD518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A48C-258B-B149-72CD-D5E71A0C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P5824】</a:t>
            </a:r>
            <a:r>
              <a:rPr lang="zh-CN" altLang="en-US" dirty="0"/>
              <a:t>十二重计数法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8C657-0BF6-6A63-5867-BC84F7BD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CD495-B6D0-9B97-110E-B677A42A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1541587"/>
            <a:ext cx="5908435" cy="5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44A8-4616-EEDF-41BD-A80B643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P3702】</a:t>
            </a:r>
            <a:r>
              <a:rPr lang="zh-CN" altLang="en-US" dirty="0"/>
              <a:t>序列计数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29C4D9-1E14-751A-9C6F-940C81F08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80" y="1690688"/>
            <a:ext cx="10515600" cy="20285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C21FB5-2D8C-CFF4-889B-6071312E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0" y="4177330"/>
            <a:ext cx="9848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669F-B06E-95A9-92B3-D71FCA0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P3702】</a:t>
            </a:r>
            <a:r>
              <a:rPr lang="zh-CN" altLang="en-US" dirty="0"/>
              <a:t>序列计数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1438B-E872-657D-1BCD-81ECC9D4F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用总方案数去掉不含质数的方案数。</a:t>
                </a:r>
                <a:endParaRPr lang="en-US" altLang="zh-CN" dirty="0"/>
              </a:p>
              <a:p>
                <a:r>
                  <a:rPr lang="zh-CN" altLang="en-US" dirty="0"/>
                  <a:t>分别用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求解，设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个数字，和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的方案数，矩阵快速幂加速。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1438B-E872-657D-1BCD-81ECC9D4F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6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88316-92A1-48AF-BF22-162B48B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P3773】</a:t>
            </a:r>
            <a:r>
              <a:rPr lang="zh-CN" altLang="en-US" dirty="0"/>
              <a:t>吉夫特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21C98B-96A8-4977-0BF1-BC4D3CB6A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04" y="4238124"/>
            <a:ext cx="10515600" cy="104554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D51D6-9590-F17F-F3F7-1CC4AD01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494322" cy="22841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5104F2-785E-5184-6DA2-28BDD8B1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04" y="5153707"/>
            <a:ext cx="9494322" cy="163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4963C-C0EF-E27E-1F37-C4A12762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P3773】</a:t>
            </a:r>
            <a:r>
              <a:rPr lang="zh-CN" altLang="en-US" dirty="0"/>
              <a:t>吉夫特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84C6CD-BD1A-F7BB-2F5F-FF7A37574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 </a:t>
                </a:r>
                <a:r>
                  <a:rPr lang="en-US" altLang="zh-CN" dirty="0"/>
                  <a:t>Lucas </a:t>
                </a:r>
                <a:r>
                  <a:rPr lang="zh-CN" altLang="en-US" dirty="0"/>
                  <a:t>定理可知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奇数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/>
                  <a:t> 表示结尾值为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的序列个数。</a:t>
                </a:r>
                <a:endParaRPr lang="en-US" altLang="zh-CN" dirty="0"/>
              </a:p>
              <a:p>
                <a:r>
                  <a:rPr lang="zh-CN" altLang="en-US" dirty="0"/>
                  <a:t>转移时枚举子集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/>
                  <a:t> 则令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84C6CD-BD1A-F7BB-2F5F-FF7A37574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0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3507C-60E3-E98A-A262-E9484F6E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10" y="-5938"/>
            <a:ext cx="10515600" cy="132556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P5664】Emiya </a:t>
            </a:r>
            <a:r>
              <a:rPr lang="zh-CN" altLang="en-US" dirty="0"/>
              <a:t>家今天的饭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B6287-8603-AB8E-C242-DCF8787F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45E9B-4FBB-FF74-9914-BD1F5C84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6" y="1088516"/>
            <a:ext cx="7721151" cy="5276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C3F36F-A067-2AE9-8B0F-9A85E49F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10" y="6086186"/>
            <a:ext cx="6669541" cy="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1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C0BC-7780-0F4B-87C7-AF50293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P5664】Emiya </a:t>
            </a:r>
            <a:r>
              <a:rPr lang="zh-CN" altLang="en-US" dirty="0"/>
              <a:t>家今天的饭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2DC9-C81C-33FA-D73A-AF0CEAA71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30247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对“每种食材最多在一半菜中”进行容斥。用总的方案数减去某种食材过多的方案数。不会有两种食材同时过多。</a:t>
                </a:r>
                <a:endParaRPr lang="en-US" altLang="zh-CN" dirty="0"/>
              </a:p>
              <a:p>
                <a:r>
                  <a:rPr lang="zh-CN" altLang="en-US" dirty="0"/>
                  <a:t>总方案数易求。</a:t>
                </a:r>
                <a:endParaRPr lang="en-US" altLang="zh-CN" dirty="0"/>
              </a:p>
              <a:p>
                <a:r>
                  <a:rPr lang="zh-CN" altLang="en-US" dirty="0"/>
                  <a:t>枚举过多的食材种类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 表示前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种烹饪方法，一共做了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个菜，其中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的方案数。转移时枚举第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种烹饪方法是否选用，选用时是否使用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。最后要求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只需记录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的值即可。最后要求此值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2DC9-C81C-33FA-D73A-AF0CEAA71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30247" cy="4351338"/>
              </a:xfrm>
              <a:blipFill>
                <a:blip r:embed="rId2"/>
                <a:stretch>
                  <a:fillRect l="-948" t="-2521" r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9E0A-4F51-2C8A-0175-C145CE77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 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17C5A-21DA-52A0-EE72-12D55F0E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单调队列：例如 </a:t>
            </a:r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P1886】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单调队列的简单应用：例如</a:t>
            </a:r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P2216】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115AC-3208-EF09-5340-83B285D5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050"/>
            <a:ext cx="9171647" cy="848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B59FFB-B31B-436C-D2ED-4393FFD2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1272"/>
            <a:ext cx="9270670" cy="8527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C2DFFC-F9F2-C26B-243A-DD2BDA055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7230"/>
            <a:ext cx="7086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1332-5674-B6A5-4073-143937BC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P2219】</a:t>
            </a:r>
            <a:r>
              <a:rPr lang="zh-CN" altLang="en-US" dirty="0"/>
              <a:t>修筑绿化带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72A28B-CDBA-38C4-F46B-CBECB7E8D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9747"/>
            <a:ext cx="10515600" cy="98309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EE0E65-D218-9FAF-B178-8B8343FE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923443" cy="3308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76136-4C40-70A9-90E3-4F490ADF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268854"/>
            <a:ext cx="11003107" cy="10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B654-1956-3E01-2900-1F9A222C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P2219】</a:t>
            </a:r>
            <a:r>
              <a:rPr lang="zh-CN" altLang="en-US" dirty="0"/>
              <a:t>修筑绿化带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3D694E-01CB-254C-6019-58ABD960B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求出每一块花园中，花坛应该放在哪里。如果花园的右下角为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，那么花坛的右下角就应位于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这个矩形内。</a:t>
                </a:r>
                <a:endParaRPr lang="en-US" altLang="zh-CN" dirty="0"/>
              </a:p>
              <a:p>
                <a:r>
                  <a:rPr lang="zh-CN" altLang="en-US" dirty="0"/>
                  <a:t>求出这个矩形内最小的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3D694E-01CB-254C-6019-58ABD960B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5CD7A-1E34-A042-15F6-C5E17793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求最大全 </a:t>
            </a:r>
            <a:r>
              <a:rPr lang="en-US" altLang="zh-CN" dirty="0"/>
              <a:t>0 </a:t>
            </a:r>
            <a:r>
              <a:rPr lang="zh-CN" altLang="en-US" dirty="0"/>
              <a:t>正方形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5C310-5438-F0CE-F1B8-665CFC7D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0/1</m:t>
                    </m:r>
                  </m:oMath>
                </a14:m>
                <a:r>
                  <a:rPr lang="zh-CN" altLang="en-US" dirty="0"/>
                  <a:t> 矩阵，求出最大的全为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的子正方形。</a:t>
                </a:r>
                <a:endParaRPr lang="en-US" altLang="zh-CN" dirty="0"/>
              </a:p>
              <a:p>
                <a:r>
                  <a:rPr lang="zh-CN" altLang="en-US" dirty="0"/>
                  <a:t>要求不带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zh-CN" altLang="en-US" dirty="0"/>
                  <a:t> 的做法：枚举每个点作为左上角，二分正方形边长。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5C310-5438-F0CE-F1B8-665CFC7D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0403-1802-CA95-00B9-6B88EDF2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求最大全 </a:t>
            </a:r>
            <a:r>
              <a:rPr lang="en-US" altLang="zh-CN" dirty="0"/>
              <a:t>0 </a:t>
            </a:r>
            <a:r>
              <a:rPr lang="zh-CN" altLang="en-US" dirty="0"/>
              <a:t>正方形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C54EB-345C-0ED1-9510-54B1C4689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表示矩形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位置往下延伸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枚举正方形的上边界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，依次从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枚举正方形的右边界。维护一个左边界的指针，并用单调队列维护左右边界之中的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值，需要时刻保证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C54EB-345C-0ED1-9510-54B1C4689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7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0989-0FD0-1B33-2444-FF62C168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P2254】</a:t>
            </a:r>
            <a:r>
              <a:rPr lang="zh-CN" altLang="en-US" dirty="0"/>
              <a:t>瑰丽华尔兹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9513E-54BB-001E-3334-98A605B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2D2D81-2E39-4173-0C1E-CF642FA8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3863614"/>
            <a:ext cx="7667625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7A38E6-6C9A-F3D7-BC26-F8530EF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7" y="1408520"/>
            <a:ext cx="10435442" cy="24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8A91-DC8B-EDEF-CFB9-95304F9B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P2254】</a:t>
            </a:r>
            <a:r>
              <a:rPr lang="zh-CN" altLang="en-US" dirty="0"/>
              <a:t>瑰丽华尔兹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383C8-0EBD-F09C-84CA-AC57FAE56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79" y="1825625"/>
                <a:ext cx="12190020" cy="4351338"/>
              </a:xfrm>
            </p:spPr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时刻到达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的最长路程。</a:t>
                </a:r>
                <a:endParaRPr lang="en-US" altLang="zh-CN" dirty="0"/>
              </a:p>
              <a:p>
                <a:r>
                  <a:rPr lang="zh-CN" altLang="en-US" dirty="0"/>
                  <a:t>假如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时刻钢琴是往上方滑动，那么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。往其它方向同理。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𝑛𝑚𝑇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由于时间可以被分为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段，每段滑动方向相同，则可以修改状态，令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个时间段结束后到达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的最长路程。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。使用单调队列优化。复杂度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𝑛𝑚𝐾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383C8-0EBD-F09C-84CA-AC57FAE56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79" y="1825625"/>
                <a:ext cx="12190020" cy="4351338"/>
              </a:xfrm>
              <a:blipFill>
                <a:blip r:embed="rId2"/>
                <a:stretch>
                  <a:fillRect l="-900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390E4-6549-CCF1-7E5A-829EE82B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P4381】Island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E160-DF9E-8722-31C9-3649D1F3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FF5866-AA94-CEB4-110F-A5C5E63A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5" y="1380939"/>
            <a:ext cx="8712282" cy="4404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D62EC6-3ED0-549C-2AD9-E6DA5F6E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8" y="5768975"/>
            <a:ext cx="632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829</Words>
  <Application>Microsoft Office PowerPoint</Application>
  <PresentationFormat>宽屏</PresentationFormat>
  <Paragraphs>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动态规划2</vt:lpstr>
      <vt:lpstr>单调队列优化 DP</vt:lpstr>
      <vt:lpstr>【Luogu P2219】修筑绿化带</vt:lpstr>
      <vt:lpstr>【Luogu P2219】修筑绿化带</vt:lpstr>
      <vt:lpstr>求最大全 0 正方形</vt:lpstr>
      <vt:lpstr>求最大全 0 正方形</vt:lpstr>
      <vt:lpstr>【Luogu P2254】瑰丽华尔兹</vt:lpstr>
      <vt:lpstr>【Luogu P2254】瑰丽华尔兹</vt:lpstr>
      <vt:lpstr>【Luogu P4381】Island</vt:lpstr>
      <vt:lpstr>【Luogu P4381】Island</vt:lpstr>
      <vt:lpstr>【Luogu P5665】划分</vt:lpstr>
      <vt:lpstr>【Luogu P5665】划分</vt:lpstr>
      <vt:lpstr>【Luogu P5824】十二重计数法</vt:lpstr>
      <vt:lpstr>【Luogu P3702】序列计数</vt:lpstr>
      <vt:lpstr>【Luogu P3702】序列计数</vt:lpstr>
      <vt:lpstr>【Luogu P3773】吉夫特</vt:lpstr>
      <vt:lpstr>【Luogu P3773】吉夫特</vt:lpstr>
      <vt:lpstr>【Luogu P5664】Emiya 家今天的饭</vt:lpstr>
      <vt:lpstr>【Luogu P5664】Emiya 家今天的饭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的优化</dc:title>
  <dc:creator>天宝 周</dc:creator>
  <cp:lastModifiedBy>天宝 周</cp:lastModifiedBy>
  <cp:revision>31</cp:revision>
  <dcterms:created xsi:type="dcterms:W3CDTF">2023-10-01T11:17:06Z</dcterms:created>
  <dcterms:modified xsi:type="dcterms:W3CDTF">2023-10-01T18:25:50Z</dcterms:modified>
</cp:coreProperties>
</file>