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300" r:id="rId3"/>
    <p:sldId id="449" r:id="rId4"/>
    <p:sldId id="260" r:id="rId5"/>
    <p:sldId id="261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78" r:id="rId23"/>
    <p:sldId id="292" r:id="rId24"/>
    <p:sldId id="293" r:id="rId25"/>
    <p:sldId id="294" r:id="rId26"/>
    <p:sldId id="295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9" r:id="rId38"/>
    <p:sldId id="320" r:id="rId39"/>
    <p:sldId id="318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9B52941-4049-4AC7-A46E-C6756B5EAAC5}">
          <p14:sldIdLst>
            <p14:sldId id="280"/>
          </p14:sldIdLst>
        </p14:section>
        <p14:section name="自我介绍" id="{8C04A0C4-F0E3-4740-B469-5D58EBB84810}">
          <p14:sldIdLst>
            <p14:sldId id="300"/>
            <p14:sldId id="449"/>
          </p14:sldIdLst>
        </p14:section>
        <p14:section name="二分" id="{02116298-B351-4CB6-BE77-703626A34374}">
          <p14:sldIdLst>
            <p14:sldId id="260"/>
            <p14:sldId id="261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Hash算法" id="{83E82DED-A1C1-4BEF-890D-F12441724514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78"/>
          </p14:sldIdLst>
        </p14:section>
        <p14:section name="数论等杂题" id="{CCC2E624-FE40-4AC9-BBD6-50261C40D775}">
          <p14:sldIdLst>
            <p14:sldId id="292"/>
            <p14:sldId id="293"/>
          </p14:sldIdLst>
        </p14:section>
        <p14:section name="数据结构" id="{A3AEE6B1-1CE3-4AF6-8DB3-0EFF7DA39B48}">
          <p14:sldIdLst>
            <p14:sldId id="294"/>
            <p14:sldId id="295"/>
          </p14:sldIdLst>
        </p14:section>
        <p14:section name="构造" id="{23EA1054-E6A0-4034-B26C-DAF948E54FC8}">
          <p14:sldIdLst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9"/>
            <p14:sldId id="320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凯 吴" userId="f50f5c7f48ac5e51" providerId="LiveId" clId="{86E6EEFF-78CB-48BF-B8AE-A3185934E835}"/>
    <pc:docChg chg="undo custSel addSld delSld modSld modMainMaster delSection modSection">
      <pc:chgData name="凯 吴" userId="f50f5c7f48ac5e51" providerId="LiveId" clId="{86E6EEFF-78CB-48BF-B8AE-A3185934E835}" dt="2019-08-11T12:57:22.657" v="1852"/>
      <pc:docMkLst>
        <pc:docMk/>
      </pc:docMkLst>
      <pc:sldChg chg="add">
        <pc:chgData name="凯 吴" userId="f50f5c7f48ac5e51" providerId="LiveId" clId="{86E6EEFF-78CB-48BF-B8AE-A3185934E835}" dt="2019-08-08T12:09:11.762" v="0"/>
        <pc:sldMkLst>
          <pc:docMk/>
          <pc:sldMk cId="2710138246" sldId="271"/>
        </pc:sldMkLst>
      </pc:sldChg>
      <pc:sldChg chg="modSp add">
        <pc:chgData name="凯 吴" userId="f50f5c7f48ac5e51" providerId="LiveId" clId="{86E6EEFF-78CB-48BF-B8AE-A3185934E835}" dt="2019-08-08T12:09:28.134" v="6" actId="27636"/>
        <pc:sldMkLst>
          <pc:docMk/>
          <pc:sldMk cId="194781886" sldId="276"/>
        </pc:sldMkLst>
        <pc:spChg chg="mod">
          <ac:chgData name="凯 吴" userId="f50f5c7f48ac5e51" providerId="LiveId" clId="{86E6EEFF-78CB-48BF-B8AE-A3185934E835}" dt="2019-08-08T12:09:28.134" v="6" actId="27636"/>
          <ac:spMkLst>
            <pc:docMk/>
            <pc:sldMk cId="194781886" sldId="276"/>
            <ac:spMk id="3" creationId="{3E58D14C-E381-4160-8FE7-0499E2DBFD39}"/>
          </ac:spMkLst>
        </pc:spChg>
      </pc:sldChg>
      <pc:sldChg chg="add">
        <pc:chgData name="凯 吴" userId="f50f5c7f48ac5e51" providerId="LiveId" clId="{86E6EEFF-78CB-48BF-B8AE-A3185934E835}" dt="2019-08-08T12:09:11.762" v="0"/>
        <pc:sldMkLst>
          <pc:docMk/>
          <pc:sldMk cId="1139261969" sldId="277"/>
        </pc:sldMkLst>
      </pc:sldChg>
      <pc:sldChg chg="add del">
        <pc:chgData name="凯 吴" userId="f50f5c7f48ac5e51" providerId="LiveId" clId="{86E6EEFF-78CB-48BF-B8AE-A3185934E835}" dt="2019-08-11T11:50:59.656" v="1851"/>
        <pc:sldMkLst>
          <pc:docMk/>
          <pc:sldMk cId="2766921523" sldId="278"/>
        </pc:sldMkLst>
      </pc:sldChg>
      <pc:sldChg chg="modSp add">
        <pc:chgData name="凯 吴" userId="f50f5c7f48ac5e51" providerId="LiveId" clId="{86E6EEFF-78CB-48BF-B8AE-A3185934E835}" dt="2019-08-08T12:09:17.818" v="4" actId="27636"/>
        <pc:sldMkLst>
          <pc:docMk/>
          <pc:sldMk cId="2721518016" sldId="279"/>
        </pc:sldMkLst>
        <pc:spChg chg="mod">
          <ac:chgData name="凯 吴" userId="f50f5c7f48ac5e51" providerId="LiveId" clId="{86E6EEFF-78CB-48BF-B8AE-A3185934E835}" dt="2019-08-08T12:09:17.818" v="4" actId="27636"/>
          <ac:spMkLst>
            <pc:docMk/>
            <pc:sldMk cId="2721518016" sldId="279"/>
            <ac:spMk id="3" creationId="{DD389947-A7CB-4D91-88CF-20048505C6E4}"/>
          </ac:spMkLst>
        </pc:spChg>
      </pc:sldChg>
      <pc:sldChg chg="modSp add">
        <pc:chgData name="凯 吴" userId="f50f5c7f48ac5e51" providerId="LiveId" clId="{86E6EEFF-78CB-48BF-B8AE-A3185934E835}" dt="2019-08-08T12:10:21.490" v="42"/>
        <pc:sldMkLst>
          <pc:docMk/>
          <pc:sldMk cId="2681188494" sldId="280"/>
        </pc:sldMkLst>
        <pc:spChg chg="mod">
          <ac:chgData name="凯 吴" userId="f50f5c7f48ac5e51" providerId="LiveId" clId="{86E6EEFF-78CB-48BF-B8AE-A3185934E835}" dt="2019-08-08T12:10:16.994" v="25"/>
          <ac:spMkLst>
            <pc:docMk/>
            <pc:sldMk cId="2681188494" sldId="280"/>
            <ac:spMk id="2" creationId="{AB11C521-7E1D-440E-AAB0-5BCC1E05F041}"/>
          </ac:spMkLst>
        </pc:spChg>
        <pc:spChg chg="mod">
          <ac:chgData name="凯 吴" userId="f50f5c7f48ac5e51" providerId="LiveId" clId="{86E6EEFF-78CB-48BF-B8AE-A3185934E835}" dt="2019-08-08T12:10:21.490" v="42"/>
          <ac:spMkLst>
            <pc:docMk/>
            <pc:sldMk cId="2681188494" sldId="280"/>
            <ac:spMk id="3" creationId="{2962B2E7-23E0-4092-9C23-198AB2BB77A3}"/>
          </ac:spMkLst>
        </pc:spChg>
      </pc:sldChg>
      <pc:sldChg chg="modSp add">
        <pc:chgData name="凯 吴" userId="f50f5c7f48ac5e51" providerId="LiveId" clId="{86E6EEFF-78CB-48BF-B8AE-A3185934E835}" dt="2019-08-08T12:20:14.302" v="792"/>
        <pc:sldMkLst>
          <pc:docMk/>
          <pc:sldMk cId="2048542738" sldId="281"/>
        </pc:sldMkLst>
        <pc:spChg chg="mod">
          <ac:chgData name="凯 吴" userId="f50f5c7f48ac5e51" providerId="LiveId" clId="{86E6EEFF-78CB-48BF-B8AE-A3185934E835}" dt="2019-08-08T12:10:46.710" v="71"/>
          <ac:spMkLst>
            <pc:docMk/>
            <pc:sldMk cId="2048542738" sldId="281"/>
            <ac:spMk id="2" creationId="{2013F425-2848-42CD-97A8-9C7202F7303B}"/>
          </ac:spMkLst>
        </pc:spChg>
        <pc:spChg chg="mod">
          <ac:chgData name="凯 吴" userId="f50f5c7f48ac5e51" providerId="LiveId" clId="{86E6EEFF-78CB-48BF-B8AE-A3185934E835}" dt="2019-08-08T12:20:14.302" v="792"/>
          <ac:spMkLst>
            <pc:docMk/>
            <pc:sldMk cId="2048542738" sldId="281"/>
            <ac:spMk id="3" creationId="{F24FBAB2-9B81-4D35-897E-4FEC02F800EF}"/>
          </ac:spMkLst>
        </pc:spChg>
      </pc:sldChg>
      <pc:sldChg chg="modSp add">
        <pc:chgData name="凯 吴" userId="f50f5c7f48ac5e51" providerId="LiveId" clId="{86E6EEFF-78CB-48BF-B8AE-A3185934E835}" dt="2019-08-08T12:21:54.280" v="853" actId="20577"/>
        <pc:sldMkLst>
          <pc:docMk/>
          <pc:sldMk cId="2192492769" sldId="282"/>
        </pc:sldMkLst>
        <pc:spChg chg="mod">
          <ac:chgData name="凯 吴" userId="f50f5c7f48ac5e51" providerId="LiveId" clId="{86E6EEFF-78CB-48BF-B8AE-A3185934E835}" dt="2019-08-08T12:20:46.125" v="807"/>
          <ac:spMkLst>
            <pc:docMk/>
            <pc:sldMk cId="2192492769" sldId="282"/>
            <ac:spMk id="2" creationId="{0C8A4621-3353-4D5A-BE20-6A795A871383}"/>
          </ac:spMkLst>
        </pc:spChg>
        <pc:spChg chg="mod">
          <ac:chgData name="凯 吴" userId="f50f5c7f48ac5e51" providerId="LiveId" clId="{86E6EEFF-78CB-48BF-B8AE-A3185934E835}" dt="2019-08-08T12:21:54.280" v="853" actId="20577"/>
          <ac:spMkLst>
            <pc:docMk/>
            <pc:sldMk cId="2192492769" sldId="282"/>
            <ac:spMk id="3" creationId="{1028A3D8-2DBE-40FB-BB36-AD43B6371F97}"/>
          </ac:spMkLst>
        </pc:spChg>
      </pc:sldChg>
      <pc:sldChg chg="modSp add">
        <pc:chgData name="凯 吴" userId="f50f5c7f48ac5e51" providerId="LiveId" clId="{86E6EEFF-78CB-48BF-B8AE-A3185934E835}" dt="2019-08-08T12:40:55.717" v="1683" actId="20577"/>
        <pc:sldMkLst>
          <pc:docMk/>
          <pc:sldMk cId="1133954749" sldId="283"/>
        </pc:sldMkLst>
        <pc:spChg chg="mod">
          <ac:chgData name="凯 吴" userId="f50f5c7f48ac5e51" providerId="LiveId" clId="{86E6EEFF-78CB-48BF-B8AE-A3185934E835}" dt="2019-08-08T12:22:04.464" v="872"/>
          <ac:spMkLst>
            <pc:docMk/>
            <pc:sldMk cId="1133954749" sldId="283"/>
            <ac:spMk id="2" creationId="{04645ADD-6451-459C-BD94-BACC3C0C3F6F}"/>
          </ac:spMkLst>
        </pc:spChg>
        <pc:spChg chg="mod">
          <ac:chgData name="凯 吴" userId="f50f5c7f48ac5e51" providerId="LiveId" clId="{86E6EEFF-78CB-48BF-B8AE-A3185934E835}" dt="2019-08-08T12:40:55.717" v="1683" actId="20577"/>
          <ac:spMkLst>
            <pc:docMk/>
            <pc:sldMk cId="1133954749" sldId="283"/>
            <ac:spMk id="3" creationId="{BA34106E-4F2E-42B2-9CA1-3111A4D6AAE9}"/>
          </ac:spMkLst>
        </pc:spChg>
      </pc:sldChg>
      <pc:sldChg chg="modSp add">
        <pc:chgData name="凯 吴" userId="f50f5c7f48ac5e51" providerId="LiveId" clId="{86E6EEFF-78CB-48BF-B8AE-A3185934E835}" dt="2019-08-08T13:05:24.208" v="1724" actId="20577"/>
        <pc:sldMkLst>
          <pc:docMk/>
          <pc:sldMk cId="2353302607" sldId="284"/>
        </pc:sldMkLst>
        <pc:spChg chg="mod">
          <ac:chgData name="凯 吴" userId="f50f5c7f48ac5e51" providerId="LiveId" clId="{86E6EEFF-78CB-48BF-B8AE-A3185934E835}" dt="2019-08-08T13:04:16.344" v="1697"/>
          <ac:spMkLst>
            <pc:docMk/>
            <pc:sldMk cId="2353302607" sldId="284"/>
            <ac:spMk id="2" creationId="{9B0CB820-10E5-49E6-8F23-463ECAAD91E5}"/>
          </ac:spMkLst>
        </pc:spChg>
        <pc:spChg chg="mod">
          <ac:chgData name="凯 吴" userId="f50f5c7f48ac5e51" providerId="LiveId" clId="{86E6EEFF-78CB-48BF-B8AE-A3185934E835}" dt="2019-08-08T13:05:24.208" v="1724" actId="20577"/>
          <ac:spMkLst>
            <pc:docMk/>
            <pc:sldMk cId="2353302607" sldId="284"/>
            <ac:spMk id="3" creationId="{730196F4-04B2-4931-B0FA-131E1DD87678}"/>
          </ac:spMkLst>
        </pc:spChg>
      </pc:sldChg>
      <pc:sldChg chg="modSp add">
        <pc:chgData name="凯 吴" userId="f50f5c7f48ac5e51" providerId="LiveId" clId="{86E6EEFF-78CB-48BF-B8AE-A3185934E835}" dt="2019-08-08T13:06:06.056" v="1849"/>
        <pc:sldMkLst>
          <pc:docMk/>
          <pc:sldMk cId="1713872921" sldId="285"/>
        </pc:sldMkLst>
        <pc:spChg chg="mod">
          <ac:chgData name="凯 吴" userId="f50f5c7f48ac5e51" providerId="LiveId" clId="{86E6EEFF-78CB-48BF-B8AE-A3185934E835}" dt="2019-08-08T13:05:03.626" v="1722"/>
          <ac:spMkLst>
            <pc:docMk/>
            <pc:sldMk cId="1713872921" sldId="285"/>
            <ac:spMk id="2" creationId="{C8389A1C-0C5F-4E13-BEA6-0EFD4C9DC382}"/>
          </ac:spMkLst>
        </pc:spChg>
        <pc:spChg chg="mod">
          <ac:chgData name="凯 吴" userId="f50f5c7f48ac5e51" providerId="LiveId" clId="{86E6EEFF-78CB-48BF-B8AE-A3185934E835}" dt="2019-08-08T13:06:06.056" v="1849"/>
          <ac:spMkLst>
            <pc:docMk/>
            <pc:sldMk cId="1713872921" sldId="285"/>
            <ac:spMk id="3" creationId="{506B767E-C180-4AC9-8896-DC24022785C3}"/>
          </ac:spMkLst>
        </pc:spChg>
      </pc:sldChg>
      <pc:sldChg chg="add">
        <pc:chgData name="凯 吴" userId="f50f5c7f48ac5e51" providerId="LiveId" clId="{86E6EEFF-78CB-48BF-B8AE-A3185934E835}" dt="2019-08-11T11:50:59.656" v="1851"/>
        <pc:sldMkLst>
          <pc:docMk/>
          <pc:sldMk cId="3363347093" sldId="286"/>
        </pc:sldMkLst>
      </pc:sldChg>
      <pc:sldChg chg="add">
        <pc:chgData name="凯 吴" userId="f50f5c7f48ac5e51" providerId="LiveId" clId="{86E6EEFF-78CB-48BF-B8AE-A3185934E835}" dt="2019-08-11T11:50:59.656" v="1851"/>
        <pc:sldMkLst>
          <pc:docMk/>
          <pc:sldMk cId="3405533796" sldId="287"/>
        </pc:sldMkLst>
      </pc:sldChg>
      <pc:sldChg chg="add">
        <pc:chgData name="凯 吴" userId="f50f5c7f48ac5e51" providerId="LiveId" clId="{86E6EEFF-78CB-48BF-B8AE-A3185934E835}" dt="2019-08-11T12:57:22.657" v="1852"/>
        <pc:sldMkLst>
          <pc:docMk/>
          <pc:sldMk cId="3433237810" sldId="288"/>
        </pc:sldMkLst>
      </pc:sldChg>
      <pc:sldChg chg="add">
        <pc:chgData name="凯 吴" userId="f50f5c7f48ac5e51" providerId="LiveId" clId="{86E6EEFF-78CB-48BF-B8AE-A3185934E835}" dt="2019-08-11T12:57:22.657" v="1852"/>
        <pc:sldMkLst>
          <pc:docMk/>
          <pc:sldMk cId="2093174396" sldId="289"/>
        </pc:sldMkLst>
      </pc:sldChg>
      <pc:sldChg chg="add">
        <pc:chgData name="凯 吴" userId="f50f5c7f48ac5e51" providerId="LiveId" clId="{86E6EEFF-78CB-48BF-B8AE-A3185934E835}" dt="2019-08-11T12:57:22.657" v="1852"/>
        <pc:sldMkLst>
          <pc:docMk/>
          <pc:sldMk cId="1572317607" sldId="290"/>
        </pc:sldMkLst>
      </pc:sldChg>
      <pc:sldChg chg="add">
        <pc:chgData name="凯 吴" userId="f50f5c7f48ac5e51" providerId="LiveId" clId="{86E6EEFF-78CB-48BF-B8AE-A3185934E835}" dt="2019-08-11T12:57:22.657" v="1852"/>
        <pc:sldMkLst>
          <pc:docMk/>
          <pc:sldMk cId="2382707673" sldId="291"/>
        </pc:sldMkLst>
      </pc:sldChg>
      <pc:sldMasterChg chg="modSldLayout">
        <pc:chgData name="凯 吴" userId="f50f5c7f48ac5e51" providerId="LiveId" clId="{86E6EEFF-78CB-48BF-B8AE-A3185934E835}" dt="2019-08-08T12:09:28.051" v="5" actId="403"/>
        <pc:sldMasterMkLst>
          <pc:docMk/>
          <pc:sldMasterMk cId="472261148" sldId="2147483660"/>
        </pc:sldMasterMkLst>
        <pc:sldLayoutChg chg="modSp">
          <pc:chgData name="凯 吴" userId="f50f5c7f48ac5e51" providerId="LiveId" clId="{86E6EEFF-78CB-48BF-B8AE-A3185934E835}" dt="2019-08-08T12:09:28.051" v="5" actId="403"/>
          <pc:sldLayoutMkLst>
            <pc:docMk/>
            <pc:sldMasterMk cId="472261148" sldId="2147483660"/>
            <pc:sldLayoutMk cId="334360265" sldId="2147483662"/>
          </pc:sldLayoutMkLst>
          <pc:spChg chg="mod">
            <ac:chgData name="凯 吴" userId="f50f5c7f48ac5e51" providerId="LiveId" clId="{86E6EEFF-78CB-48BF-B8AE-A3185934E835}" dt="2019-08-08T12:09:28.051" v="5" actId="403"/>
            <ac:spMkLst>
              <pc:docMk/>
              <pc:sldMasterMk cId="472261148" sldId="2147483660"/>
              <pc:sldLayoutMk cId="334360265" sldId="2147483662"/>
              <ac:spMk id="3" creationId="{00000000-0000-0000-0000-000000000000}"/>
            </ac:spMkLst>
          </pc:sp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06T00:39:55.7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9550 3373 0,'-75'-74'16,"150"148"-16,-174-148 15,99 49-15,-25 25 16,-25 25 0,1 49-1,-1 75-15,0 0 16,26 0-16,24 0 15,173 24 32,50-594-15,-148 148-17,-50 74 1,-50 175-1,25 98 1,0 100 0,74 49-1,75-74 1,-75-100 0,26-173-1</inkml:trace>
  <inkml:trace contextRef="#ctx0" brushRef="#br0" timeOffset="1078.5422">10269 3597 0,'0'24'15,"0"1"1,25 0-16,-25 0 16</inkml:trace>
  <inkml:trace contextRef="#ctx0" brushRef="#br0" timeOffset="1349.2081">10294 4018 0,'0'0'0,"25"0"16,0 0-1,24 25 1,1 0-16,-25 74 16,-25-49-1,0-25-15,24-1 16,1-24 15,0 0-31,0 0 16,0-49 15,-1 49-31</inkml:trace>
  <inkml:trace contextRef="#ctx0" brushRef="#br0" timeOffset="2248.6336">8880 4738 0,'0'0'0,"-50"0"15,26 24 1,-1-24-16,25 25 15,25 0 17,49-25-17,50 25-15,25 0 16,49-25 0,695-75 15,-273-74-16,-372 100 1,-49 24-16,-50 25 16,-50 0-16,-74 0 15,-25 25 1,-75 0 0,1-25-1</inkml:trace>
  <inkml:trace contextRef="#ctx0" brushRef="#br0" timeOffset="3029.9215">12328 3448 0,'0'0'0,"50"49"47,24 51-31,0 49-16,1 24 15,-1-49-15,-24-49 16,49-26-1</inkml:trace>
  <inkml:trace contextRef="#ctx0" brushRef="#br0" timeOffset="3180.8509">12799 3646 0,'-124'50'15,"248"-100"-15,-521 348 16,298-149-16,50-50 15,49-49 1</inkml:trace>
  <inkml:trace contextRef="#ctx0" brushRef="#br0" timeOffset="3750.3517">13370 3150 0,'0'0'0,"0"174"15,-25 49 1,0-24-16,-24-75 15,24 0-15,25-50 16,0-49 0,25-25-1,74-174 1,-50 75-16,125 99 47,-149 74-47,-25 26 15,0-1 1,-75 50 0,-73-75-1,24-74 1,49-74 0,125-150-1</inkml:trace>
  <inkml:trace contextRef="#ctx0" brushRef="#br0" timeOffset="3954.7619">14015 3746 0,'0'0'0,"0"-25"16,24 25 15,1 25-15,0-50-1</inkml:trace>
  <inkml:trace contextRef="#ctx0" brushRef="#br0" timeOffset="4302.8015">14039 4093 0,'0'0'15,"0"-25"-15,0 0 16,0-24-16,50 24 16,24 0-1,1 50 1,-50 99 0,-25-50 15,0 100-16,-50-50 1,-24-75 0,49-24-1,-25-25-15,25-25 16,25-24-16,0-1 16,100-24-1,24-25 1,-50 74-1,-49 0-15,49 25 32</inkml:trace>
  <inkml:trace contextRef="#ctx0" brushRef="#br0" timeOffset="4866.0213">15304 3274 0,'0'0'0,"-24"25"31,-51 49-31,1 26 16,-1-26 0,-123 100 15,148-125-31,-24 26 31,74-50-31,0-1 16,50 1-1,148 25 1,-74-25-16,25-25 16,25 24-1,-26 26-15,26 24 16,-124-24 15</inkml:trace>
  <inkml:trace contextRef="#ctx0" brushRef="#br0" timeOffset="6078.1088">15106 4316 0,'0'0'0,"-50"-25"15,26 25-15,48 0 47,51 0-31,24 50-16,25-25 15,25 24-15,-25 1 16,74 24 15</inkml:trace>
  <inkml:trace contextRef="#ctx0" brushRef="#br0" timeOffset="6477.1656">16470 2977 0,'0'0'0,"0"49"15,0 75 1,0 50-16,0 49 15,0 0-15,0 1 16,0-26-16,25-49 31,-25-50-31,50-25 16</inkml:trace>
  <inkml:trace contextRef="#ctx0" brushRef="#br0" timeOffset="6777.4935">17314 3398 0,'0'0'15,"-25"0"-15,-50 0 16,1 50-16,-25-1 16,-50 26-1,75-26 1,49-24 15,74 25-15,1 0-1,0-1 1,173 50 0,-99-24-1,25-26-15,-25-24 16,25-149-1</inkml:trace>
  <inkml:trace contextRef="#ctx0" brushRef="#br0" timeOffset="10090.2743">14287 8210 0,'0'0'16,"-49"-49"-16,-26 49 16,1 25-16,-25 49 15,24 25 1,26 50-16,-1 49 16,50-24-16,0-25 15,50-75 1,-1 1-16,26-50 15,247-472 17,-297 75 15,0 372-16,99 248-16,-50-149 1,249 75 0,-249-149-1,25-1 1</inkml:trace>
  <inkml:trace contextRef="#ctx0" brushRef="#br0" timeOffset="15734.9192">14139 8434 0,'0'0'0,"-75"-100"0,1 51 16,24 49-1,-24 25-15,49 99 16,0 74-16,25 50 15,75-49 1,24-75-16,25-100 16,25-24-16,0-24 15,223-349 17,-645 101-1,149 272-16,-75 124 17,150 24-32,49-48 15,0-51-15,74-24 16,224-99 0,-100-50-1,75-149 1,-323 149-1,-247 99 1,98 99 0,1 26-16,24 24 15,25 49-15,25 1 16,50-50 0</inkml:trace>
  <inkml:trace contextRef="#ctx0" brushRef="#br0" timeOffset="17237.6355">20489 2307 0,'0'0'0,"0"25"16,0 49-1,0 50-15,0 75 16,0-26 0,-25 26-16,25-51 15,-25 1 1,25-50-16,-25 25 31,0-223 0,75-223-15,24 198 15,75 25-15,-25 74 0,-49 99-1,-75 75 1,-50-50-1,-74 50 1,-25-99 0,100-26-1,-1-24-15,0 0 16,1-24-16</inkml:trace>
  <inkml:trace contextRef="#ctx0" brushRef="#br0" timeOffset="17649.4025">21034 3051 0,'0'0'0,"25"0"16,25 0 0,-25 0-1,-1 50 1</inkml:trace>
  <inkml:trace contextRef="#ctx0" brushRef="#br0" timeOffset="18066.2057">20985 3473 0,'0'0'0,"25"-25"16,-1 0-1,76-25 1,-51 26-1,1 24 1,-25 0 0,-25 148 15,-25 26-15,25-99-1,-99 49 1,24-25-1,26-50 1,24 1-16,0-50 16,25-25-1,0-49 1,25 24 0,24 25-1,100-49 1,0 0-1,-50 49 1,-49-25 0</inkml:trace>
  <inkml:trace contextRef="#ctx0" brushRef="#br0" timeOffset="19347.699">22547 2580 0,'0'0'0,"-49"0"31,-1 0-31,1 49 15,-1 26 1,0-50-16,1 24 16,24-49-16,25 25 15,-25 0-15,25 0 32,25 24-17,25-49 1,123 50-1,-49-1 1,100 51 0,-150-1-1</inkml:trace>
  <inkml:trace contextRef="#ctx0" brushRef="#br0" timeOffset="19548.4104">22175 3448 0,'0'0'0,"-24"25"0,48-25 16,150 24-1,74-24 1,-124-74-1</inkml:trace>
  <inkml:trace contextRef="#ctx0" brushRef="#br0" timeOffset="20448.2435">23812 1811 0,'0'0'0,"-24"0"16,24-25-1,-25 25 1,25 74-1,0 298 1,-25 0 0,25-247-1,-25-51 1,25 0-16,0-49 16,-25-25-1,25-25 1,0-49-1,25-50 1,99-99 0,-24 173-1,24 50 1,-100 50 0,1 24-1,-74 0 1,-1-49-1,-24 0-15,-1-25 16,100 0 31,49 0-31,1 0-1,-1 0 1,50 50-1,-25 24 1,-123-74 0,24 75-16</inkml:trace>
  <inkml:trace contextRef="#ctx0" brushRef="#br0" timeOffset="20854.1503">23267 3249 0,'0'0'0,"25"0"47,-1 0-32,51 0-15,24 0 16,50-24 0,223-26-1,-174 25-15,26 0 16,-76 25-16,-24 0 15,-49-24 1,-26 24-16,-24 0 16,-50 0-1,-24-25 1,24 25 0</inkml:trace>
  <inkml:trace contextRef="#ctx0" brushRef="#br0" timeOffset="21512.9689">23912 3621 0,'0'0'0,"-50"0"16,0 0-16,1 50 15,-26 49 1,26 50-16,98 174 31,150-398 1,-75-198-1,-99 174-16,0 0-15,-1 49 16,-24 75 0,0 74-1,50 174 1,0-149 0,24 25-1</inkml:trace>
  <inkml:trace contextRef="#ctx0" brushRef="#br0" timeOffset="21730.7948">24581 3870 0,'25'0'16,"0"0"0,0 0-16,0 24 15,-1 51 17</inkml:trace>
  <inkml:trace contextRef="#ctx0" brushRef="#br0" timeOffset="21928.8593">24606 4142 0,'0'0'15,"-25"0"-15,1 25 16,24 25 0,0-1-16,24 1 15,1 74 1,50-74 0,-1-50 15,-24-25-16,-26-50 1,26-49-16</inkml:trace>
  <inkml:trace contextRef="#ctx0" brushRef="#br0" timeOffset="25375.4383">19372 4961 0,'0'0'0,"-24"0"15,48 50 17,26 24-32,49-24 15,25-1 1,0-49-16,0 0 15,-24-49-15,-1-1 16,-25 0 0,50-49 15,-74 99-15,99 25-1,-75 0 1,174-25-1,-124-50-15,50 1 16,-25-26-16,24 1 16,150-75-1,-174 99 1,74-49 0,-198 25-1</inkml:trace>
  <inkml:trace contextRef="#ctx0" brushRef="#br0" timeOffset="36199.1633">19968 5779 0,'0'0'0,"-25"0"15,50 0 17,0 75-17,49-25-15,50-26 16,50-24-1,495-273 17,-321 199-1,-150 99-15,-99 0-1,174 24 1,-149-24-16,25-25 15,0 0 1,0 0-16,248-149 16,-199 50 15,75 0-15,-149 99-16,-25-25 15,0 25-15,0 0 16,75 25-1,-50-25 1,149 25 0,0-25-1,-149 0 1,0-25-16,99 0 16,-124 0-1,1 25-15,-1-25 16,50 1-1,-75 24 1,0 0 0,-24-25-16,-25 25 15,0 0-15,-1 0 47,1-50-31,0 1-16,0-1 15,-25 0-15,25 26 16,0-26-16,-25 25 16,49-74-1,-49 24 1,25-98 0,0 24-1,0 50 1,-25 24-16,-25-24 15,25-25-15,-50 50 16,25-25 0,-24 24-16,-26-123 31,50 98-15,-49-98-1,24 124-15,1-1 16,-1 26-16,1-26 15,-51-24 1,51 49 0,-50-24-1,-25 0 1,24 24 0,51 25-1,-1 0-15,1-24 16,24 24-16,-25 0 15,-24-25 1,24 50 0,-49-49 15,49 24-31,-24-25 16,-1 26-16,1 24 15,-100-50 1,75 25-1,-124-24 1,24-1 0,75 25-1,25 0-15,-124-24 16,124 24 0,0 0-16,-1 25 15,-123-25 1,0 25-1,124-24 1,-1 24-16,-98-25 16,74 25-1,25 0 1,0 0 0,-100 0-1,25 0 1,1 0-1,-1 25 1,25-1 0,75 1-1,-100 25 1,-24 24 0,99-49-1,-1 0-15,-98 49 16,99-24-1,24-25 1,26 24-16,-75 26 16,99-26 15,-25 1-31,-24 49 16,49-24-16,-25-1 15,26 0 1,-51 75-1,50-50 1,-24 1-16,-1-1 16,25 25-16,1-25 15,-1 100 1,25-1 0,0-99-1,49 100 1,1-26-1,0-74 1,-26 1-16,1-1 16,0 25-16,25 0 15,-1-25 1,1 0 0,49 125-1,-49-100 1,-1 0-16,-24 0 15,25-50-15,-1 25 16,26 1 0,-1-224-16</inkml:trace>
  <inkml:trace contextRef="#ctx0" brushRef="#br0" timeOffset="60409.0023">25301 5234 0,'0'0'0,"-25"-25"31,25 0-31,25 0 16,-25-24 0,25 24-16,-25 0 15,-25 25 1,0 0-16,0 0 16,0 25-1,-24 49 16,49 298 1,49 100-17,26-26 1,-75-297 0,-50 174-1,-24-175 1,-1-148-1</inkml:trace>
  <inkml:trace contextRef="#ctx0" brushRef="#br0" timeOffset="60658.9233">24780 6896 0,'0'0'0,"-25"49"15,25 51-15,25-26 16,74 100 0,0-150-1,149-24 1,-74-99 0,-75-50-1,-99 100 1,-49-75-1</inkml:trace>
  <inkml:trace contextRef="#ctx0" brushRef="#br0" timeOffset="62357.1638">24929 8037 0,'0'0'0,"0"25"47,-25-1-47,-50 76 16,-24 24-1,-50 49 1,-495 621 15,296-372 0,199-274-15,100-48 0,74-76 15,49 1-16,149 0 1,149 0 0,-99-25-1,25 25 1,49-25 0,0-25-16,1 50 15,321-25 1,-24 25-1,-372-25 1,0 24-16,-75-24 16,-49 25-16,-50-25 15,-74 25 1,-50-25 0,-24 0-1,-26 0-15,-24-50 16,25 1-1,-25-1-15,-75-148 16,100 74 0,-125-75-1,-49 26 17,-50 49-17,150 24 1,-1 1-16,0 0 15,-25 0-15,1-1 16,-125-24 0,124 75-1,26-26 1,48-98-16</inkml:trace>
  <inkml:trace contextRef="#ctx0" brushRef="#br0" timeOffset="63888.5087">20439 7417 0,'0'0'0,"-50"-75"15,26 75 1,-1 0-16,0 0 16,0 50-16,-24 123 15,-1 100 1,25-49-16,25-1 16,25-50-16,25-73 15,49-26 1,0-49-16,149-248 31,-173 49-15,-75 124-1,-25 100 17,25 24-32,25-24 31,99-100-16,-50-24 1,-49 0-16,-25 24 16,0 25-16,-50 0 15,1 1 1,24 24 0,50-25-1</inkml:trace>
  <inkml:trace contextRef="#ctx0" brushRef="#br0" timeOffset="64288.2515">21357 7764 0,'0'0'0,"-50"0"0,1 74 16,-51 100 0,100-124-1,50-26 1,0-24-1,49-49-15,-25-1 16,25-74 0,-74 124-1,-25 25 1,-49 248 0,-75 99-1,0-75 1,24-173-1,1-24 1,74-125 0,75-223-1,24 74 1,1 50-16,-1 50 16,1 24-1,-26 50 1,1-25-1</inkml:trace>
  <inkml:trace contextRef="#ctx0" brushRef="#br0" timeOffset="64987.2774">22299 7640 0,'0'0'15,"0"74"-15,-24 50 16,-1 25-1,0 0 1,0 99 15,25-223-31,99-149 32,-49 25-32,0 24 15,-1 26 1,1 49-1,-1 99 1,125-50 0,74-49-1,-173-49 1,-75-75 0</inkml:trace>
  <inkml:trace contextRef="#ctx0" brushRef="#br0" timeOffset="66253.5032">19993 9798 0,'0'0'0,"49"0"16,1 0-16,24 0 15,25-25 1,1-25-16,-1 1 16,-25-1-16,25 1 15,-24-26 1,24 1-16,0 24 15,25 25 1,273 174 15,-124 25 1,-25-149-17,-124-75 1,0-49-16,0 0 15,0-25-15,-25 24 16,-24 26-16,24 24 16,25 50-1,-99 25 1,0 25 0,0-50-1</inkml:trace>
  <inkml:trace contextRef="#ctx0" brushRef="#br0" timeOffset="77076.1405">10244 5333 0,'0'0'0,"-24"0"15,24 25 1,0 99 0,24 74-1,1-24-15,0 0 16,0-50-16,0 0 15,-1 0 1,1-174 0</inkml:trace>
  <inkml:trace contextRef="#ctx0" brushRef="#br0" timeOffset="77359.2204">9971 5879 0,'0'0'0,"-24"0"16,48-25-1,51-74 1,148-174 0,0 50-1,-173 173 1,0 25-1,-1 149 1,1 174 0,-25-199-1,24 25-15,-24-49 16</inkml:trace>
  <inkml:trace contextRef="#ctx0" brushRef="#br0" timeOffset="80023.5543">17711 7813 0,'0'0'0,"0"-24"15,0 98 17,0 75-17,0 74-15,-25 25 16,0-49-1,-25-26 1,26-49-16,-1-49 16,0-26 15,298-619 0,-75 223-15,-74 272-1,-99 75 1,0 298 0,24 49-1,1-198 1,24-50 0,26-24-1,24-26-15,0-49 0,25-49 16</inkml:trace>
  <inkml:trace contextRef="#ctx0" brushRef="#br0" timeOffset="80947.3246">19199 7987 0,'0'0'0,"25"0"16,24 0-16,1 25 15,24 49-15,1 26 16,-26-1-1,1-25-15,-25-49 16,0 0 15</inkml:trace>
  <inkml:trace contextRef="#ctx0" brushRef="#br0" timeOffset="81072.2972">19621 8012 0,'-50'0'16,"100"0"-16,-348 248 31,248-149-31,25-198 16</inkml:trace>
  <inkml:trace contextRef="#ctx0" brushRef="#br0" timeOffset="83790.3597">16049 5184 0,'0'0'0,"74"-25"15,100-24 1,49-50-16,75-1 16,49-24-1,-25 25-15,26 0 16,-125 49-16,-99-49 31</inkml:trace>
  <inkml:trace contextRef="#ctx0" brushRef="#br0" timeOffset="84219.2882">17115 5358 0,'0'0'0,"-74"49"15,-25 51 1,-1-26-1,1 0-15,0-24 16,74 0-16,0-50 31,125 49-15,-1-24 0,198-25-1,-24-25 1,-198-24-1,-75-26 1,-50 26 0,-198-100-1,149 74 1</inkml:trace>
  <inkml:trace contextRef="#ctx0" brushRef="#br0" timeOffset="95458.725">6697 10542 0,'0'0'0,"50"0"109,49 50-93,25-50-16,50 0 15,49 0-15,25-50 16,298 0 15,-397 100-15</inkml:trace>
  <inkml:trace contextRef="#ctx0" brushRef="#br0" timeOffset="101474.9273">1339 4589 0,'-1141'-323'0,"2282"646"0,-2480-968 16,2678 1364-16,-2182-1016 0,1686 718 15,-1388-644-15,1066 595 0,-546-223 16,25-50-16,-174-148 16,323 148-16,-149-50 15,-25-49-15,50 0 0,0 0 32,0 0-17,24 0-15,125 0 31,148-24-15,125-26 0,99 25-1,-249 0 1,299 1 0,-249 24-16,-25 0 15,1-25 1,-1 25-16,-24-25 15,-25-25 1,0 26 0,-50-26-16,-25 25 15,149-24 1,-223 49 0,1 0-1,-101-25 1,-48 0-1,-1-25 1,0-24 0,-74-50-1,-1 25-15,76 49 32</inkml:trace>
  <inkml:trace contextRef="#ctx0" brushRef="#br0" timeOffset="105249.3675">3894 3299 0,'0'0'0,"0"149"15,0 0 1,0 124-16,25 24 15,25 75-15,-1 124 16,-24 25-16,0 50 16,0-26-1,49-73-15,-49-51 16</inkml:trace>
  <inkml:trace contextRef="#ctx0" brushRef="#br0" timeOffset="110277.3859">11658 10641 0,'0'0'0,"0"-25"31,0 75 16,-25 74-47,-24 74 16,-1-24-16,25 0 16,25-50-1,0-75 1</inkml:trace>
  <inkml:trace contextRef="#ctx0" brushRef="#br0" timeOffset="110577.6225">11832 11261 0,'0'0'0,"74"0"16,-24 0 0,24 0-16,1-49 15,24-51 1,-49 51-1,-50-1 1,-25 25-16,-50-24 31,-49 49-15,50 198 0,24-123-1,50 74 1,99-1-1,150-24 1,-101-124 0,1 0-1</inkml:trace>
  <inkml:trace contextRef="#ctx0" brushRef="#br0" timeOffset="111125.9828">12824 10691 0,'0'0'0,"0"49"31,0 75-15,0 50-16,0 49 16,74 249 15,50-398-15</inkml:trace>
  <inkml:trace contextRef="#ctx0" brushRef="#br0" timeOffset="111295.9077">13568 10939 0,'0'0'0,"25"25"16,0 49 0,49 75-1,-24 273 32</inkml:trace>
  <inkml:trace contextRef="#ctx0" brushRef="#br0" timeOffset="113260.4406">13767 10864 0,'0'0'0,"0"-24"15,0-1 1,0 0 0,0 0-1,0 0-15,0 1 16,-25-1 15,0 25-31,0-25 16,-24-25 15,-1 50-15,0 25-1,-24 25 1,0 49 0,24 25-1,50-74 1,25 24-1,124-24 1,49-1 0,-124-24-1,26 25 1,-51-1 0,1 26-16,-1-26 15,-24 100 1,-50 25-1,-24-100 1,-26-24-16,1-25 16,0-25-16,24 0 15,-24-100 1,49 1 0,0-174-1,50 25 1,24 149-1,26 0 1,-26 24 0,1 1-1,-75 74 17,25 25-17,-25-25 1</inkml:trace>
  <inkml:trace contextRef="#ctx0" brushRef="#br0" timeOffset="114689.9245">6449 3001 0,'0'0'0,"0"50"47,0 24-47,-25 50 15,1 25-15,24 0 16,-25-25-1,50-49 17</inkml:trace>
  <inkml:trace contextRef="#ctx0" brushRef="#br0" timeOffset="115005.7796">6672 3497 0,'0'0'15,"25"0"1,25 0-16,24 0 0,-24-49 16,24-26-1,-49 1 1,-50 74 0,1 0-1,-76 0 1,1 74-1,99 125 1,0-100 0,124 25-1,-25-99 1,-24-25 0,-1-74-1</inkml:trace>
  <inkml:trace contextRef="#ctx0" brushRef="#br0" timeOffset="115304.9878">7268 2952 0,'0'0'0,"0"49"31,0 75-15,-75 124-1,75-49 16,0-150-15,25-148-16</inkml:trace>
  <inkml:trace contextRef="#ctx0" brushRef="#br0" timeOffset="115655.1875">7516 3150 0,'0'0'0,"49"0"16,1 50-1,24-1 1,-49-24-16,0 124 16,-50-50-1,-24-49-15,-1-25 16,-49-25 0,99-50-1,25-148 16,74-26-15,-25 100 0,-74 75-1,0 24 1,-74 25 0,-50 50-1,74-1 1,1-49-1</inkml:trace>
  <inkml:trace contextRef="#ctx0" brushRef="#br0" timeOffset="117130.9744">2778 1091 0,'0'0'0,"25"0"31,0 25-16,0-25 1,-1 25-16,1-25 16,0 0-16,0 0 15,0 25-15,-25 0 16,49 24 0,-24 174 15,-99-74 0,24-99-15,-49-50-1,74 0-15,-25-75 16,26-49 0,-1 0-16,25-74 15,49 173 1,-49 0-1,50 25 1,0 0 0,24 0-16,-24 0 0,24 0 15,-49 25 1,24-25 31</inkml:trace>
  <inkml:trace contextRef="#ctx0" brushRef="#br0" timeOffset="117489.8742">3398 1414 0,'0'0'0,"-25"0"15,100 0-15,-1-25 32,50-99-17,-74 50 1,-50 24 0,-75 25-1,-24 50 1,0 124-1,99-50 1,0 75 0,74-50-1,50-75 1,-74-49 0</inkml:trace>
  <inkml:trace contextRef="#ctx0" brushRef="#br0" timeOffset="118088.7025">2654 1389 0,'0'0'0,"-50"-25"16,1 25-16,49 25 15,49 74 1,76 0-1,-1-24 1,49-50-16,50-50 16,75-174-1,-124 1 1,-174 124 0,-50-1-1,-49 50-15,-25 25 16,0 25-16,25 99 15,24 149 1,150-99 0,123-149-1,-99-50 1,75-298 0,-174 174-1,-99-24 1,-125 123-1,1 125 17,74 123-17</inkml:trace>
  <inkml:trace contextRef="#ctx0" brushRef="#br0" timeOffset="118543.9671">2877 2406 0,'0'0'0,"25"74"32,25 1-32,-1 24 15,-73-99-15,98 223 16,-24-123 0,-26-51-16,-48 1 15,-1-25 1,-50-50-1,26 0 1</inkml:trace>
  <inkml:trace contextRef="#ctx0" brushRef="#br0" timeOffset="118669.7519">2952 2505 0,'25'0'16,"-50"0"-16,124 0 15,-49 0-15,-1 0 16,1 0-1,24 25 1</inkml:trace>
  <inkml:trace contextRef="#ctx0" brushRef="#br0" timeOffset="118985.2512">3473 2679 0,'0'0'0,"49"0"0,-74 0 16,75-50 0,0 1-16,-1-26 15,-49 1-15,0 49 16,-25 25 0,-74 50-1,50 24 1,24 0-16,0 26 15,25-26-15,25 1 16,49-51 0,-24-24-1,-25-24 1,49-26-16</inkml:trace>
  <inkml:trace contextRef="#ctx0" brushRef="#br0" timeOffset="119168.5707">4018 2059 0,'0'0'0,"-24"0"0,48 49 16,-123 51 0,174-1-16,-150 25 15,150-50-15,-75 1 16,24-26-1</inkml:trace>
  <inkml:trace contextRef="#ctx0" brushRef="#br0" timeOffset="119468.4085">4118 2158 0,'0'0'0,"24"0"0,1-50 16,74-24-1,-123 49 1,346-74 15,-272 74-31,-1 25 16,-24 0-16,-25 50 16,-124 49-1,223 75 1,-198-75-1,173 99 1,-49-49 0,-50-149-1,25 25 1</inkml:trace>
  <inkml:trace contextRef="#ctx0" brushRef="#br0" timeOffset="120655.1102">3969 2183 0,'0'0'0,"-25"0"0,25-25 15,0 0 1,25 124 15,-25 25-15,25 0-16,-1-24 15,-24-26 1,25-24-16,-25-75 47,-25-298-16,-24 75-15,49 199-1,0 123 1,0 50 0,0 0-1,0-25-15,0 50 16,0-174 15,25-99-15,-25 0-16,0 0 15,0 25-15,0-74 16,-25 173 0,25 74-1,0 50 1,0 50 0,0-26-1,25 1 1,-25-99-16,24-75 15</inkml:trace>
  <inkml:trace contextRef="#ctx0" brushRef="#br0" timeOffset="121485.2733">4564 1960 0,'0'0'0,"0"-25"0,0 50 31,0 24-31,0 50 16,0 25 0,50 124 15,-50-198 0,0-149 0,0-100-15,0-24 0,0 149-1,0 148 1,0 149-1,0-123 1,0-1 0,0-124 31,0-74-32,0 24-15,0-24 16,0 25-16,0 24 15,0 75 1,0 74 0,0 50-16,0-25 15,0-25-15,0-24 16</inkml:trace>
  <inkml:trace contextRef="#ctx0" brushRef="#br0" timeOffset="126132.3014">1017 5779 0,'0'0'0,"-248"0"0,496 0 16,-868 0-16,1240 0 16,-918 0-16,621 50 0,-571-50 0,496 75 15,-422-75-15,249 148 0,-1-24 16,-124-124-16,174 124 16,-99-24-16,0-100 31</inkml:trace>
  <inkml:trace contextRef="#ctx0" brushRef="#br0" timeOffset="133043.096">1017 1761 0,'0'0'0,"-25"0"0,0 25 16,1 0-16,24 0 15,0-1 1,0 26-16,0 0 16,0-1-16,0 1 15,0 24-15,-25 1 16,0 222 15,-25-73 16,100-150-31,-50-49-1,0 0-15,25 49 16,-25-49-16,0 24 16,25-24-1,-25 50 1,0-1-1,0-24 1,0-1 0,0-24-16,0 25 15,24-1 1,-24-24 0,-24 25-16,73-26 15,-49 26 1,25 0 15</inkml:trace>
  <inkml:trace contextRef="#ctx0" brushRef="#br0" timeOffset="134707.9684">1315 5655 0,'0'0'0,"-25"0"0,25-24 0,-25 24 0,50 0 16,-50 0-16,50 49 16,-25 1-16,-50-50 0,25 74 15,-49-74-15,223 75 0,-224-75 16,150 99-16,-150-99 0,150 99 0,-174-99 15,223 124-15,-124 0 16,0 0-16,-199-124 16,422 149-1,-223-75 17,25-49-1,-25-99 31</inkml:trace>
  <inkml:trace contextRef="#ctx0" brushRef="#br0" timeOffset="135895.69">1290 6970 0,'-149'0'15,"298"0"-15,-397 0 0,496 0 0,-323 0 0,150 0 16,-125 0-16,100 25 0,-75-25 0,50 25 16,-25 24-16,0 1 15,-50-50 1,125 50-16,-125 49 16,124 99 15,-148-49 16,148-149-16,-74 25-31,0 24 16,0-24-16,0 0 31,25-25-31,-25 25 31,0 0 0,0 24-15,0-24 0,0 0-1,0 0 1,0 24-1,0-24 17,0 0-32,0-50 78</inkml:trace>
  <inkml:trace contextRef="#ctx0" brushRef="#br0" timeOffset="139382.6831">1166 7764 0,'0'0'0,"0"25"15,0-1 1,0 1 0,0 0-1,0 0 1,0 0-16,0-1 15,25 1 1,-25 75 15,0 48 1,24-73-17,-24-50 1,0 24-1,0 26 1,0-1 0,0-49-1,0 0-15,0 24 32,0-24-32,0 0 15,0 0 1,0-1-1,0 51 1,0-26 0,0 1-1,25-25 1,-25 0 0,0 24-1,0-24 1,25 0-1,-25 0-15,0 49 16,0-24 0,0-25-1</inkml:trace>
  <inkml:trace contextRef="#ctx0" brushRef="#br0" timeOffset="141030.7797">521 5407 0,'0'0'0,"0"50"31,0 24-31,0 1 15,0-26-15,0 51 16,0-26 0,0-24-16,25-1 15,-25 1-15,25 24 32,-25-49-17,0 0 1,0 25-16,0-26 15,0 51 1,0-1 0,0-24-1,0-1-15,0-24 16,0 25-16,0-25 0,0 24 16,0-24-1,0 25 1,0 24-1,0-24 1,0-1 0,0-24-16,0 50 15,24-51 1,-24 26 0,0-25-16,0 74 31,0 0-16,25 0 1,-25 25 0,0-24-1,25-51 1,-25 1 0,0 24-1,0-198 1</inkml:trace>
  <inkml:trace contextRef="#ctx0" brushRef="#br0" timeOffset="141939.9713">868 5308 0,'0'0'0,"0"50"16,0-1-16,0 26 15,0-1-15,0 1 16,0 198 15,50-75 0,-25-74-15,-25 25 0,24-25-1,-24 0 16,0-50-15,0 25 0,0 26-1,25-26 1,-25-50 0,25-24-16,-25 25 15,25-1-15,-25 1 16,0 0-1,0-1 1,0 50 0,0-24-1,0-26 1,0 1 0,25 0 15,-25-26-16</inkml:trace>
  <inkml:trace contextRef="#ctx0" brushRef="#br0" timeOffset="143119.7815">1116 2853 0,'0'24'16,"0"26"-1,0-25 1,0 24-16,25 1 16,0 24-16,-25 26 15,25-1 1,-1 0-16,1-25 16,-25 1-16,50 74 31,-50-124-16,0 24 17,0 75-1,25-49-15,-25-1-1,0-24 1,0 24-1,24-49 1,-24 0 0,-24-25 15,-1-100 0</inkml:trace>
  <inkml:trace contextRef="#ctx0" brushRef="#br0" timeOffset="144280.2428">1414 5680 0,'0'0'0,"0"25"32,0 0-32,0 0 15,0 24 1,0-24-16,0 25 15,0-25-15,0 24 16,0 1 0,0 74 15,0-99-15,25 49-1,-25-24-15,0-1 16,0-24-16,0 0 15,24 49 1,-24-49 0,0 49-1,0-24 1,0 0 0,0-1-1,0-24 1,0 0-1,0 24 17,0 1-17,0-25-15,0 0 16,0 24-16,0-73 62</inkml:trace>
  <inkml:trace contextRef="#ctx0" brushRef="#br0" timeOffset="145288.9411">1166 6672 0,'0'0'0,"-50"25"0,50 25 16,0-1 0,0 26-16,0-1 15,0 1 1,25-1-16,-25-24 16,25 24-16,-25-24 15,25-1 1,-1 100 15,-24 0 0,25-75-15,-25-49 0,0 0-16,0 0 15,0 24 1,0-24-1,25 0-15,-25 74 16,0-49 15,0 0-15,0-26 0,-174-98 46</inkml:trace>
  <inkml:trace contextRef="#ctx0" brushRef="#br0" timeOffset="146092.4016">1042 5184 0,'0'0'0,"0"50"47,0-1-31,0 26-16,0 24 15,0 25-15,25-25 16,24 273 31,-24-223-16,0-99-15,-25-25-1,0-1 1,-149-48 15</inkml:trace>
  <inkml:trace contextRef="#ctx0" brushRef="#br0" timeOffset="146804.8162">471 2332 0,'0'24'16,"0"1"-1,0 25 1,25 24-16,-25 50 15,25 0-15,0 0 16,0 0 0,-1 25-16,26 298 47,-25-348-16,-25-74-16,0-50 17</inkml:trace>
  <inkml:trace contextRef="#ctx0" brushRef="#br0" timeOffset="150632.7048">10418 12129 0,'0'0'0,"-25"25"0,25 25 16,0 0-1,0 49-15,0 25 16,25-25-16,49-49 16,26-26-1,24-24-15,24-24 16,26-76-16,-25-24 15,-25 0 1,74 0 15,-74 99-15,50 125 0,-50-51-1,174 26 1,49-50-1,0-125 1,-148 26 0,-26 24-16,-24 1 15,0 24-15,-25 25 16,174 49 0,-125 1-1,-24-25 1,25 25-16,-1-50 15,26 24-15,-26-24 16,-24 0 0,99 0-1,-223 0 1,25 50 31</inkml:trace>
  <inkml:trace contextRef="#ctx0" brushRef="#br0" timeOffset="152716.4448">9451 10220 0,'0'0'15,"0"49"1,-50 75-16,25 124 16,-24 0-16,-26 50 15,26-50 1,24-99-16,25-75 16,25-49-16,24-25 15,298-248 16,-247 174 16,-100 123-31,24-24 0,1-75-1,0-24 1,-25 49-16,-25 0 15,-24 25-15,-1 0 16,25 0 0,25-24-16,0-26 31</inkml:trace>
  <inkml:trace contextRef="#ctx0" brushRef="#br0" timeOffset="153268.456">10145 11013 0,'0'0'0,"-25"0"0,-49 0 16,49 50-1,0 49 1,50-99-1,25 25-15,99-75 16,-100-24 0,1 24-16,-1 1 15,-24 24 1,-25 50 0,-25 49-1,25 149 1,25 50-1,0-50 1,-25-123 15,-50 48-15,-24-48 0,0-100-1,-1-25 1,50-50-1,25-98 1,75 24 0,-1 99-1,25 1-15,1-1 16,-1 25-16,-25 1 16,-99-1-1,100 50 1</inkml:trace>
  <inkml:trace contextRef="#ctx0" brushRef="#br0" timeOffset="155025.2804">15900 9351 0,'0'0'0,"25"75"31,24 98-15,50 51-16,50-26 16,0-49-16,0-50 15,-25-49 1,0-125-1</inkml:trace>
  <inkml:trace contextRef="#ctx0" brushRef="#br0" timeOffset="155224.2196">16495 9401 0,'0'0'0,"-99"99"16,-50 75-16,25 74 15,25-25-15,24 25 16,-24 0 0,124 0 15</inkml:trace>
  <inkml:trace contextRef="#ctx0" brushRef="#br0" timeOffset="159379.3586">8979 10195 0,'0'0'0,"-25"0"15,1 0 1,-1 25 0,-25 49-16,1 25 15,-1 50 1,0 25-16,-24 24 15,0 25 1,-1-49-16,-24 223 31,198-50 16,0-223-31,50-49-1,-74-51 1,148 51 0,0 24-1,-99-74 1,25 0-16,0-1 16,24-24-16,26 0 15,223 0 1,49-24-1,-223-1 1,273 0 0,-25 25-1,25-25 1,-248 0 15,248 1-15,-1-26-1,-23 0 1,-274 50 0,-50-24-16,26 24 15,-26-25-15,26 0 16,99-25 0,-50 25-1,-149 1 1,25 24-16,-50-25 15,26 25-15,-1-25 16,99-74 0,-74 49-1,149-49 1,0 25 15,-50-1-15,-99 50-1,0 1-15,-25-26 16,1 25-16,-26 0 16,100-74-1,-26 0 1,-73 49 0,-1 1-16,1-1 15,-50 0-15,-1 50 16,26-49-1,-25 24 1,0 25-16,-1-25 16,51 0-16,-26-24 15,175-50 1,48-25 15,-98 74-15,173-49-1,25-50 1,1 25 0,-200 50-1,26-1-15,-26 26 16,-24-26-16,-25 25 16,75-49-1,-75 25 1,74-1-1,-24-24 1,-26 25 0,-24-1-1,-74 51 1,49-26 15,-74 50-31,0-25 16,25-24-16,-26 24 15,1-50 1,0 75 0,0-74-1,24-25 1,-24 49 0,74-49-1,25-25 1,0 25-1,25-25 1,-74 49 0,49-98-1,-50-1 1,-24 75 0,-50 24-1,24-98 1,-48 123-16,-1-24 15,-25-1 1,-49 1 0,74 24-1,-74-24 1,49 49-16,1 0 16,-1 0-16,-24 25 15,-50-24 1,74 24-1,-99-25 1,1-50 0,-51 26-1,-24-1 1,99 50 0,-124-25 15,0 25-16,124-24 1,0 24-16,-149 0 16,124 0-1,0 0-15,0-25 16,-148 25 0,148 0-1,25 0-15,-25-25 16,25 25-16,0 0 15,0-25-15,-25 25 16,-149 25 0,174-25-1,-124 25 1,0 24 0,149-49 15,-25 25-31,-74 0 15,98 0-15,-24-25 16,0 25 0,-99 24-1,124-24 1,0-25-16,-1 25 16,1 0-16,-25-1 15,0 26-15,25 0 16,-149 49-1,149-50 1,-125 75 0,51 25-1,-1 25 1,1 24 0,98-74-1,-98 75 16,-26 24-15,100-124 0,0 0-16,-75 100 15,100-125-15,-26 1 16,1-1 0,-99 75-1,99-75 1,-50 50-1,25-49 1,49-1 0,-24-49-1,49 0 1,-98 0 0,24-25-1,0 24 16,49-24-15,-49 50 0,0 0-1,-25-1 1,100-24 0,-26 0-16,1 0 15,24 0-15,-24-1 16,-50 1-1,-25 25 1,75-50 0,-75 25-1,49-25 17,51 24-32,-1-24 15,1 0 1,24 0-1,-25 0 1,-24 25 0,24 0-1,-24 0-15,-1 0 16,1-25-16,-25 24 16,-75 1-1,25 0 1,50-25-1,25 0-15,-26 0 16,1 0-16,0 0 16,0 0-1,0 0-15,-1 0 16,-73 0 0,24 0-1,-25-25 16,1 0-15,98 1 0,-74-51-1,25 50 1,-24 25 0,-26 0-1,124 0 1,-74 25-1,50-25 1,49 25 0,-25-25-1,1 25-15,24 24 16,-25 1 0,50 0-1</inkml:trace>
  <inkml:trace contextRef="#ctx0" brushRef="#br0" timeOffset="163825.7359">3721 10046 0,'0'0'0,"49"0"0,51 25 15,24 24 1,24 1-16,1-25 15,25-25-15,-1-25 16,51-25-16,-1 1 16,-25 24-1,1 0-15,322 0 47,-348 25-16,-197-25-15,-26 25 0,-99-24-1</inkml:trace>
  <inkml:trace contextRef="#ctx0" brushRef="#br0" timeOffset="164424.2189">5209 10542 0,'0'0'0,"-50"0"16,1 25-1,-26 24-15,-98 100 16,98-99 0,1 24 15,49-49-31,25 0 16,0 0-16,25 24 15,49 1 1,150-1-1,24-123 1,-124-25 0,-100 49-1,1-49 1,-99 0 0,-174-75-1,273 174 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06T01:46:04.7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12229 4167 0,'0'0'0,"-75"50"0,1 49 16,-1 50-1,51 0-15,24-50 0,49-25 16,199-123 15,-24-398 16,-224 249-31,0 272-1,24 100 1,1-1-1,74 26 1,75-125 0,-100-99-1,26-49 1</inkml:trace>
  <inkml:trace contextRef="#ctx0" brushRef="#br0" timeOffset="349.5386">13370 3572 0,'0'0'15,"0"74"-15,0 50 16,0 50 0,0 223-1,0-199 1,25-173-1,24-75 1,125-148 0,-50 148-1,-99 100 1,-75 74 0,-24-50-1,-100 26 1,75-51-1,49-49 1,100-25 0</inkml:trace>
  <inkml:trace contextRef="#ctx0" brushRef="#br0" timeOffset="699.5819">14585 4217 0,'0'0'0,"-49"49"0,-26 1 16,-24 124-1,74-75 1,50-25 0,99-99-1,25-123 1,-100 48-1,-24 51-15,0-1 16,0 25 0,0 125-1,-1-1 1,1 25 0,0-75-1,99 1 1,-74-50-1,-75-74-15</inkml:trace>
  <inkml:trace contextRef="#ctx0" brushRef="#br0" timeOffset="1036.3933">15404 3721 0,'0'0'0,"-25"74"16,0 75-16,25 49 16,-50 125 15,50-249-31,0-24 16,25-50-16,0 0 15,99-149 1,-74 99-1,-1 50 1,-24 75-16,-25 24 16,-25-25-16,-24-24 15,-50 24 1,49-74 0,0 0-16,25-99 15</inkml:trace>
  <inkml:trace contextRef="#ctx0" brushRef="#br0" timeOffset="1411.2513">16743 4093 0,'0'0'0,"-99"-25"16,25 25-16,-1 50 16,1 24-1,24 149 1,149-99 0,75-124-1,24-149 1,-123 100-1,24-26 1,-25 75 0,-24 50-1,24 173 17,-24-124-32,0-24 15,-1-125-15</inkml:trace>
  <inkml:trace contextRef="#ctx0" brushRef="#br0" timeOffset="3996.1765">10443 670 0,'0'0'0,"-25"49"0,-25 51 15,26 24-15,24 0 16,-25 49-16,25-24 16,25 99 31,74-173-16,99-75-16,-74 24-15,0-24 16,-25 0-16,-24-24 16,49-26-1,-99-49 1</inkml:trace>
  <inkml:trace contextRef="#ctx0" brushRef="#br0" timeOffset="4162.3732">11063 1116 0,'0'0'0,"25"0"16,24 0 0,125 50-1,0-50 1,-150-25 0,1-49-1</inkml:trace>
  <inkml:trace contextRef="#ctx0" brushRef="#br0" timeOffset="4311.858">11212 1414 0,'0'0'0,"-25"25"15,25-1-15,50 1 16,98-25 0,26-99-1,-149 25 1</inkml:trace>
  <inkml:trace contextRef="#ctx0" brushRef="#br0" timeOffset="4578.7782">11906 794 0,'0'0'0,"25"0"0,0 49 16,0 26-1,-25-1 1,24 25-1,1-74 1,0 25 0,0 49-1,-25 50 1,0-75 0,-50-24-1,-74-75 16</inkml:trace>
  <inkml:trace contextRef="#ctx0" brushRef="#br0" timeOffset="5894.8213">11832 794 0,'25'0'15,"-1"0"1,1 0 0,25 0-16,-1 99 31,-73-25-15,-100 75-1,0-74 16,24-51-15,125-24 15,50 0-15,73 25 0,26 50-1,-124-51 1,-26 1-16,-24 99 15,-49-74 1,-1-25-16,1-1 16,-26-24-1,-24-49 1,99 24 0</inkml:trace>
  <inkml:trace contextRef="#ctx0" brushRef="#br0" timeOffset="7292.7943">11931 5209 0,'25'0'16,"24"0"0,26 0-1,49 25-15,25-25 16,49 0 0,25-25-16,50-25 15,-25 26-15,0-1 16,472-50 15,-398 26-15,-198 49-1,0-25-15,-49 25 16,-26 25-16,-24-25 16,0 25-1,0-1 16,-1-24-15,-24 25 0,25-25-1,-74 0 1,-1 25 0,-24-25-1,24 0-15</inkml:trace>
  <inkml:trace contextRef="#ctx0" brushRef="#br0" timeOffset="8308.5807">13494 5556 0,'0'0'0,"-50"0"0,25 0 31,50 0-16,25 25 1,49-25 0,0 0-16,25 0 15,670-25 17,-199 25-1,-322-25-16,-174 25 1,-74 0 15,-50 0 16,-99-24-31</inkml:trace>
  <inkml:trace contextRef="#ctx0" brushRef="#br0" timeOffset="9379.4253">14784 3423 0,'0'0'0,"49"0"31,50 25-15,50 0-16,25-25 16,74 24-1,0-24-15,50 25 16,24-25 0,298 50 15,-570-1 0,-75-49 0,-124-24-15</inkml:trace>
  <inkml:trace contextRef="#ctx0" brushRef="#br0" timeOffset="11955.0768">20017 1836 0,'0'0'0,"-24"-25"16,-1 25-16,0 0 15,0 49 1,0 51 0,1 48-16,24-48 15,24-26 1,1-49-16,50-25 15,-1-25 1,100-297 15,-125 470 1,75 76-1,-99-224-16,0-50-15</inkml:trace>
  <inkml:trace contextRef="#ctx0" brushRef="#br0" timeOffset="12239.8907">20811 1439 0,'0'0'0,"0"24"15,-25 51 1,-74 247-1,0 1 1,99-249 0,0-49-1,99-99 1,25 24 0,-49 124-1,-75 1 1,-50 49-1,-49-75 1,49-49 0,25 0-16,25-173 15</inkml:trace>
  <inkml:trace contextRef="#ctx0" brushRef="#br0" timeOffset="12539.4829">21332 1984 0,'0'0'0,"0"50"31,-50 24-15,-98 174-1,123-124 1,124-148 0,-25-76-1,50-48 1,-99 98-1,0 50 1,-25 50 0,50 74-1,-1 0 1,-24-75 15,-50-24-15</inkml:trace>
  <inkml:trace contextRef="#ctx0" brushRef="#br0" timeOffset="13037.1355">19794 3473 0,'0'0'0,"0"49"46,0 75-46,25 0 16,-25-24 0,25-1-1,24-99 1,26-149 0,49 25-1,-75 124 1,26 50-1,-100 148 1,-74-49 0,49-75-1,-24-74 1,24-25 0,50-148-1</inkml:trace>
  <inkml:trace contextRef="#ctx0" brushRef="#br0" timeOffset="13386.6296">20613 3696 0,'0'0'0,"24"0"16,-48 0 0,-1 25-1,-74 49 1,24 25-1,75-74 1,25 0 0,99-99-1,-25-50 1,-74 124 0,0 0-1,0 49 16,24 50-15,-24-49 0,0-50-1,25 0-15,24-124 16</inkml:trace>
  <inkml:trace contextRef="#ctx0" brushRef="#br0" timeOffset="13835.9424">21506 3076 0,'0'0'15,"0"49"1,-25 75-16,25 100 16,-50-51-1,50 1-15,0-50 16,0-74-16,50-50 31,24-50-31,1-24 16,49-26-1,-75 125 1,-49 74 0,-49 1-1,-26-51 16,-49 26-15,75-199 0</inkml:trace>
  <inkml:trace contextRef="#ctx0" brushRef="#br0" timeOffset="16936.0987">8706 4018 0,'0'0'0,"0"50"32,0 24-17,0 26-15,0 24 16,0 0 0,0-25-16,0-25 15,25-74 1,0-25-1,124-247 17,-25 172-1,-50 175-15,1 148-1,-75-124 1,0 0-1</inkml:trace>
  <inkml:trace contextRef="#ctx0" brushRef="#br0" timeOffset="17133.2381">9748 4266 0,'0'0'0,"50"25"0,148-25 15,-49 0 1,50-25 15,-150 25-15,-24 0-16</inkml:trace>
  <inkml:trace contextRef="#ctx0" brushRef="#br0" timeOffset="17283.3779">10071 4564 0,'0'0'0,"25"25"16,24 0 0,50-25-1,149 0 1,-99 0 0,0-248-1</inkml:trace>
  <inkml:trace contextRef="#ctx0" brushRef="#br0" timeOffset="18731.8833">17909 5209 0,'0'0'0,"0"25"15,0 49-15,-25 25 16,0 50-16,25 25 16,0-25-1,0-50-15,25-49 16,0-1 0,25-24-16,-1-25 15,26 0 1,272-25 15,-223-24 0</inkml:trace>
  <inkml:trace contextRef="#ctx0" brushRef="#br0" timeOffset="18915.9451">18703 5507 0,'0'0'0,"49"24"16,1-24-16,0 0 15,24 25 1,-24 0 0,-26-25-1,-48 25-15</inkml:trace>
  <inkml:trace contextRef="#ctx0" brushRef="#br0" timeOffset="19047.8336">18728 5730 0,'0'0'0,"0"25"15,24-1 1,26 1 0,49-25-16,25 0 15,25-74 1</inkml:trace>
  <inkml:trace contextRef="#ctx0" brushRef="#br0" timeOffset="19397.9597">19844 5209 0,'0'0'0,"49"25"31,-24 0-31,25 24 15,-50 1 1,0 99 0,-75-1-1,51-98 1,24 0 0,74 24-1,75 25 1,-100-74-1,-24 25-15,-25-25 16,-25 24 0,-24-24-16,-75 0 15,49-25 1,51-25 0</inkml:trace>
  <inkml:trace contextRef="#ctx0" brushRef="#br0" timeOffset="20296.2578">22051 5035 0,'0'0'0,"-24"25"16,48-25 15,26 25-16,24-25-15,26 0 16,73-25 0,75-24-16,50-51 15,471-148 17,-720 199-1</inkml:trace>
  <inkml:trace contextRef="#ctx0" brushRef="#br0" timeOffset="20862.8703">23341 4242 0,'0'0'0,"50"0"15,24-25 1,25 0 0,25 0-16,0 25 15,-49-25-15,-25 25 16,-26 25-16,1 50 16,-74 272 15,-76-124-16,76-124 1,-1-49-16</inkml:trace>
  <inkml:trace contextRef="#ctx0" brushRef="#br0" timeOffset="21832.2223">24209 3026 0,'0'0'0,"-49"-25"0,24 25 15,-25 0 1,-24 50-16,24 49 16,1 25-16,24 25 15,25-75-15,25-49 16,49-25-1,1-25-15,24-49 16,50-224 15,-125 249-15,-24 123 15,0 50-31,0-25 16,50 25-1,-25-148 1</inkml:trace>
  <inkml:trace contextRef="#ctx0" brushRef="#br0" timeOffset="22083.3372">24606 3076 0,'0'0'15,"0"49"1,0 26-1,-25-1 1,1 25 0,48-99-1,1 0-15,25-24 16,-25-26-16,24 0 16,-24 50-1,-25 50 1,0 99-1,-25-124-15,50 49 16</inkml:trace>
  <inkml:trace contextRef="#ctx0" brushRef="#br0" timeOffset="22361.9762">25276 3150 0,'0'0'0,"-25"0"16,-24 0-1,-75 75 1,99-51 0,0 51-1,99 24 1,1-74 0,-26 24-16,-24 26 15,-50-26 1,1-24-16,-26-25 15,-49 0 1,74-49 0,25-1-1</inkml:trace>
  <inkml:trace contextRef="#ctx0" brushRef="#br0" timeOffset="22578.231">25524 3200 0,'25'0'0,"0"0"16,24 0-1,100-25 1,-99 25 0,-26 0-1,-98 74 1,24-49-1,1 25 1</inkml:trace>
  <inkml:trace contextRef="#ctx0" brushRef="#br0" timeOffset="22678.7908">25598 3373 0,'0'0'0,"-24"0"16,24 25-16,0 0 15,24 0 1,26 0 0,0-75-1,24 25 1</inkml:trace>
  <inkml:trace contextRef="#ctx0" brushRef="#br0" timeOffset="22946.471">26268 3026 0,'0'25'0,"0"0"15,0 24-15,0 1 16,0 24-1,-49 75 1,-51-50 0,100-74-1,-24-25 1,73 25 0,1 0-16,24 0 15,-24-25 1,-1 0-1,-24-50 1</inkml:trace>
  <inkml:trace contextRef="#ctx0" brushRef="#br0" timeOffset="143697.331">19571 2604 0,'0'0'0,"-25"-24"0,0 24 31,75 49 0,0 1-15,49 0-16,25-26 15,49 1 1,26 25-16,471-75 31,-422-25-15,124-123 0,-50-75 15,-297 99 0,-50-99-15,-74 25-1,0 123 1,-50 26-16,0 24 16,-49 1-16,-1-1 15,50 25-15,0-24 16,-148-26-1,24 100 1,149 0 0,-124 124-1,149-50-15,-1 75 16,100-50 0,0 24-1,50 1-15,49 99 16,75-124 15</inkml:trace>
  <inkml:trace contextRef="#ctx0" brushRef="#br0" timeOffset="153151.5419">17165 8334 0,'0'0'0,"-99"0"15,24 25-15,26 0 16,24 25-16,-25 49 15,25 99 1,100 125 15,346-472 1,-321 50-17,-51-1-15,-24 26 16,-25 24-16,25 26 15,-25 48 1,0 100 0,0 50-1,-25-25 1,50 0 0,25-174-1</inkml:trace>
  <inkml:trace contextRef="#ctx0" brushRef="#br0" timeOffset="153450.9617">17983 8037 0,'0'0'15,"75"0"-15,-50 25 0,24 49 16,-24 224 0,-25-150-1,25-48 1,0-76-1,-25-48 17,0-1-17,0 50 1,-25 74 0,-50 74-1,26-123 1,-1-25-1,-24-75 1</inkml:trace>
  <inkml:trace contextRef="#ctx0" brushRef="#br0" timeOffset="153760.2948">18380 8682 0,'0'0'0,"99"-25"0,26 0 16,-1-25-1,-100 50 1,-48 0 15,-26 0-15,-24 75-16,74-50 31,24-25-15,26 0-1,24-75 1,-49 26-1,-50 49 32,-49 49-15</inkml:trace>
  <inkml:trace contextRef="#ctx0" brushRef="#br0" timeOffset="154369.0903">18331 8632 0,'0'0'0,"99"-25"16,25 25-16,0-25 16,-25 25-16,-24 75 15,-26 198 16,-297-100 1,149-222-1</inkml:trace>
  <inkml:trace contextRef="#ctx0" brushRef="#br0" timeOffset="155036.4912">19521 8508 0,'0'0'0,"-99"25"15,25 0 1,24 49-16,0 25 16,26 0-16,98 75 47,224-422-16,-199 50-16,-74 173 1,-25 50 0,49 99-1,-24 24 1,50-48-16,73 24 16,-172-124-1</inkml:trace>
  <inkml:trace contextRef="#ctx0" brushRef="#br0" timeOffset="155882.852">18107 9128 0,'0'0'0,"75"25"16,49-25-1,0 0 1,0 0-16,-25 0 15,25 25 17,-124-124-1</inkml:trace>
  <inkml:trace contextRef="#ctx0" brushRef="#br0" timeOffset="159968.3074">8607 10170 0,'0'0'0,"-25"0"16,-24-25 0,-1 25-16,1 0 15,-26 0-15,26 0 16,-1 0-1,-24 0-15,24 25 16,0 0-16,1 0 16,-100 49 15,25 50-15,74 25-1,50 0 16,0-75-15,0 0-16,50 26 16,24-1-16,25 0 15,224 50 1,-149-124 0,198-100-1,-99-49 1,-149-49-1,-50-26 1,-74 125 0,0-75-1,-74 0 1,-1 50 0,-74-25-1,75 99 1,24 25-1,-24 0-15,24 25 0,-24 0 16,-100-25 0</inkml:trace>
  <inkml:trace contextRef="#ctx0" brushRef="#br0" timeOffset="161176.9106">15701 10120 0,'0'0'0,"-74"0"15,0 25-15,-26 99 16,26 25-16,24 0 16,50-25-1,0-75-15,0-24 16,50-25 0,24 0-16,1-74 15,24-50 1,-25 0-16,75-124 31,-124 248-31,25 99 31,24 149-15,0-74 0,-49-125-1,25-24 1</inkml:trace>
  <inkml:trace contextRef="#ctx0" brushRef="#br0" timeOffset="161426.7339">16396 10269 0,'0'0'0,"0"75"0,0-1 15,124 50 1,-25-74 0,-24-50-1,-1-100 1</inkml:trace>
  <inkml:trace contextRef="#ctx0" brushRef="#br0" timeOffset="161560.0419">16743 10294 0,'0'0'0,"-74"0"16,-1 99-16,26 25 16,-26 0-1,26-25 1,49-49-16</inkml:trace>
  <inkml:trace contextRef="#ctx0" brushRef="#br0" timeOffset="163194.3155">20241 8582 0,'0'0'0,"24"0"0,26 0 16,24 0-1,26 25-15,-26 0 16,-24-25-16,-26-74 15</inkml:trace>
  <inkml:trace contextRef="#ctx0" brushRef="#br0" timeOffset="163343.7746">20414 8806 0,'0'0'0,"-25"0"15,50 24 1,50 1-1,98-25 1,-73-25 0</inkml:trace>
  <inkml:trace contextRef="#ctx0" brushRef="#br0" timeOffset="164007.3719">17338 10120 0,'0'0'0,"-24"50"31,-1 74-31,-25 25 15,1 24 1,24-49-16,0-24 16,50-76 15</inkml:trace>
  <inkml:trace contextRef="#ctx0" brushRef="#br0" timeOffset="164256.9276">17810 10170 0,'0'0'15,"-50"25"-15,1 49 16,-26 75 0,100-99-1,99-1 1,-50-49-1,75 0 1,-99 0 0,-50-25-1</inkml:trace>
  <inkml:trace contextRef="#ctx0" brushRef="#br0" timeOffset="164407.7695">17983 10244 0,'0'0'0,"-24"0"16,-26 100 0,-24 148-1,24-50 1,0-173 0,75 24-1</inkml:trace>
  <inkml:trace contextRef="#ctx0" brushRef="#br0" timeOffset="164790.3781">17537 10170 0,'0'0'0,"-25"50"16,0 74-1,-24 24-15,24 1 16,25-50 15,0-123-31</inkml:trace>
  <inkml:trace contextRef="#ctx0" brushRef="#br0" timeOffset="165516.7584">18504 10319 0,'0'0'0,"-25"99"16,-24 75-16,-1-1 15,25-24-15,25-50 16,25-99 0</inkml:trace>
  <inkml:trace contextRef="#ctx0" brushRef="#br0" timeOffset="165706.1833">19000 10294 0,'0'0'16,"-74"74"-16,0 50 16,-125 248 15,224-347-16</inkml:trace>
  <inkml:trace contextRef="#ctx0" brushRef="#br0" timeOffset="165971.7478">19025 10294 0,'0'0'0,"-49"99"15,-1 0-15,0 1 16,26-1 0,24-50-1,74 1 1,0-50 0,50 0-1,0-25 1,-49 0-1,-75-24 1,0-26 0</inkml:trace>
  <inkml:trace contextRef="#ctx0" brushRef="#br0" timeOffset="166107.8938">19199 10418 0,'0'0'0,"-25"25"31,0 49-31,25 50 0,-25 0 15,1 0 1,-26 0 0,50-49-1</inkml:trace>
  <inkml:trace contextRef="#ctx0" brushRef="#br0" timeOffset="166504.7819">18132 10517 0,'0'0'0,"0"25"16,0 49-16,25-24 15,0 0 1,24-26-16,-24-24 16,50-99 15</inkml:trace>
  <inkml:trace contextRef="#ctx0" brushRef="#br0" timeOffset="166588.5002">18306 10542 0,'-50'25'16,"100"-50"-16,-249 199 15,125-75-15,24-50 16,50 1 0</inkml:trace>
  <inkml:trace contextRef="#ctx0" brushRef="#br0" timeOffset="167187.9356">19720 10641 0,'0'0'0,"25"0"0,49 0 16,25-49 0,25-26-1,0-49 1</inkml:trace>
  <inkml:trace contextRef="#ctx0" brushRef="#br0" timeOffset="167321.0877">20092 10368 0,'0'0'0,"-99"248"16,49-99-1,25-25 1,25-49-1,25-75-15</inkml:trace>
  <inkml:trace contextRef="#ctx0" brushRef="#br0" timeOffset="167687.3424">20513 10096 0,'0'0'0,"-24"49"0,24 50 15,-25 25-15,0 25 16,0 50 0,50-150-1,74-123 16,-49-1-15,24 51 0,-74 73-1,-99 100 1,0-99 0,74-26-1,-25-24 1,26-99-16</inkml:trace>
  <inkml:trace contextRef="#ctx0" brushRef="#br0" timeOffset="167970.574">21010 10393 0,'0'0'0,"0"75"16,24 49-16,51-50 15,-1-24 1,50-50-1,-74-50 1,-1-49 0</inkml:trace>
  <inkml:trace contextRef="#ctx0" brushRef="#br0" timeOffset="168087.1598">21406 10418 0,'0'0'0,"-49"0"0,-26 74 15,26 50-15,-26 25 31,1-25-15,74-74-16</inkml:trace>
  <inkml:trace contextRef="#ctx0" brushRef="#br0" timeOffset="168321.5013">21803 10120 0,'0'0'0,"-24"75"0,-26 24 16,0 0-16,-24 25 16,49 25-1,50-174 1,49-148 15</inkml:trace>
  <inkml:trace contextRef="#ctx0" brushRef="#br0" timeOffset="168453.0262">21927 10145 0,'0'0'0,"0"50"16,-24 74-16,-26 25 0,0-1 15,26-48 1,-1-51-1,-25-74-15</inkml:trace>
  <inkml:trace contextRef="#ctx0" brushRef="#br0" timeOffset="168669.3368">22151 10170 0,'0'0'0,"-25"0"15,-25 50-15,25 24 16,1 50 15,73-50-15,1-74-1,198 0 1,-199-24 0,-24 24-1,25-50-15</inkml:trace>
  <inkml:trace contextRef="#ctx0" brushRef="#br0" timeOffset="168803.0524">22374 10294 0,'0'0'0,"-50"74"15,1 26 1,-1 48-16,25-24 16,-24-24-1,73-26 1</inkml:trace>
  <inkml:trace contextRef="#ctx0" brushRef="#br0" timeOffset="169302.241">22895 10492 0,'0'0'0,"49"0"15,51 25 1,-1-25-16,50-49 16,74-100 15</inkml:trace>
  <inkml:trace contextRef="#ctx0" brushRef="#br0" timeOffset="169468.9179">23242 10294 0,'0'0'0,"-25"50"0,0 49 15,1 50 1,-1 49-1,0-148 1,75 24-16</inkml:trace>
  <inkml:trace contextRef="#ctx0" brushRef="#br0" timeOffset="169935.7875">23937 10220 0,'0'0'0,"-25"0"0,0 0 16,-25 0-16,25 24 16,-24 51-1,24-1-15,0 25 16,25-49-16,0 0 16,99-50-1,-24-75 1,24-49-1,-49 50 17,-25 123-17,24 51 1,-24-1 0,25 74-1,-1-73 1,26-76-1</inkml:trace>
  <inkml:trace contextRef="#ctx0" brushRef="#br0" timeOffset="173840.8441">15701 11485 0,'0'0'0,"25"0"16,0 0-1,0 0 1,24 24-16,26-24 15,-26 25 1,26 0-16,-26-25 16,51 25-1,297 24 17,-174 1-1,-25-25-16,50-50 1,-49 25 0,-100 0-1,75 50 17,49-1-17,25-49 1,25-25-1,-174 25 1,99 0 0,-24 25-1,-25 74 1,-75-74 0,125 25-1,24-50 1,25-25-1,-124 25 1,0 0-16,25-25 16,0 25-1,-1 0-15,150 0 16,0 0 15,-149 0-15,99 0-1,0 0 1,0 0 0,-124 0-1,173-49 1,1 24 0,-25 0-1,-25 0 1,-124 25-1,149-25 1,-25 1 0,0-26-1,-149 50 1,25-25 0,-25 25-1,-24 0-15,-1 0 16,50-25-1,-74 25 1,99-24 0,24-1-1,-49 0 1,-24 0 0,-125 25 30,-25 0-30,-49 0 0</inkml:trace>
  <inkml:trace contextRef="#ctx0" brushRef="#br0" timeOffset="186073.4898">4118 9227 0,'0'0'0,"0"50"0,24 0 15,26-26 1,49 1-16,571-74 47,-273-224-16,-273 74-15,-99 100-1,-25 49-15,-25-24 16,0-25-16,-25 0 15,-123-174 1,-50 149 0,74 124-1,-149 74 1,-24 125 0,148 24-1,149-50 1,50-49 15</inkml:trace>
  <inkml:trace contextRef="#ctx0" brushRef="#br0" timeOffset="195776.9617">12973 11311 0,'0'0'0,"-25"0"31,50 0-15,49 0-1,25-25-15,1 25 16,49 0-1,24 0-15,75 0 16,0 0-16,224-124 47,-472 124-31,0-25-1</inkml:trace>
  <inkml:trace contextRef="#ctx0" brushRef="#br0" timeOffset="196676.4146">17785 12675 0,'0'0'0,"25"0"31,24 0-31,26 0 16,24 0-16,25 0 16,50 0-16,24-25 15,50 25 1,25-24-16,0-1 15,669-50 17,51 26-1,-820 49-15,-98-50-1,24 50-15</inkml:trace>
  <inkml:trace contextRef="#ctx0" brushRef="#br0" timeOffset="204185.6383">22225 11286 0,'0'0'0,"-25"0"31,0 0-31,-24 0 16,-1 75-16,-24 24 16,-1 74-1,26 26-15,24 24 16,25-24 0,25-51-16,24 1 15,75-74 16</inkml:trace>
  <inkml:trace contextRef="#ctx0" brushRef="#br0" timeOffset="205750.5292">5110 12105 0,'0'0'0,"25"24"16,24 51-1,-24 99 1,0 24-16,0 0 15,-25-24-15,-25-25 16,-25-25 0,-297 248 15</inkml:trace>
  <inkml:trace contextRef="#ctx0" brushRef="#br0" timeOffset="206610.563">3448 13543 0,'0'0'0,"99"0"0,25 25 16,0 0-16,75-25 15,-1 0 1,-24 0-16,-26 0 16,51 0-1</inkml:trace>
  <inkml:trace contextRef="#ctx0" brushRef="#br0" timeOffset="207814.7582">22027 12526 0,'0'0'0,"24"0"0,51 0 16,24 0-16,75 0 15,49 0-15,50 0 16,0 25 0,24-25-16,1 0 15,-50 0 1,174-25 15,-398 50-31</inkml:trace>
  <inkml:trace contextRef="#ctx0" brushRef="#br0" timeOffset="224749.7267">5631 14635 0,'24'0'15,"1"25"1,0-1 0,25-24-16,24 25 15,-24-25-15,49 0 16,0 0 0,25 0-16,0-25 15,223 25 16,224-49 1,-249 49-17,-173-25 17,0 25-32,25 0 15,-1 25-15,1 0 16,223-25-1,0 0 1,-199 0 0,249 0-1,-50 24 1,-1-24 0,-172 0-1,-26 0-15,1-24 16,24 24-16,-25 0 15,125 24 1,-175 1 0,76 50-1,-125-51 1,-25 1-16,-24 0 16,0 0-1,-26 0 1,1-25-1,-50 0 17,-49 49-17,24-74 1</inkml:trace>
  <inkml:trace contextRef="#ctx0" brushRef="#br0" timeOffset="234589.0898">5904 16024 0,'0'0'0,"-100"0"16,26 25-16,-1-1 16,1 1-1,49-25-15,0 0 32,50 0-17,25 0 1,223 25-1,248-75 1,124-24 0,-298 0-1,273-1 1,-124 75 0,-298 0 15,-49 25-31,-25 25 15,-49-1-15,-75 1 0,0-25 16</inkml:trace>
  <inkml:trace contextRef="#ctx0" brushRef="#br0" timeOffset="1.0333E6">15205 15329 0,'0'0'0,"0"-49"15,0-1-15,25 25 16,0 75 15,-25 74-15,0 74-16,0 1 15,-25 222 17,75-297-1,-26-124-16,150 0 1,49 25 0,-24 0-1,-75-25 17,-75 0-17,1-124-15</inkml:trace>
  <inkml:trace contextRef="#ctx0" brushRef="#br0" timeOffset="1.03363E6">16222 15528 0,'0'0'0,"-25"0"16,50 0 15,25 0-31,49 0 15,25 0 1,75 0 0,-100 25-1,-99-50 1</inkml:trace>
  <inkml:trace contextRef="#ctx0" brushRef="#br0" timeOffset="1.0338E6">16371 15900 0,'0'0'0,"-25"0"16,75 0-1,49 0 1,25-25-16,-49 0 31,24-49-31</inkml:trace>
  <inkml:trace contextRef="#ctx0" brushRef="#br0" timeOffset="1.03641E6">17611 15280 0,'0'0'0,"-24"0"16,48 0-1,26 0 1,24 0 0,50 49-16,-49 26 15,-50 24 1,-25 25-16,-75 0 16,-24-25-16,-75 50 46,224-149-14,49 50-17,-74 24 1,-25 50 0,-25-74-1,0-50 1,25-50-1,25 0-15,25-24 16,24 24-16,-24 26 16,99 24-1,-75 24 1,124-48 0,-74-51-1,-99 26 16,-50-26-15,1 50 0,-76 25-1,26 50 1,49-25 0,0-25-16,25 49 15</inkml:trace>
  <inkml:trace contextRef="#ctx0" brushRef="#br0" timeOffset="1.03691E6">19050 15627 0,'0'0'0,"25"25"16,0 49-1,24 1 1,26-26-16,272-148 31,174-223 0,-348 322 1,-73 49-17,123 50 1,-74-99 0,24-24-16</inkml:trace>
  <inkml:trace contextRef="#ctx0" brushRef="#br0" timeOffset="1.03773E6">22027 14957 0,'0'0'0,"0"25"31,-50 124-15,-24 74-16,-26 75 15,51-100 1,-1-24-16,75-100 15,149-49 1</inkml:trace>
  <inkml:trace contextRef="#ctx0" brushRef="#br0" timeOffset="1.03794E6">22523 15726 0,'0'0'0,"0"75"15,24-26 1,26-24-1,0-25-15,148-149 32,-123-74-17,-125 124 1,0 74 0,-74 25-1,25 174 1,74-174-1</inkml:trace>
  <inkml:trace contextRef="#ctx0" brushRef="#br0" timeOffset="1.03823E6">23366 15478 0,'0'0'0,"0"25"31,-25 25-31,25 24 15,174-49 1,-50-100 15,49-73-15,-123 48 0,-100 51-1,-74 24 1,75 25-1,-26 74 1,75-123-16</inkml:trace>
  <inkml:trace contextRef="#ctx0" brushRef="#br0" timeOffset="1.03844E6">24135 15429 0,'0'0'0,"-74"0"16,24 0-16,50 49 15,25 1 17,124-100-17,-1-99 1,-123 100 0,-99-1-1,-1 50 1,-49 0-16</inkml:trace>
  <inkml:trace contextRef="#ctx0" brushRef="#br0" timeOffset="1.05224E6">13246 9971 0,'0'0'0,"-75"-74"0,26 49 15,-26 25-15,1 0 16,-1 50 0,26 74-1,-1 25-15,25 24 16,25 51-16,0-51 16,50 26-1,397 148 16,594-570 1,-867 74-17,0-124 1,-298 0 0,-25 124-1,-25 50-15,-198 50 16,149 73-1,74 51 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06T01:57:10.4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5978 1339 0,'0'0'0,"-25"0"16,25 25-1,0 25 1,0 49 0,25 25-16,-25 25 15,-25 74-15,25-24 16,-25-1 0,1 50 15,48-248-16</inkml:trace>
  <inkml:trace contextRef="#ctx0" brushRef="#br0" timeOffset="466.0825">6474 1637 0,'0'0'0,"25"50"15,49 49 1,75 99-1,50 26 17,-175-200-17,26-24 1</inkml:trace>
  <inkml:trace contextRef="#ctx0" brushRef="#br0" timeOffset="574.2115">6921 1637 0,'0'0'0,"-174"223"16,99-49-1,1-25-15,49-100 16</inkml:trace>
  <inkml:trace contextRef="#ctx0" brushRef="#br0" timeOffset="10140.7376">7937 2084 0,'0'0'0,"-24"0"15,73 0 16,26 0-31,-1 0 16,1 24-16,-1 26 16,-49 0-1,-149 173 17,25-198-1,74-25-16,99-25 1,-24 50 0,-1 49-16,-49-24 15,0 24 1,0 1 0,-99-1-1,50-49 1,24-25-1,0-149-15</inkml:trace>
  <inkml:trace contextRef="#ctx0" brushRef="#br0" timeOffset="10429.5719">8781 2034 0,'0'0'16,"-75"25"-16,1 148 15,49 1 1,25 99 0,75-174-1,-26-99 1,1-99 15,-25 24-31,-25 51 16,-25-26-16,-25 25 15,-24 0 1,49 25 0</inkml:trace>
  <inkml:trace contextRef="#ctx0" brushRef="#br0" timeOffset="10993.6222">9227 2208 0,'0'0'0,"25"49"15,25 50 1,-25 1-16,24-1 16,-24 149 15,-124-198-15,-100-100-1,199-49 1</inkml:trace>
  <inkml:trace contextRef="#ctx0" brushRef="#br0" timeOffset="11105.4739">9302 2208 0,'0'0'0,"124"0"15,-50 0-15,1 0 16,-26 24 0,1 1-1,-25-25 1</inkml:trace>
  <inkml:trace contextRef="#ctx0" brushRef="#br0" timeOffset="11522.1759">8111 1935 0,'0'0'15,"25"0"1,74 0 0,50 0-16,49 0 15,26-25-15,24-49 16,-25 49 0,397 50 15,-471-75 0</inkml:trace>
  <inkml:trace contextRef="#ctx0" brushRef="#br0" timeOffset="12005.143">8186 943 0,'0'0'0,"49"-25"0,26 0 16,-1 25 0,0 25-16,-24 49 15,-25 1 1,-25 24-16,-75 74 47,26-197-16,98 24-15,1 0-1,-50 49 1,-25 26 0,-99-1-1,75-49 1,-51-50-1</inkml:trace>
  <inkml:trace contextRef="#ctx0" brushRef="#br0" timeOffset="12288.3873">8905 893 0,'0'0'0,"-25"0"15,0 0 1,0 174-1,1-26 1,24 76 0,74-175-1,-24-98 1,-26-75 0,-73 0-1,-1 74 1,25 50-1,1 0 1,24-74-16</inkml:trace>
  <inkml:trace contextRef="#ctx0" brushRef="#br0" timeOffset="12590.7848">9277 868 0,'0'0'15,"-25"0"1,0 25 0,-24 25-1,24 49-15,0-25 16,25 50-1,50-99 1,99 0 0,-1-25-1,-73-75 1,-50 1 15</inkml:trace>
  <inkml:trace contextRef="#ctx0" brushRef="#br0" timeOffset="12721.0657">9475 918 0,'0'0'0,"-74"149"15,49 24-15,-24 1 16,49-25 0,0-323-16</inkml:trace>
  <inkml:trace contextRef="#ctx0" brushRef="#br0" timeOffset="18289.1589">10790 1637 0,'25'50'31,"24"24"-31,1 25 16,24-24-1,-24-1-15,24 1 16,-123-75 0</inkml:trace>
  <inkml:trace contextRef="#ctx0" brushRef="#br0" timeOffset="18432.2746">11212 1662 0,'0'0'0,"-199"99"31,100 75-31,-124 74 32,248-199-17</inkml:trace>
  <inkml:trace contextRef="#ctx0" brushRef="#br0" timeOffset="20198.4715">12229 2208 0,'0'0'0,"25"0"16,24-25-16,1 25 15,24 0-15,-49 25 16,0 24-1,-25-24-15,0 25 16,-25-26-16,25 1 16,-25 0-1,50 25 17,124 148-1,-149-123-16,-50-26 1,-49-24 0,49-25-16,26-50 15,24-24 1</inkml:trace>
  <inkml:trace contextRef="#ctx0" brushRef="#br0" timeOffset="20497.1127">12898 2133 0,'0'0'0,"0"25"16,0 74 0,-24 50-16,24 0 15,0-25-15,24-99 16,1 0-1,25-25-15,-1 0 16,-24-50-16,0 0 16,-25 1-1,0 24-15,0 0 16,-74 25 0,49 0-1,-25 0 1,50 25-16</inkml:trace>
  <inkml:trace contextRef="#ctx0" brushRef="#br0" timeOffset="20730.1385">13444 2183 0,'0'0'0,"0"25"15,0 24 1,0 75-16,0-25 16,0 125-1,0-150-15,-25-24 16,1-1 0,-26-49-16,0-49 15</inkml:trace>
  <inkml:trace contextRef="#ctx0" brushRef="#br0" timeOffset="20833.4809">13444 2356 0,'0'0'0,"75"0"15,-26 25-15,-24-25 16,25-99 0</inkml:trace>
  <inkml:trace contextRef="#ctx0" brushRef="#br0" timeOffset="21413.1362">12229 2108 0,'0'0'0,"49"-24"15,26-1 1,24-25 0,50 25-16,297 25 31,-222 25-31,-1 0 16,-50 0-16,-24 0 15,-25-1 1,-124 1-1,-25-25 1,-24-25 0</inkml:trace>
  <inkml:trace contextRef="#ctx0" brushRef="#br0" timeOffset="22179.0366">12254 967 0,'0'0'0,"74"0"16,0 25-16,1 0 16,-26 25-16,1-1 15,-25 1-15,-25-1 16,0 1-16,-50 0 15,25-50 1,1 0 0,-1 0-16,50 0 31,24 0-31,75 124 31,-149 0-15,-74-25-1,-50-74 1,25-50 0,149-25-1</inkml:trace>
  <inkml:trace contextRef="#ctx0" brushRef="#br0" timeOffset="22445.2579">12998 918 0,'0'0'0,"-50"49"16,25 1 0,0 173-1,25-99-15,25-49 16,25-51-16,-1-24 16,75-49-1,-99-75 1,-25 99-1,-74-25 1,24 50-16,1 0 16,-1 25-16,0 25 15,26-50 1</inkml:trace>
  <inkml:trace contextRef="#ctx0" brushRef="#br0" timeOffset="22833.5752">13444 893 0,'0'0'0,"25"0"31,0 0-31,24 50 15,-24-1 1,0 26-16,-25 24 16,-50-25-1,26-24-15,-1-25 16,-25-25 0,75 0 15,25 0-31,49 99 15,-74-25 17,-25-24-17,-25-25-15,-50-1 16,-49-24-16</inkml:trace>
  <inkml:trace contextRef="#ctx0" brushRef="#br0" timeOffset="26557.8767">14511 1687 0,'0'0'15,"25"49"17,24 26-32,1-1 15,-1 1 1,-24-26-16,25 1 15,-25-1-15,-1-49 16,-172-24 0</inkml:trace>
  <inkml:trace contextRef="#ctx0" brushRef="#br0" timeOffset="26665.984">14784 1712 0,'0'0'16,"-75"74"-16,-24 25 15,-50 100-15,25-51 16,25-24-16,99-74 16</inkml:trace>
  <inkml:trace contextRef="#ctx0" brushRef="#br0" timeOffset="27290.5668">15825 2183 0,'0'0'0,"50"0"16,0 0-16,49 25 16,-50 49-1,1 100 16,-174-100 1,149-24 15,-25-1-47,0 26 15,0-26 1,0-24-1,-25-25 1,25-99 0</inkml:trace>
  <inkml:trace contextRef="#ctx0" brushRef="#br0" timeOffset="27490.1753">16371 2158 0,'0'0'15,"0"174"1,-25-26-16,25-24 15,0-74 1,75 0 0,-26-75-1,-49-25 1,-49 1 0,-1 24-1,50 0 1</inkml:trace>
  <inkml:trace contextRef="#ctx0" brushRef="#br0" timeOffset="27690.274">16867 2332 0,'0'0'0,"0"24"16,25 26-1,0 24 1,-25 100-1,-25-50 1,-74-99 0,24-50-1,75-99-15</inkml:trace>
  <inkml:trace contextRef="#ctx0" brushRef="#br0" timeOffset="27777.584">16867 2332 0,'0'0'0,"99"49"16,-74-24-1,25 0-15,-25-50 32</inkml:trace>
  <inkml:trace contextRef="#ctx0" brushRef="#br0" timeOffset="28105.0249">15677 1885 0,'0'0'0,"74"50"0,50-25 16,322-25 0,100-25-1,-323 25 1,-74 0-16,-25 25 31,-99-1-31</inkml:trace>
  <inkml:trace contextRef="#ctx0" brushRef="#br0" timeOffset="28794.0711">15925 868 0,'0'0'0,"49"0"0,26 0 15,-26 0 1,1 50-16,-125 297 47,-49-273-16,100-74-15,98-99-1,75 74 1,-50 125 0,-74 48-1,-100-24 1,26-99-1,-50 0 1,74-50-16,25-173 31</inkml:trace>
  <inkml:trace contextRef="#ctx0" brushRef="#br0" timeOffset="29154.6486">16594 744 0,'0'0'0,"-24"0"31,24 50-16,-50 99 1,50 123 0,0-98-1,74-149 1,-49-25 0,0 0-1,-25-75 1,0 26-16,-50 24 15,26 25 1,-1-124 0</inkml:trace>
  <inkml:trace contextRef="#ctx0" brushRef="#br0" timeOffset="30204.0895">16917 843 0,'0'0'0,"-25"0"0,50 0 31,49 0-15,50 25-16,-49 25 15,-1 24-15,-49 1 16,-25-26-16,-25 50 16,-49-24-16,24-26 15,-99 1 17,199-50-1,148-50 0,-49 26-15,-75 24-1,-98 0 1</inkml:trace>
  <inkml:trace contextRef="#ctx0" brushRef="#br0" timeOffset="38146.1047">17983 1662 0,'0'0'0,"-24"0"16,24 25 15,24 0-31,1 49 16,25 0-16,-1 1 16,1-1-16,0-24 15,-26-25 1</inkml:trace>
  <inkml:trace contextRef="#ctx0" brushRef="#br0" timeOffset="38282.7665">18281 1836 0,'0'0'0,"-74"49"0,-1 26 16,1 24-1,-50 74 1</inkml:trace>
  <inkml:trace contextRef="#ctx0" brushRef="#br0" timeOffset="41110.2004">19199 2257 0,'0'0'0,"49"0"31,1 0-31,24 0 15,-24 0 1,-25 50-16,-25-1 16,0 1-1,-25 0-15,-25-1 16,26-49 0,48 25 15,100 49-16,-124-24 17,-49 74-17,-100-74 1,99-75 0,1-49-1,98-26-15</inkml:trace>
  <inkml:trace contextRef="#ctx0" brushRef="#br0" timeOffset="41329.6316">19769 2208 0,'0'0'16,"0"24"-1,0 51-15,0 49 16,0 0-16,0-25 16,50-49-1,0-50 1,49-100-1,-99 26 1,-50 49 15,-24 25-15,49-124 0</inkml:trace>
  <inkml:trace contextRef="#ctx0" brushRef="#br0" timeOffset="41546.9321">20290 2257 0,'0'0'0,"0"25"0,0 0 16,0 49-16,25 1 15,-25 24-15,0-25 16,0 26-1,-25-51-15,-49-49 32,24-25-17</inkml:trace>
  <inkml:trace contextRef="#ctx0" brushRef="#br0" timeOffset="41638.0875">20290 2431 0,'25'0'15,"-50"0"-15,174 0 16,-124-25-1,24-25 1</inkml:trace>
  <inkml:trace contextRef="#ctx0" brushRef="#br0" timeOffset="41978.0046">19174 1935 0,'0'0'16,"0"25"-16,25-25 0,24 0 15,75 0 1,273-25 0,75 0-1,-150 25 1,-248 0 0,-49-149-1</inkml:trace>
  <inkml:trace contextRef="#ctx0" brushRef="#br0" timeOffset="42633.9979">19124 1067 0,'0'0'0,"25"-25"15,25 25-15,148 49 32,-173 1-17,-149 272 17,25-297-1,148-74-16,26 24 1,24 25 0,-74 99 15,-75 25-15,-74-49-1,50-51 1,49-24-16,-25 0 15,50-99-15</inkml:trace>
  <inkml:trace contextRef="#ctx0" brushRef="#br0" timeOffset="43095.336">19844 794 0,'-50'74'15,"25"25"-15,-24 50 16,24 0 0,25-50-16,0-24 15,149-26 16,-100-247 1,-197 198 15,123-99-32</inkml:trace>
  <inkml:trace contextRef="#ctx0" brushRef="#br0" timeOffset="43394.3733">20365 868 0,'0'0'0,"0"25"16,0 74-1,-25 174 1,25-25-1,-25-223 1</inkml:trace>
  <inkml:trace contextRef="#ctx0" brushRef="#br0" timeOffset="55514.4231">21406 1860 0,'0'0'0,"-24"-24"0,-1 24 15,-124 74 1,-49 224 15,173-224 16</inkml:trace>
  <inkml:trace contextRef="#ctx0" brushRef="#br0" timeOffset="55878.3705">21729 1910 0,'0'0'0,"-25"0"16,0 25-1</inkml:trace>
  <inkml:trace contextRef="#ctx0" brushRef="#br0" timeOffset="56312.5293">21158 1662 0,'0'0'0,"0"25"31,25 24-15,25 26-1,-1 49-15,1 0 16,24-25-16,-24 25 47,24-74-47</inkml:trace>
  <inkml:trace contextRef="#ctx0" brushRef="#br0" timeOffset="56613.9108">21878 1935 0,'0'0'0,"0"25"15,0-1 1,25-24 0,-1 0-16,1 0 15,25-74 1</inkml:trace>
  <inkml:trace contextRef="#ctx0" brushRef="#br0" timeOffset="56750.2372">22423 2009 0,'0'0'0,"-24"0"0,24 25 16,-50-50 30</inkml:trace>
  <inkml:trace contextRef="#ctx0" brushRef="#br0" timeOffset="56878.2721">22622 2034 0,'0'0'0,"-25"-25"47,75 25-32</inkml:trace>
  <inkml:trace contextRef="#ctx0" brushRef="#br0" timeOffset="56970.5958">22820 1984 0,'0'0'0,"-24"0"32,24 25-17</inkml:trace>
  <inkml:trace contextRef="#ctx0" brushRef="#br0" timeOffset="57494.5336">23664 1736 0,'0'0'0,"-25"0"15,50 25 17,24 25-32,75 173 31,0-74-15,-74-124-1,24-100 1</inkml:trace>
  <inkml:trace contextRef="#ctx0" brushRef="#br0" timeOffset="57610.8793">24110 1885 0,'0'0'0,"-74"50"16,-25 24-16,-1 50 16,26 0-1,24-99-15</inkml:trace>
  <inkml:trace contextRef="#ctx0" brushRef="#br0" timeOffset="59842.1101">24457 2282 0,'0'0'0,"25"0"16,25 50-1,-25-26-15,-1 1 16,-24 25 0,0-1-16,-24-24 15,-1 0-15,0-25 16,25 25 15,0 24-15,25 175 15,-149-125 16,99-198-31,50-125-1</inkml:trace>
  <inkml:trace contextRef="#ctx0" brushRef="#br0" timeOffset="60126.5448">24879 2282 0,'0'0'0,"0"50"0,0 24 16,-25 100-1,25-100 1,0 1-16,0-26 15,0-24 1,25-25-16,50-25 16,-26-74-1,-49 74 17,-74 25-17,24 0 1,25-50-1</inkml:trace>
  <inkml:trace contextRef="#ctx0" brushRef="#br0" timeOffset="60391.1648">25400 2356 0,'0'0'0,"0"25"16,0 50-1,0 24 1,25 0 0,-25 50-1,-50-124 1,-24-25-1,-1-25-15</inkml:trace>
  <inkml:trace contextRef="#ctx0" brushRef="#br0" timeOffset="60508.6313">25524 2505 0,'0'0'0,"50"0"0,-1 0 15,-24 0 1,0-99-1</inkml:trace>
  <inkml:trace contextRef="#ctx0" brushRef="#br0" timeOffset="60891.1112">24631 1984 0,'0'0'0,"74"0"47,50 0-47,25 0 15,75-24-15,148 24 16,-224 24 15,-98 26-31,-25 0 16,-25-26-16,-25-123 15</inkml:trace>
  <inkml:trace contextRef="#ctx0" brushRef="#br0" timeOffset="62340.1665">24457 1067 0,'0'0'0,"0"-25"16,50 25-1,-25 0-15,24 49 16,1 1-1,0 148 17,-75-148-32,-99 24 31,99-74-31,75 0 31,-26 0-15,51 75-1,-50-26 1,-125 1 0,51-50-1,-50-25 1,74-24 0</inkml:trace>
  <inkml:trace contextRef="#ctx0" brushRef="#br0" timeOffset="62972.1219">24954 868 0,'0'0'0,"24"0"31,26 25-31,24 0 15,26 74 17,-125-49-32,-149 49 31,174-74-15,0-1 15,25 26-16,49 24 1,-74 26 0,-49-51-1,-26-49 1,-49 0 0,124-25-1</inkml:trace>
  <inkml:trace contextRef="#ctx0" brushRef="#br0" timeOffset="63210.0999">25375 1042 0,'0'0'0,"25"25"0,0 24 16,0 26-1,49 98 1,-74-24 0,0-99-1,-74-26 1,-26-24-16,-98-24 16</inkml:trace>
  <inkml:trace contextRef="#ctx0" brushRef="#br0" timeOffset="63325.5763">25499 1141 0,'0'0'0,"75"-25"16,-26 25-16,1 0 15,-25 25-15,-1-75 32</inkml:trace>
  <inkml:trace contextRef="#ctx0" brushRef="#br0" timeOffset="65005.5842">5209 4440 0,'0'0'0,"0"25"0,25-25 16,24 25-16,26-1 16,24 1-16,25-25 15,0 0 1,-25 0-16,-49 0 16,-25 0 30</inkml:trace>
  <inkml:trace contextRef="#ctx0" brushRef="#br0" timeOffset="65126.8148">5358 4936 0,'-25'25'16,"50"-50"-16,24 100 16,75-75-1,50 0 1,-25-50-1</inkml:trace>
  <inkml:trace contextRef="#ctx0" brushRef="#br0" timeOffset="68484.0237">8062 5829 0,'0'0'0,"49"0"16,26 0-16,24 25 15,-25 0 1,-24 24-16,-25 1 16,-25 24-1,-50 1-15,0-26 16,1-49-16,24 25 31,75-25-15,148 199 15,-198-26-15,-149-49-1,75-99 17,-1-25-17,51-99-15</inkml:trace>
  <inkml:trace contextRef="#ctx0" brushRef="#br0" timeOffset="68734.3876">8756 6152 0,'0'0'0,"0"148"0,-25 1 16,25 0-1,99-75 1,75-123-1,-99-100 1,-100 124 15,-50 25-31,-24 0 32,74-49-17</inkml:trace>
  <inkml:trace contextRef="#ctx0" brushRef="#br0" timeOffset="68949.4774">9525 6028 0,'0'0'0,"0"74"15,0 75 1,50 24-16,-1-24 15,50 74 1,-74-98 0,-74-125-1,-26 0 1,1-25 0</inkml:trace>
  <inkml:trace contextRef="#ctx0" brushRef="#br0" timeOffset="69066.592">9525 6400 0,'0'0'0,"74"-25"16,1 25 0,24-75-1,-25 51 1</inkml:trace>
  <inkml:trace contextRef="#ctx0" brushRef="#br0" timeOffset="70082.1971">10319 5556 0,'0'0'0,"25"0"16,24 50-1,1-25 1,-25 24-16,-25 1 15,0-1-15,-50 1 16,0 0 0,1-25-16,-26-25 31,199-50 16,-49 75-32,-50 24 1,-50 1-16,0 0 16,0-1-16,0-49 15,1-25-15,48-24 16</inkml:trace>
  <inkml:trace contextRef="#ctx0" brushRef="#br0" timeOffset="70282.0995">10765 5904 0,'50'74'0,"-100"-148"0,149 173 16,-49-74-16,0-25 16,-1 0-16,1-50 15,-50-24 17,-75 49-17,1 25 1,-25 25-1,49-25-15,50 24 16</inkml:trace>
  <inkml:trace contextRef="#ctx0" brushRef="#br0" timeOffset="71380.7965">8806 5904 0,'0'0'0,"0"-25"31,0 50 16,0 24-31,0 26-16,-25-1 15,25-24 1,0 24 15,0-173-15</inkml:trace>
  <inkml:trace contextRef="#ctx0" brushRef="#br0" timeOffset="72463.6077">7466 4837 0,'0'0'0,"0"25"31,0 0-31,50-1 16,-1 26-1,51-25-15,24 0 16,24-1 0,76-24-16,-26 0 15,646 0 17,545-24-1,-1017 24-16,297-50 1,-371 50-16,-50 0 16,-25 0-16,-99 0 15,-49 0 1,-26 0 0</inkml:trace>
  <inkml:trace contextRef="#ctx0" brushRef="#br0" timeOffset="73914.7161">4366 2332 0,'0'0'0,"24"0"16,1 0-16,50 0 16,-26 24-1,-24 26-15,0 0 16,-25-1-16,-25 1 15,-25-25 1,26-25 15,48 74-15,26-24 0,-25 173-1,-25-173 1,-75 24-1,26-124 1,49-98 0</inkml:trace>
  <inkml:trace contextRef="#ctx0" brushRef="#br0" timeOffset="74161.7919">4812 2381 0,'0'0'16,"0"75"-16,25 98 15,-25-49-15,25 0 16,0-74 0,24-50-1,-24 0-15,25-25 16,-1-24-16,-49-26 16,-49 26-1,-100 49 1,99 24-1,0 1 1,75 25 0</inkml:trace>
  <inkml:trace contextRef="#ctx0" brushRef="#br0" timeOffset="74394.298">5358 2480 0,'0'75'31,"25"24"-15,24 25-16,-49-25 16,0-24-16,0-26 15,0-24 1,-99-25-1,74-99 1</inkml:trace>
  <inkml:trace contextRef="#ctx0" brushRef="#br0" timeOffset="74486.3157">5383 2604 0,'0'0'0,"74"0"16,-49 0-1,24 0 1</inkml:trace>
  <inkml:trace contextRef="#ctx0" brushRef="#br0" timeOffset="74993.7612">5804 1960 0,'0'0'0,"-25"0"15,1 0-15,24 49 16,24 150 0,76-100-1,-1-99 1,-49 0-1,24-75-15,-24-24 16,-50 0 0,-50-75-1,-99 75 1,100 74 0,-51 100-1,100 173 1,100-174-1,48-123 1,-73-150 0,-75 100-1,-75 0 1,-73 74 0,23 25-1,101 25 1</inkml:trace>
  <inkml:trace contextRef="#ctx0" brushRef="#br0" timeOffset="75294.0833">4415 1811 0,'0'0'16,"0"25"-16,25-25 0,49 24 15,249 1 1,74-74-1,-224 24 1,-98 0 0,-1 0-16</inkml:trace>
  <inkml:trace contextRef="#ctx0" brushRef="#br0" timeOffset="75676.6029">4638 918 0,'0'0'0,"25"0"15,25-25-15,-1 25 16,51 0 0,-75 25-1,-75 74 1,-25-99-1,51 0 1,48 50 31,1-26-31,25 51-1,-50 24 1,-75-25-1,26-49 1,24-25 0,25-124-16</inkml:trace>
  <inkml:trace contextRef="#ctx0" brushRef="#br0" timeOffset="75942.5465">5184 670 0,'0'0'16,"0"74"-16,-25 25 16,-24 50-1,24 149 1,99-224 0,26-74-1,-26-173 1,-74 123-1,0 0-15,-25 26 16,-24 24-16,-1 0 16,-24 0-16</inkml:trace>
  <inkml:trace contextRef="#ctx0" brushRef="#br0" timeOffset="76176.1365">5531 744 0,'0'0'16,"25"50"-16,0-1 16,25 51-1,-50-1-15,24 74 16,-48-123-16,-1 0 15,-25-26 1,1-48 0,24-200-16</inkml:trace>
  <inkml:trace contextRef="#ctx0" brushRef="#br0" timeOffset="76275.6709">5556 868 0,'25'0'0,"-50"0"0,100 0 15,-26 0-15,1 0 16,24 0-1,-49 25-15,74 25 16</inkml:trace>
  <inkml:trace contextRef="#ctx0" brushRef="#br0" timeOffset="77454.2617">7838 3671 0,'0'0'0,"50"0"31,24 0-31,-24 0 16,0 0-1,-26 25-15,-48 49 16,-1-24 0,-25 24-16,0-49 15,26 0-15,123-25 47,75 74-16,-150 75-15,-73-99 0,-1-25-16,-49 24 15,0-74 1,99-24 0</inkml:trace>
  <inkml:trace contextRef="#ctx0" brushRef="#br0" timeOffset="77758.1135">8285 3646 0,'0'0'16,"0"50"-16,0 49 16,25 25-1,24 248 1,1-198-1,-1-50-15,75-50 16,-74-74 0,0-74-16,-26-1 15,-24-24 1,-24 74 0,-26 1-16,0-1 15,26 25-15,-26-25 16,25 25-1</inkml:trace>
  <inkml:trace contextRef="#ctx0" brushRef="#br0" timeOffset="78108.0321">8830 3746 0,'0'0'0,"0"74"16,0 0-16,50 50 15,49 124 1,-24-74 0,-100-75-1,-25-74 1,-24-25 15,49-174-31</inkml:trace>
  <inkml:trace contextRef="#ctx0" brushRef="#br0" timeOffset="78190.7505">8930 4068 0,'0'0'16,"49"0"-16,1-25 16,24 25-16,-74-25 15</inkml:trace>
  <inkml:trace contextRef="#ctx0" brushRef="#br0" timeOffset="78407.1099">9475 3894 0,'0'0'0,"0"50"0,50 49 15,0-24 1,98 49-1,-48-100 1,-51-98-16</inkml:trace>
  <inkml:trace contextRef="#ctx0" brushRef="#br0" timeOffset="78523.7271">9872 3944 0,'0'0'0,"-99"99"0,25 25 16,-26 25-16,51-50 15,49-49 1</inkml:trace>
  <inkml:trace contextRef="#ctx0" brushRef="#br0" timeOffset="78818.4932">10368 4217 0,'0'0'15,"25"25"-15,0-1 16,0 1 0,24-25-16,-24-25 31</inkml:trace>
  <inkml:trace contextRef="#ctx0" brushRef="#br0" timeOffset="78965.7962">10914 4266 0,'0'0'0,"0"25"0,25 0 31,0-25-31,-25-174 31</inkml:trace>
  <inkml:trace contextRef="#ctx0" brushRef="#br0" timeOffset="79107.4897">11212 4316 0,'0'0'0,"0"-25"32,25 0-17</inkml:trace>
  <inkml:trace contextRef="#ctx0" brushRef="#br0" timeOffset="79210.2802">11410 4242 0,'0'0'0,"25"0"15,-25 24 1,0-172 0</inkml:trace>
  <inkml:trace contextRef="#ctx0" brushRef="#br0" timeOffset="80934.6218">25846 819 0,'0'0'0,"-24"0"16,-1 0-1,0 0 16,0 0-15,0 0 0,-24 0-1</inkml:trace>
  <inkml:trace contextRef="#ctx0" brushRef="#br0" timeOffset="82208.0213">25747 843 0,'0'0'0,"25"-24"0,-50 24 125,0 24-109,1-24-1,-1 25 1,0-25 0,0 25-1,0 0-15,1 0 16,-1-1-16,-25 51 16,25-50-1,-24 24 16,24-24-15,-25 25 0,1 24-1,-1-24 1,25-1 0,25-24 15,0 0-16,0 24-15,0-24 16,0 25 0,25-25-1,50-25 1,-26 0 0,75 0-1,0 0 1,-74-50 15,-1 0-15,1 1-1,-50-1 1,25-49 0,0 99-16,-25-25 15,0-24 1,-25 24-16,25 0 15,-25 0 1,0 0 0,0 25-1,1 0 1,-1 0-16,0 0 16,0 0-1,0 0-15,-24 0 31,24 0-15,0 25 0,0-25-1,1 0 1,-1 25 15,0-25-31,25 25 16,-25-25-1,0 0 1,1 25 15,-1-25-15,0 24 0,0-24 15,25 25-16,-25 0 32,25 0-31,0-298 0</inkml:trace>
  <inkml:trace contextRef="#ctx0" brushRef="#br0" timeOffset="83318.8916">11857 3820 0,'0'0'0,"0"74"31,49 1-31,26 49 16,-26-25-16,26-25 15,-1-24 1,-49-25-16,0-25 16,0-99-1</inkml:trace>
  <inkml:trace contextRef="#ctx0" brushRef="#br0" timeOffset="83405.6174">12179 4043 0,'-25'0'15,"50"0"-15,-99 0 16,-26 149-1,76-50-15,-100-49 32</inkml:trace>
  <inkml:trace contextRef="#ctx0" brushRef="#br0" timeOffset="83752.5686">12477 3969 0,'0'0'0,"25"25"0,-1-1 16,-24 1-1,25-25 1,-50 25 0,-24 25-1,49-1 1,25 75-1,24-25 1,-24-74 15,-25 25-31,-25-25 16,-24-25-16,24 0 16,-25-25-1,1-50 1,49 1-16</inkml:trace>
  <inkml:trace contextRef="#ctx0" brushRef="#br0" timeOffset="84052.0398">12626 3944 0,'49'0'15,"-98"0"-15,297 50 16,-174-26 0,-49 26-16,0-25 15,-75 49 1,-49 1-1,49-75 1,50 24 15,50 1-15,-25 25 0,-1-25-1,-24 49 1,-24-49-1,-76 0 1,26-25 0,74-174-1</inkml:trace>
  <inkml:trace contextRef="#ctx0" brushRef="#br0" timeOffset="84319.0236">13196 3770 0,'0'0'0,"0"25"0,-25 74 16,25 25-1,-25 75 1,25-75-16,75 25 16,-25-149-16,24 0 15,-24-50 1,-26-24-1,-24 49 1,-99 25 0,0 0-1,49-25 1</inkml:trace>
  <inkml:trace contextRef="#ctx0" brushRef="#br0" timeOffset="252271.8059">3026 7466 0,'0'-25'16,"-25"25"-1,25-24-15,-24 24 16,-1 0 15,0 0-31,0 49 16,0 50-1,-74 819 17,273-347-1,-50-472-31,0-25 15,0-74 1</inkml:trace>
  <inkml:trace contextRef="#ctx0" brushRef="#br0" timeOffset="253587.4389">24929 7144 0,'0'0'0,"25"0"31,24 25-15,-24-1 0,25 51-16,-1 24 15,-49 50-15,0 49 16,-25 25-1,-24-49-15,-1 25 16,-74 123 15,-50-223-31</inkml:trace>
  <inkml:trace contextRef="#ctx0" brushRef="#br0" timeOffset="264893.4708">17388 5035 0,'0'0'0,"-25"-24"15,75 73 32,-1 26-31,26 24-1,-25 0-15,-26 50 16,-24 0-16,-24-1 16,-125 101 15,99-324 0,50-49-31,74-174 16,1 125-1,-25 24-15,-1 25 16,-24-25 0,-75 149 15,-24 25-15,-1 49-16,26 26 15,24-26-15,0-24 16,25 24-1,25-74-15</inkml:trace>
  <inkml:trace contextRef="#ctx0" brushRef="#br0" timeOffset="265099.5578">17884 5556 0,'0'0'0,"99"99"16,-74-49-1,25-25-15,-1-25 16,1-99-1,-50 49 1,0-24-16,-99-1 16,49 26-1,1 24 1,-1 25 0,75 49-1</inkml:trace>
  <inkml:trace contextRef="#ctx0" brushRef="#br0" timeOffset="265359.9206">18678 5035 0,'0'0'0,"-50"0"16,1 0-16,24 0 15,0 50 1,0-25-16,75-25 15,0 0 1,24-25-16,-24-25 16,-26 26-1,-24-1 17,-24 25-17,24-50-15</inkml:trace>
  <inkml:trace contextRef="#ctx0" brushRef="#br0" timeOffset="265545.0355">19025 4837 0,'0'0'15,"0"74"-15,-49-24 16,-125 223 0,-99 148-1,149-197 1,-25 98-1,149-198 1,50-99 0</inkml:trace>
  <inkml:trace contextRef="#ctx0" brushRef="#br0" timeOffset="265741.8311">18678 6102 0,'0'0'15,"50"25"1,-26 0-16,1-25 15,25 0 1,-1 0-16,1-75 16,-25 1-16,-25 24 15,-50-49 1,-24 74 0,-1-25-1,26-49-15</inkml:trace>
  <inkml:trace contextRef="#ctx0" brushRef="#br0" timeOffset="277115.0978">8012 6896 0,'0'0'0,"-25"0"31,25 49 32,25-49-48,0 50-15,24 0 16,1-1-16,24 1 16,298 123 30,-49-148-14,173-50-1,-248 1-15,-149-26-1,100 0 1,-100 1-1,-25-50 1,-24-75 0,-25 99-1,24-49 1,-24 25 0,-25 25-1,0-50 16,0 0-15,-49 25 0,-1-25-1,0 74 1,-49-74 0,-25 74-1,0-24 1,-25 24-1,75 25 1,-75-24 0,0-1-1,75 25 1,-75 1 0,0-1-1,0-25 1,25 1 15,75 49-15,-75-25-1,0 25 1,0 25 0,0 24-1,74-24 1,-49 49-1,24 1 1,50-26 0,1-49-16,24 50 15,-25-25-15,0 0 16,-25 99 0,1 0-1,49 74 16,0-99-15,25 100 0,74-26-1,25-24 1,-75-49 0,26 24-1,-25-25-15</inkml:trace>
  <inkml:trace contextRef="#ctx0" brushRef="#br0" timeOffset="279547.8614">23986 4762 0,'0'0'0,"-25"0"15,25 25 1,0 50-16,0-1 16,25 1-1,0-1-15,-25 50 16,-25 25-1,0 24-15,-99 150 47,124-348-15,124-273-17,25 1 1,25 148-1,-125 124 1,1 25 0,-50 149-1,0 25 1,0-100 0,74 0-16,26-49 15,24 0 1,24-25-16,125 0 15,-74 0 1,-100-273 15</inkml:trace>
  <inkml:trace contextRef="#ctx0" brushRef="#br0" timeOffset="291118.0266">22696 5110 0,'0'0'0,"0"25"31,25-1-16,25 26-15,24 0 16,25-1 0,-24 26-16,-26-1 15,-24 25-15,-198 174 47,-1-198-16,149-75-15,100 0 0,-1 0-1,149 0 1,-49 0 0,-125 0-1,-49-25 1</inkml:trace>
  <inkml:trace contextRef="#ctx0" brushRef="#br0" timeOffset="294791.8414">21580 5854 0,'0'0'0,"-25"74"15,25 75 1,0 0-16,0 0 16,50-50-16,-1-25 15,1-49 1,25-25-16,-1 0 15,0-99-15,1-50 16,-1 0 0,-24-372 15,24-198 0,-49 595-15,0-25-1,0 75 1,-25-1 0,0 51-1,24 24 79,1 0-78,50 0-16,-1-25 15,25 25 1,75-25 0,173 0-1,-124 25-15,50-25 16,25 25-16,0-24 15,322-1 1,-347-25 0,173 1-1,-248 49 1,-173 0 0,-50 0-1,-99 0 1,25 24 31</inkml:trace>
  <inkml:trace contextRef="#ctx0" brushRef="#br0" timeOffset="299904.251">18554 10567 0,'0'0'0,"50"0"16,74 0 0,49 25-16,26-25 15,73-25-15,1 0 16,-49 0-1,-100-24-15,-50 49 16</inkml:trace>
  <inkml:trace contextRef="#ctx0" brushRef="#br0" timeOffset="300375.4687">19397 10939 0,'-25'0'16,"-24"74"-16,-26 25 16,-24 1-16,-25-1 15,25-25 1,25-24 0,98-50-1,51 25 1,148 24-1,25 1 1,-49-50 0,-150 0-1,-74-25 17,-49-24-17,24-51 1,1-48-16</inkml:trace>
  <inkml:trace contextRef="#ctx0" brushRef="#br0" timeOffset="309377.1488">10319 12675 0,'0'0'0,"49"0"46,26 0-30,-1 25-16,50 25 16,-49 49-16,-1 0 15,-74 0 1,0 0-16,-322 199 47,247-273-16,100-25-15,198-50-1,-99 50 1,124-49 0,-149 24-1,-74 25 16</inkml:trace>
  <inkml:trace contextRef="#ctx0" brushRef="#br0" timeOffset="310088.6216">11534 12700 0,'0'0'0,"25"0"0,0 50 15,24 49-15,1 50 16,24-25 0,-24-25-16,24-25 15,-24-49-15,-25-50 16,24-24 0</inkml:trace>
  <inkml:trace contextRef="#ctx0" brushRef="#br0" timeOffset="310201.5242">11956 12923 0,'-50'-49'15,"100"98"-15,-224-98 16,100 123 0,-1 25-16,1 25 15,-25-49 1</inkml:trace>
  <inkml:trace contextRef="#ctx0" brushRef="#br0" timeOffset="311431.6543">9277 13494 0,'0'0'0,"0"99"0,50 25 16,-1-25 0,26-24-16,-1-51 15,-24-24-15,-1 0 16,1-74-1,-1-25-15,-24-50 16,-25-25 0,-49-495 15,-1 197 0,75 472 16,24-24-47,51 24 16,148 0-1,-50-25 1,25 0-16,75-25 16,0 1-16,24-1 15,298-49 1,50 24 15,-323 26-15,373-26-1,-26 26 1,-49 24 0,-74 25-1,-299 0 1,200 0-1,-26 0 1,-272-25 0,-50 0-16,-75-24 15</inkml:trace>
  <inkml:trace contextRef="#ctx0" brushRef="#br0" timeOffset="312030.5373">13370 12576 0,'0'0'0,"0"25"16,-25 49-16,0 75 15,0 25 1,-24-1-16,24-24 16,25-50-1,0-24-15,25-50 16,49-25-1,50-124 1</inkml:trace>
  <inkml:trace contextRef="#ctx0" brushRef="#br0" timeOffset="312231.8022">13543 13295 0,'0'0'0,"25"75"31,0-26-31,0 1 16,24-50-1,75-50 1,-24-148-1,-100 74 1,-50 99 0,-49 0-1,0 75 1,49 49 0,50-223-1</inkml:trace>
  <inkml:trace contextRef="#ctx0" brushRef="#br0" timeOffset="315403.6692">14213 12229 0,'0'0'0,"0"-25"16,0 0-16,-25 25 15,-24 0 1,24 0 0,-25 99-16,25 25 15,25-74 1,25-25-16,25-25 15,24 0-15,125-273 32,-199 347 15,-50 75-32,0 74 1,50-74-1,50-149 1</inkml:trace>
  <inkml:trace contextRef="#ctx0" brushRef="#br0" timeOffset="317230.3567">14412 13122 0,'0'0'0,"24"24"16,51-24-1,24 0-15,25 0 16,-25 0-16,0-24 16,-123-100-1</inkml:trace>
  <inkml:trace contextRef="#ctx0" brushRef="#br0" timeOffset="317359.4876">14982 12824 0,'-74'25'0,"148"-50"0,-297 372 31,198-198-15,25-99 15,25-50-31</inkml:trace>
  <inkml:trace contextRef="#ctx0" brushRef="#br0" timeOffset="317641.9747">15056 12849 0,'0'0'0,"25"0"0,0 0 15,124 0 1,25-99-1,-125 74 1,1 0 0,-25 50-1,-25 148 1,-25 51 0,25-150 15,0 1-16,0-100 1</inkml:trace>
  <inkml:trace contextRef="#ctx0" brushRef="#br0" timeOffset="317976.0207">16148 12576 0,'0'0'0,"25"74"0,-25 75 16,-25 0-16,0 0 15,-25 0 1,1-50-16,-26 50 16,26-100-1</inkml:trace>
  <inkml:trace contextRef="#ctx0" brushRef="#br0" timeOffset="318516.9786">13047 12849 0,'0'0'0,"-74"0"15,-1 25-15,51 74 16,-1 25 0,25 50-16,25 49 15,24-50-15,26-73 16,-1-26-16,50 25 31</inkml:trace>
  <inkml:trace contextRef="#ctx0" brushRef="#br0" timeOffset="319180.3984">18207 12750 0,'0'0'0,"24"0"15,51 24 1,24-24-1,50 0-15,0 25 16,-25 0-16,-99-25 16,24 50-1</inkml:trace>
  <inkml:trace contextRef="#ctx0" brushRef="#br0" timeOffset="319340.1344">18231 13320 0,'0'0'16,"50"25"0,24 0-16,175-25 31,-150-50-15</inkml:trace>
  <inkml:trace contextRef="#ctx0" brushRef="#br0" timeOffset="332616.2516">19893 12650 0,'0'0'0,"0"-49"0,0 24 16,-24 25-16,-1 25 47,0 99-32,-25-25 1,-24-25-16,49 26 16,-24 73 15,197-148 0,76-25-15,-1-25-1,-124-24 17,-124-1-17,-24 0 1</inkml:trace>
  <inkml:trace contextRef="#ctx0" brushRef="#br0" timeOffset="332777.6233">20117 12799 0,'0'0'16,"-25"-25"-1,-25 75 1,25 49-16,-24 50 16,-1 0-1,25 25-15,1-50 16,24 0-16,0-50 15,24-124 1</inkml:trace>
  <inkml:trace contextRef="#ctx0" brushRef="#br0" timeOffset="336424.4346">20985 12551 0,'0'0'0,"0"25"15,0 25 1,0 49 0,0-25-16,49 25 15,1-24-15,24-1 16,-49 50 0,0-49-16,-25 24 15,-25-25-15,-99-24 47,25-248-31</inkml:trace>
  <inkml:trace contextRef="#ctx0" brushRef="#br0" timeOffset="336540.536">21158 12849 0,'0'0'0,"0"-50"16,25 50-16,0 0 15,74 25 1,-49 0-1,24 0-15,-24-25 16,24-25 0</inkml:trace>
  <inkml:trace contextRef="#ctx0" brushRef="#br0" timeOffset="336807.2461">22002 13171 0,'0'0'0,"25"25"16,49-25-1,-24-50 1,74-74 0,-124 25-1,-50 25 1,25 49-1,-49 0 1,-75 75 0,149 24-1</inkml:trace>
  <inkml:trace contextRef="#ctx0" brushRef="#br0" timeOffset="337089.5592">22771 13122 0,'0'0'0,"-25"74"16,-25 1-1,100-26 1,173-74 0,-124-49-1,50-75 1,-149 99-1,0 26 1,-99 24 0,49 0-1,-74 0 1,149 49-16</inkml:trace>
  <inkml:trace contextRef="#ctx0" brushRef="#br0" timeOffset="337456.0371">23738 12948 0,'0'0'0,"-50"74"15,50 1-15,0-1 16,50-24-16,49 0 16,50-50-1,-25-50-15,75-99 16,-175 99 15,-73-24-15,-100 0-1,75 74 1,24-25-16,-24 25 16</inkml:trace>
  <inkml:trace contextRef="#ctx0" brushRef="#br0" timeOffset="339171.6114">19670 14163 0,'0'0'0,"0"25"16,25 0-1,49 0-15,50 0 16,50-25 0,74-75-16,25-24 15,49-25 1,-24 25-16,-50 49 15,0 25-15,0 25 16,447 0 15,247-74 1,-644 124-17,-224-26 1,-24 51-1,-100-75 17,26 0-32</inkml:trace>
  <inkml:trace contextRef="#ctx0" brushRef="#br0" timeOffset="346581.3033">12601 10616 0,'0'0'0,"-25"0"16,50-24-1,49 24-15,25 0 16,100 0 0,49 0-16,25 0 15,49-50 1,1 0-16,-1 1 15,-49-1 1,198 25 15,-421 1 1</inkml:trace>
  <inkml:trace contextRef="#ctx0" brushRef="#br0" timeOffset="358168.5114">4564 12601 0,'0'0'0,"-50"-25"0,26 25 16,-1 25-16,0 49 15,25 50 1,0 25-16,25 49 16,24 26-1,51-26 1,545-123 15,-373-497 0,-346-124 1,-100 224-17,100 223 1,-124 74 0,-26 174-1,125-25 1,0-25-16,99-25 47</inkml:trace>
  <inkml:trace contextRef="#ctx0" brushRef="#br0" timeOffset="359184.5832">5011 10840 0,'0'0'0,"24"74"31,1 50-15,0 25-16,-25 25 15,0-50 1,0-25-16,0-25 15,-25-24 1,25-75 0</inkml:trace>
  <inkml:trace contextRef="#ctx0" brushRef="#br0" timeOffset="359351.5046">4862 11559 0,'0'0'31,"-50"-25"-31,50 174 16,25-25-16,25 0 15,24-50 1,124-74 0,-24-148-1,-100-1 1,-74 99 0,0 25-1</inkml:trace>
  <inkml:trace contextRef="#ctx0" brushRef="#br0" timeOffset="391020.6511">18951 9277 0,'0'0'0,"0"-74"0,-50 24 16,1 0-1,-51 26-15,1-1 16,0 25-16,0 0 15,-50 99 1,25 0-16,-25 25 16,0 149-1,298 248 17,496-124-1,-50-372-16,-297-125-15,-50 26 16,-74-25 0,-75 0-1,-99-100 1,-50 25 0,-148-173-1,-100 223 1,-74 174-1,198 49 1</inkml:trace>
  <inkml:trace contextRef="#ctx0" brushRef="#br0" timeOffset="431531.596">14784 9426 0,'0'0'0,"24"-25"15,1 0-15,0-24 16,-25 24-16,25 25 16,-25-25-16,-25 0 31,0 0-31,-24 1 15,-1-26-15,0 25 16,-173-24 15,-174-51 1,248 75-17,-148-24 16,173 49-31,0-25 16,0 25-16,0 0 16,-124 25-1,124 24 1,-100 26 0,100 49-1,25 0 1,74-25-1,25 0-15,-24 1 16,24-1-16,0-25 16,49 125-1,1-100 1,-1-25-16,1 26 16,24-26-16,1 0 15,98 100 1,100-50-1,-99-74 17,173 24-17,100-49 1,-50-75 0,-25-99-1,-199 50 1,125-174-1,-75 0 1,-148 125 0,-1-224-1,-49 24 1,-174 175 0,-124 123-1,75 50 1,-298 99-1,272-173 1</inkml:trace>
  <inkml:trace contextRef="#ctx0" brushRef="#br0" timeOffset="433569.3752">7764 10468 0,'0'0'0,"-50"24"15,1-24 1,24 0-16,50 0 47,24 0-32,75 0 1,0 25-16,100-25 16,941 25 15,-619-50 0,-472 25 0,-74-198-15</inkml:trace>
  <inkml:trace contextRef="#ctx0" brushRef="#br0" timeOffset="450825.1204">21530 11832 0,'0'0'0,"-74"-50"0,0 25 16,-1 1-16,-49 24 16,-49 24-1,24 26-15,-25 24 16,0 1-16,1 24 15,-26 0 1,-570 373 15,323-26 1,223-173-17,148 25 1,125-1-1,49-123 1,199 99 15,148-25-15,-198-124 0,50 0-16,372 74 15,-273-173-15,-25 25 16,49-75-1,423-124 1,-423 25 0,423-223-1,-175-125 1,-247 1 0,-248-25-1,-199 298 1,-297-174-1,-323 124 1,248 173 15,-50 25-31,-24 50 16,-25 25-16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06T02:07:46.6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9500 2580 0,'0'0'0,"-74"-25"16,-1 25-16,-24 0 16,25 49-16,-25 1 15,24 74 1,25 25-16,50 0 15,0 0-15,50-75 16,25-49 0,197-174 15,-24-372 0,-223 447-15,25 198-1,-25 49 1,49 75 0,50-148-1,-99-125 1,49 0 0</inkml:trace>
  <inkml:trace contextRef="#ctx0" brushRef="#br0" timeOffset="415.1633">10592 2208 0,'0'0'0,"0"124"31,0 24-31,24 101 16,1-51-1,-25-49-15,25-75 16,-25-49 0,25-25-16,74-74 15,-25-26 1,75 26-1,-124 148 17,-75 100-17,-24-124 1,0-1-16,24-24 16,0-25-16,26-25 15,-1-49 1,74-25-16</inkml:trace>
  <inkml:trace contextRef="#ctx0" brushRef="#br0" timeOffset="746.0325">11956 2704 0,'0'0'0,"-25"0"16,-25 74-16,1 25 15,-26 25 1,51 50 0,48-174-1,26 0 1,74-198 0,-74 74-1,-1 24-15,-24 76 16,-25 73-1,0 75-15,0 25 16,50 149 0,-1-199-1,51-25-15,-51-49 16,50-25 0</inkml:trace>
  <inkml:trace contextRef="#ctx0" brushRef="#br0" timeOffset="1281.0281">13345 2232 0,'0'0'0,"-25"25"16,25 99 0,-74 199-1,49-174 1,25-50 0,74-99-1,-24-25 1,24-25-16,1 26 15,-26 24-15,-24 74 16,-25 174 0,-124-99-1,50-75 1,-100-49 0,100-50-1,-50-74 1</inkml:trace>
  <inkml:trace contextRef="#ctx0" brushRef="#br0" timeOffset="1531.5065">14461 2753 0,'0'0'16,"-99"0"-16,0 50 15,-100 124 1,150-50 0,24 49-1,149-74 1,99-148 0,-99-26-1,0-148 1</inkml:trace>
  <inkml:trace contextRef="#ctx0" brushRef="#br0" timeOffset="2064.1611">15180 2108 0,'0'0'0,"0"25"15,0 50-15,-24 73 16,-26 51 0,0-1-16,1-49 15,-1-25 1,25-99-16,50-25 15,124-124 17,174-50-1,-299 323-15,-24-74-1,-124 73 1,-25-98-1,-24-75 1</inkml:trace>
  <inkml:trace contextRef="#ctx0" brushRef="#br0" timeOffset="2780.1644">13320 2580 0,'0'0'0,"-25"24"31,1 51-31,-1 24 16,-25 25-16,25 25 15,25-25-15,0-50 16,25-24 0</inkml:trace>
  <inkml:trace contextRef="#ctx0" brushRef="#br0" timeOffset="6829.1376">11410 3944 0,'0'0'0,"-25"0"15,50 0 32,25 0-47,24 25 16,1-25-1,24 0-15,0 25 16,348-1 15,148-73 16,-124 49-16,-223 0-15,-124 0 0,-25 0-16,1 0 15,-26-25-15,0 25 16,50 0 0,-74 0-1,-25 0 1,0 0 46,-50 0 32,0 0-78,0 0-1,0 0-15,-24 0 16,24-25 0,0 25-16,-24 0 15,-51 0 1,26 0-1,-50 0 1,74 0 0,-74 0-1,25 25 1,-25-25 15,75 0-15,-76 25-1,1-25 1,0 0 0,25 0-1,50 25 1,-1-25 0,-24 0-1,24 0 1,25 0-1,-74 0 1,-50-25 0,0 25-1,100 0 1,-51 0 0,26-25 15,24 25-16,-24 0 1,24 0 0,1 0-1,-1 0 1,25 0 0,1 0-1,48 0 63,1 25-78,25-25 16,-1 25 0,26-25-16,-1 0 15,25 0 1,-24 0-1,148 0 1,-24-25 0,49 25-1,0-25 1,-100 25 0,51-25-1,-1 0 1,-24 1-1,-100-1 1,1 25-16,-26-25 16,26 25-1,-26 0-15,1 0 16,-25 0 31,0 0-32,-1 0 1,1 0 0,0 0 15,0 0-15,0 0-16,-1 0 15,1 0 1,0 0-1,0 0 1,49 0 0,-24 0-1,49 0 1,-49 0 0,-75 0 77,0 0-77,-24 0-16,-1 0 16,-24 25-1,-1-25-15,-24 25 16,-50-25-1,75 0 1,-75 24 0,74-24-16,1 0 15,0 0 1,-1 0-16,-49 0 16,99 0-1,-49 0 16,24 0-31,1 0 16,24 0-16,-25 0 16,-74 0-1,75-24 1,-51 24 0,1 0-1,50 0 1,-1 0-16,-74 24 15,74 1 1,-24-25-16,24 0 16,-123 25-1,98-25 1,-24 25 0,0-25 15,24 0-16,26 0 1,-1 0 0,1 0-1,24 25 1,50-25 156,24 24-157,26-24-15,24 25 16,25-25-16,25 0 16,-25 0-1,149 0 1,-149-25 0,148 25-1,-23-24 1,-125 24-1,-50 24-15,50 1 16,-74-223 0</inkml:trace>
  <inkml:trace contextRef="#ctx0" brushRef="#br0" timeOffset="9381.3202">10864 10964 0,'0'0'0,"-24"-25"16,-1-25-16,0 25 16,-25 1-16,1 24 15,-26 24 1,1 100-16,24 50 15,26 0-15,24-50 16,0-50 0,148-24 15,76-323-15,-100 25-1,-75 173 1,-24 75-1,25 25 1,24 174 0,-24-100-1,-1-49-15,-24 49 16,25-50-16,49-222 31</inkml:trace>
  <inkml:trace contextRef="#ctx0" brushRef="#br0" timeOffset="9889.5141">12005 10840 0,'0'0'0,"0"49"31,50 75-31,24 0 16,150 174 15,-150-273-31,1-174 31</inkml:trace>
  <inkml:trace contextRef="#ctx0" brushRef="#br0" timeOffset="10009.8586">12526 10964 0,'0'0'0,"-99"0"31,0 99-31,0 50 16,-50 148 0,50-247-1</inkml:trace>
  <inkml:trace contextRef="#ctx0" brushRef="#br0" timeOffset="10705.3264">13097 10740 0,'0'0'0,"0"25"47,-25 25-31,0 49-16,0 50 16,-24 25-16,24 24 15,75 100 16,49-373-15</inkml:trace>
  <inkml:trace contextRef="#ctx0" brushRef="#br0" timeOffset="10855.1221">13643 10765 0,'0'0'0,"-50"50"16,0 49-1,-74 199 1,100-149 0,-1-25-1,50-124 1</inkml:trace>
  <inkml:trace contextRef="#ctx0" brushRef="#br0" timeOffset="11271.4466">13940 10716 0,'0'0'0,"-25"49"16,-49 50-1,24 1-15,26-1 16,24-25-1,0-24-15,49 0 16,1-26-16,49-24 16,174-24 31,-224-200-32</inkml:trace>
  <inkml:trace contextRef="#ctx0" brushRef="#br0" timeOffset="11421.088">14213 10864 0,'0'0'15,"-50"75"-15,26 49 16,-76 223 0,51-124-1,49-173 1,0-75-1</inkml:trace>
  <inkml:trace contextRef="#ctx0" brushRef="#br0" timeOffset="11721.1883">14362 10443 0,'0'0'0,"25"0"15,-25 25-15,25 24 16,-1 26 0,-24 49-1,-24-75 1,48-49 31,26 0-32,0 0-15,24 0 16,25 0 0,-24 0-1</inkml:trace>
  <inkml:trace contextRef="#ctx0" brushRef="#br0" timeOffset="12220.4918">15131 11137 0,'0'0'0,"99"-25"15,25-24-15,25 24 16,-25-25-1,-50 26-15,-24-26 16,-50-24 0</inkml:trace>
  <inkml:trace contextRef="#ctx0" brushRef="#br0" timeOffset="12349.7194">15602 10592 0,'0'0'0,"-49"74"31,24 75-31,0 24 16,0 26 0,0-25-16,25-75 15,-49-74 1</inkml:trace>
  <inkml:trace contextRef="#ctx0" brushRef="#br0" timeOffset="12853.5865">16073 10145 0,'0'0'0,"25"50"0,0 99 16,-25-1-1,0 51-15,0 98 16,0-247-1,0-25-15,25-25 32,24-50-32,1 1 15,24-1 1,26 50 0,-51 0-16,-24 50 15,-25-1 1,-99 75-1,0-74 1,-1 0-16,26-50 16,24-25-16</inkml:trace>
  <inkml:trace contextRef="#ctx0" brushRef="#br0" timeOffset="13236.2051">17115 10443 0,'0'0'0,"25"99"0,25 25 16,74 149 15,-75-273 0</inkml:trace>
  <inkml:trace contextRef="#ctx0" brushRef="#br0" timeOffset="13336.5424">17413 10567 0,'-298'397'31,"596"-794"-31,-869 1116 16</inkml:trace>
  <inkml:trace contextRef="#ctx0" brushRef="#br0" timeOffset="13586.9947">17711 10269 0,'-25'124'15,"-25"50"1,25 24-1,25-74-15,0 0 16,0-74-16,75 24 16</inkml:trace>
  <inkml:trace contextRef="#ctx0" brushRef="#br0" timeOffset="13752.5396">18331 10244 0,'0'0'0,"-50"75"0,0 49 16,-98 198 0,48-49-1,100-223 1,25-26 0</inkml:trace>
  <inkml:trace contextRef="#ctx0" brushRef="#br0" timeOffset="13952.137">18504 10368 0,'0'0'15,"-49"75"-15,-1-1 16,50 25 0,124-24-1,-25-75 1,199 0-1,-199-50 1,0-49 0</inkml:trace>
  <inkml:trace contextRef="#ctx0" brushRef="#br0" timeOffset="14101.8085">18901 10294 0,'0'0'0,"-49"99"15,-26 25-15,26 75 16,-1-26 0,0-49-1,75 0-15</inkml:trace>
  <inkml:trace contextRef="#ctx0" brushRef="#br0" timeOffset="14401.9379">20117 10542 0,'0'0'0,"49"0"16,50 25-1,50-25 1,0 0 0,0-25-16,-50 0 15,25 25 1</inkml:trace>
  <inkml:trace contextRef="#ctx0" brushRef="#br0" timeOffset="14568.7648">20737 10294 0,'0'0'0,"-50"99"0,-24 50 15,-1 49-15,26-24 31,-26-25-31,125-25 16</inkml:trace>
  <inkml:trace contextRef="#ctx0" brushRef="#br0" timeOffset="14851.7377">21853 10145 0,'0'0'0,"-74"50"0,24 24 16,0 25 0,25 50-16,75 74 15,173-148 16,-49-75-15,148-99 0,-297 24-1,25 50-15</inkml:trace>
  <inkml:trace contextRef="#ctx0" brushRef="#br0" timeOffset="18864.1201">15180 4266 0,'0'0'0,"-24"0"0,-26 0 31,-24 50-31,-26 0 16,-24 24-16,50 0 15,24-49-15,75 0 47,124 25-31,149 24 15,-199-99-15,-74-49-1,-25 24 1,-100-123 0,-98 49 15,148 49-31</inkml:trace>
  <inkml:trace contextRef="#ctx0" brushRef="#br0" timeOffset="21278.4271">16321 13667 0,'0'0'0,"0"25"16,25 50-16,-25 73 16,25 51-1,-25 24-15,0 0 16,0-24-16,0-26 15,0-73 1,0-26-16,25-74 31,149-446 16,-100 346-31,-49 100-1,0 75 1,-25 74 0,-25-100-1,0 26-15,-25-51 16,-24 1-16,24 0 16,-24-25-16,-1 0 15,26-50 1</inkml:trace>
  <inkml:trace contextRef="#ctx0" brushRef="#br0" timeOffset="22493.4993">21481 13568 0,'0'0'0,"-50"25"15,1 49-15,-26 1 16,26 49-16,49 0 16,0 0-1,49-25-15,26-25 16,24-24-1,0-25-15,0-25 16,1-50-16,-1-24 16,25-50-1</inkml:trace>
  <inkml:trace contextRef="#ctx0" brushRef="#br0" timeOffset="23193.1159">24532 12973 0,'0'0'0,"25"0"15,-1 25 1,1 24-16,-25 100 16,-25 471 15,25-372-15,0-223-1,0 0 1,75-124-1,-1-25 1,50-50 0,-49 174-1,-50 74 1,-75 75 0,0-99-1,-24 24 16,-1-74-15,-49-25-16</inkml:trace>
  <inkml:trace contextRef="#ctx0" brushRef="#br0" timeOffset="23894.4952">17636 13891 0,'0'0'0,"25"49"16,25 26-16,24 49 15,25 0-15,-24-50 16,-1-24 0,-24-25-16,-1-150 15</inkml:trace>
  <inkml:trace contextRef="#ctx0" brushRef="#br0" timeOffset="24017.9089">18107 13915 0,'0'0'31,"-173"100"-31,24 247 16,99-198-16,50-100 15</inkml:trace>
  <inkml:trace contextRef="#ctx0" brushRef="#br0" timeOffset="24292.4399">18331 13767 0,'0'0'0,"0"24"15,-25 100 1,-25 224 0,25-199-1,25 24 1,25-148-1</inkml:trace>
  <inkml:trace contextRef="#ctx0" brushRef="#br0" timeOffset="24475.9485">18802 13742 0,'0'0'0,"-25"99"0,-24 25 16,-1 74-16,-49 150 31,99-224-15,0-75-1,49-73-15</inkml:trace>
  <inkml:trace contextRef="#ctx0" brushRef="#br0" timeOffset="24691.6643">19000 13742 0,'0'0'0,"-24"0"0,-1 74 16,-25 25 0,-24 224-1,74-149 1,124-100 0,74-74-1,-99-74 1,1-51 15,-100 76-31</inkml:trace>
  <inkml:trace contextRef="#ctx0" brushRef="#br0" timeOffset="24842.7014">19298 13891 0,'0'0'0,"-25"124"16,0 74-16,1-24 15,-26 24 1,50 50 0,-50-223-1</inkml:trace>
  <inkml:trace contextRef="#ctx0" brushRef="#br0" timeOffset="25157.7706">19621 13419 0,'0'0'0,"0"25"16,24 0 0,1 25-1,-25-1-15,0 1 16,0-1-16,-25-24 15,1 50 1,48-75 15,26 0-15,49 0 0,-99-25-1,25 25 1</inkml:trace>
  <inkml:trace contextRef="#ctx0" brushRef="#br0" timeOffset="25557.774">20117 14089 0,'0'0'0,"49"25"0,26 0 15,49-25 1,0 0-16,-25-50 15,0-148 1</inkml:trace>
  <inkml:trace contextRef="#ctx0" brushRef="#br0" timeOffset="25724.3393">20513 13643 0,'0'0'0,"0"24"16,-49 224-1,24 75 17,25-224-17,50-124-15</inkml:trace>
  <inkml:trace contextRef="#ctx0" brushRef="#br0" timeOffset="26134.7267">22002 13667 0,'0'0'15,"74"124"-15,25-24 16,-24-1-16,-1-50 16,1-123-1</inkml:trace>
  <inkml:trace contextRef="#ctx0" brushRef="#br0" timeOffset="26290.6072">22324 13643 0,'0'0'0,"-74"99"16,-1 50-16,1 24 15,24-49 1,-24-74-1</inkml:trace>
  <inkml:trace contextRef="#ctx0" brushRef="#br0" timeOffset="26474.851">22671 13320 0,'0'0'0,"-24"124"15,-1 25-15,-74 149 16,99-100 15,49-272-15</inkml:trace>
  <inkml:trace contextRef="#ctx0" brushRef="#br0" timeOffset="26657.2139">22820 13543 0,'0'0'0,"-49"149"15,-1 0 1,25-25-16,25-50 16,0-24-1,25-100 1</inkml:trace>
  <inkml:trace contextRef="#ctx0" brushRef="#br0" timeOffset="26925.7455">23118 13469 0,'0'0'0,"0"25"0,-25 0 16,25 99 0,25-75-1,99 1 1,-25-50-16,25-25 16,25-25-16,-50-24 15,-49-50 1,-100 25 15</inkml:trace>
  <inkml:trace contextRef="#ctx0" brushRef="#br0" timeOffset="27059.102">23465 13395 0,'-25'99'16,"50"-198"-16,-50 297 15,1-74-15,-1 0 16,0 74-1,25-123 1</inkml:trace>
  <inkml:trace contextRef="#ctx0" brushRef="#br0" timeOffset="27362.6074">23788 13742 0,'0'0'0,"49"25"16,26-25-1,-26-50-15,26-99 16</inkml:trace>
  <inkml:trace contextRef="#ctx0" brushRef="#br0" timeOffset="27522.6525">24036 13370 0,'0'0'0,"-25"25"16,25 74-1,0 25 1,-25 49-16,25-24 16,0-74-16,0-51 15,25-123 1</inkml:trace>
  <inkml:trace contextRef="#ctx0" brushRef="#br0" timeOffset="27822.4772">24333 13196 0,'0'0'0,"0"75"16,0-1-16,0 50 15,-49 50 1,49-100-1,49-124 1,-24 1 15,50-1-15,-26 75 0,-49 99-1,-25-50 1,-49 1-1,24-50 1,1-50-16</inkml:trace>
  <inkml:trace contextRef="#ctx0" brushRef="#br0" timeOffset="32201.8305">16892 9327 0,'0'0'0,"-25"0"15,-24 0 1,-1 0-16,-49 0 15,0 0 1,-25 0-16,-25-25 16,-25 25-16,25 0 15,-24 0 1,-671 0 15,75 0 0,224 0-15,321 25 0,-24-1-16,-198 26 15,223 0 1,-25-1 0,24-24-16,-197 99 31,197-50-16,-98 26 1,198-51-16,0 26 16,-25-26-16,50 26 15,-100 49 1,125-75 0,-25 100-1,49 0 1,25-25-1,1-25-15,-51 124 16,50-99 0,0 1-16,25-1 15,-24 99 1,24-124 0,24 25-1,1 0 1,25 25-16,0-50 0,24 25 15,0-25 1,199 75 0,-74-124-1,197 74 1,101-75 0,48-24-1,51-25 1,-274 0-1,1-25-15,24 0 16,-25 1 0,1-26-16,49 25 15,-50 0-15,26 1 16,-26-1 0,0 25-16,299-25 31,-76 0-16,-297 25 1,0 0-16,25-25 16,0 1-16,25-1 15,297-50 1,-24-24 0,-299 50-1,299-51 1,-50-49-1,-298 100 1,0-1-16,1-24 16,24-1-16,-25 26 15,198-75 1,-48-25 0,-225 75-1,125-75 16,-50 25-15,-49-25 0,-124 74-1,-1-98 1,-49-50 0,-74 24-1,-50 26 1,49 73-1,-173-98 1,-49 24 0,-75 25-1,-25 50 1,198 50 0,-222-26-1,-1-24 16,174 74-15,-199-99 0,-49 50-1,25-1 1,-25 26 0,223 49-1,-297 0 1,-26 124-1,175-25 1,123 50 0</inkml:trace>
  <inkml:trace contextRef="#ctx0" brushRef="#br0" timeOffset="33654.1548">10914 12154 0,'0'0'16,"-25"25"-16,25 0 15,0 25-15,0-26 16,99 51 15,447-100 16,322-124-16,-297 99-15,-348 50 0,-24-24-16,-51-1 15,1-25-15,-25 50 16,50-49-1,-149 49 1,-50 0 0,-50 0-1,-123-25 1,-100 25 0,125 0-1,-274 25 1,-24 49 15,74 50-15,50-49-1,173-26 1,-124 26 0,75-1-1,124-24 1,74-50-1,50 0 1,198 0 0,149 0-1,-124-25 1,0 0-16,25-25 16,25 1-1,-25 24-15,24-25 16,-24 50-16,149 0 31,-248 0-15,98-24-1,-172-1-15,-26 0 16,-24 25-16,-75 0 31,-50-50-15</inkml:trace>
  <inkml:trace contextRef="#ctx0" brushRef="#br0" timeOffset="34499.4605">12105 12551 0,'0'0'0,"-25"25"78,0 25-78,-25 49 16,26 0-16,-26 0 15,0 25 1,-198 323 15,-124 123 0,298-495-15,24-1-16,50-49 16,-25-25-16,1 0 15,-1-25 1,25-25 0</inkml:trace>
  <inkml:trace contextRef="#ctx0" brushRef="#br0" timeOffset="34734.1887">10914 13891 0,'0'0'0,"0"49"0,0 75 16,0 0 0,74 25-1,1-124 1,-1-25-16,26 0 15,-1-75-15,50-24 16,24-25 0,-123 75-1,-50-51 1</inkml:trace>
  <inkml:trace contextRef="#ctx0" brushRef="#br0" timeOffset="40397.7642">15751 8607 0,'0'0'0,"0"-25"15,-25 25 1,0 25 0,1 25-16,-1 49 15,25 50 1,0 0-16,0 24 15,0 26 1,25 619 15,24-198 1,-24-247-17,-25-175 1,50 124-1,-50-198-15,24 50 16,-24-50-16,0 25 16,0 25-1,0-100 17,0-24-32,0-26 15,25 51-15,-25-1 16,0 75-1,0-50 1,0-74 0,25-25 15,0 0 47,-25 25-62,49-25-16,-24 0 15,50 0 1,-26 25-16,100-25 31,25 0-15,-75 0-1,149-25 1,25 0 0,49 0-1,-148 0 1,248-74 0,24 0-1,25 49 1,-247 26-1,222-26 1,1-24 0,-26 24-1,-98 25 1,-150 0 0,150-24 15,-50 24-16,0-49 1,-149 49 0,148-50-1,-172 51-15,-1-26 16,0 50-16,0-25 16,-24 0-1,-1 0-15,1 1 16,-1-1-16,0 0 15,50-25 1,-24 26 0,-26 24-1,50-25 1,25-25 0,24 1 15,-98-1-16,74 25 1,-50-49 0,0-1-1,-49 1 1,-50 49 0,0-49-1,0-75 1,0-74-1,0 123 1,0 1-16,25-25 16,-25-25-1,24 1-15,51-200 16,-50 199 0,-25-173 15,0 99-16,-25 0 1,-25-50 0,25 173-1,-24-73 1,-1 74 0,50 49-1,-25 0-15,-24-49 16,-1 25-1,25 49-15,1-25 16,-76 1 0,51 24-1,-125 0 1,0 0 0,-24 1-1,-50-26 16,99 25-15,-173 0 0,-1 0-1,-49 1 1,0-1 0,174 0-1,-199 25 1,0 0-1,198 0 1,-197 0 0,222 0-16,0 0 15,1 0 1,24 0-16,-124 25 16,124-25 15,-149 49-16,1-24 1,-26 25 0,26 0-1,148-26 1,-174 76 0,26-1-1,173-50 1,0-24-16,-124 25 15,148-1 1,1-24-16,0 0 16,-75 49-1,100-49 1,-100 25 0,50-1-16,50-49 31</inkml:trace>
  <inkml:trace contextRef="#ctx0" brushRef="#br0" timeOffset="43394.877">17835 4514 0,'0'0'0,"49"50"31,1 49-15,49 75-16,0 0 15,25-26-15,-25-48 16,-24-26 0,-50-49-16,-50-25 31</inkml:trace>
  <inkml:trace contextRef="#ctx0" brushRef="#br0" timeOffset="43557.255">18355 4787 0,'0'0'0,"-49"124"16,-26 0-16,1 50 15,24-25 1,1 24-1,98-98 1</inkml:trace>
  <inkml:trace contextRef="#ctx0" brushRef="#br0" timeOffset="43756.5375">18852 4589 0,'0'0'0,"-75"49"15,50 26-15,1 24 32,-76 224-17,51-75 1,49-224 0,25 1-16</inkml:trace>
  <inkml:trace contextRef="#ctx0" brushRef="#br0" timeOffset="43923.6463">19323 4390 0,'0'0'0,"-25"75"16,-25 49-16,-24 49 16,0 175-1,74-249 1,-25-49-1</inkml:trace>
  <inkml:trace contextRef="#ctx0" brushRef="#br0" timeOffset="44155.2156">19447 4688 0,'0'0'0,"-25"74"0,0 26 15,25-26 1,75 50 0,148-99-1,75-50 1,-150 0 0,-73 1-16,-26-1 15,1-25 1</inkml:trace>
  <inkml:trace contextRef="#ctx0" brushRef="#br0" timeOffset="44306.5057">19943 4589 0,'0'0'0,"-25"124"16,0 25-16,-24 49 15,-1 149 1,50-198-1,0-25 1</inkml:trace>
  <inkml:trace contextRef="#ctx0" brushRef="#br0" timeOffset="47622.8949">16396 15751 0,'0'0'0,"-25"0"16,50 25 46,25 0-62,24-1 16,25 1-16,0-25 15,25-25 1,422-74 15,-372 74-31,446-24 32,-397-1-32,50 1 15,0-26 1,-25 1-16,25-1 15,-25 50-15,-50 1 16,149 24 0,-74 0-1,-198 0 1,-1 24 15,-49-24-15,-50 25 15,-25 0-15,-24-25-1,49-25 17</inkml:trace>
  <inkml:trace contextRef="#ctx0" brushRef="#br0" timeOffset="48698.213">21258 14982 0,'0'0'0,"0"25"16,24-25-1,1 25 1,50-25-16,24 0 16,25 0-16,50-25 15,49 0 1,0 0-16,50-49 16,496-199 15,-174 124 0,-545 149-15,-75 0 62,0 0-63,0 0 126,0-25-125</inkml:trace>
  <inkml:trace contextRef="#ctx0" brushRef="#br0" timeOffset="50742.7113">24606 12774 0,'0'0'0,"0"-24"16,-25 24 78,25 24-16,0 51-63,-24 49 1,24 49-16,-25 51 16,25 197-1,0-173 1,25-198 0,-25 24-1,0-49 1,0-74 31,0-26-32,0 1 1,0-149 0,-25 99-1,0 24-15,25 26 16,-25 0-16,25 24 15,0 25 32,25 25-31,0 0-16,0-25 16,49 25-1,25 0 1,-49 25 15,49 25-15,-24 24-1,-51-24 1,-24 49 0,0-49-16,0-1 15,-24 26-15,-1-26 16,0 1-1,0-50 1,-74 25 0,74-25-16,-49 0 15,-1-25-15,50 25 32</inkml:trace>
  <inkml:trace contextRef="#ctx0" brushRef="#br0" timeOffset="52414.9232">24656 12998 0,'0'0'0,"-25"0"15,0 0 1,0 0 46,25-25-46,-24 0 0,-1 0-16,25 0 15,0 1 17,0-1-17,0 0 1,0 50 15,0 24-31,0 26 16,0 49-1,0 174 1,0 24 0,0-124-1,0-123 1,-25 24-1,25-74 17,0-75-1,0-49-15,-25-99-1,0-26 1,25 76-1,0-76 1,0 175-16,0 24 16,0-25-16,0 25 15,0-24 1,0 24 0,0 0 171,25-49-187,-25-1 16,0 26-16,0 74 78,0 49-63,0 25 1,0-24-16,0-1 16,0-49-1,0 24 1,0-24 0,0 0-16,-25 50 15,-24-1-15,49 25 16</inkml:trace>
  <inkml:trace contextRef="#ctx0" brushRef="#br0" timeOffset="53447.8712">24507 13345 0,'0'0'0,"0"-25"0,-25 25 16,50 0 15,25 0-31,24-25 16,50 25-1,-74 0 1,24 0 0,-49 25-1,-25 25 1,0 24-1,0 1 1,0 49 0,0 0 15,0-100-15,-25 26-1,-25 0 1,26-50-1,-26 0 1,25 0 0,-49 0-1,24 0 1,25 24 0,1 1-1,-1-25 1,0 0 15,50 0 0,24-25-15,51-49 0,24 24-1,-100 50 1,-48 0 15,-26 0-15,-74 100-1,74-51 1,1-24 0,49-50 15,49 0-31,75-74 15,-49 50 1,-1-1 0,-99 50 15,1 50-15,-1-1-1,0-24 1,25 25-1,-25-50 1,-148 0-16</inkml:trace>
  <inkml:trace contextRef="#ctx0" brushRef="#br0" timeOffset="62472.3867">7466 3969 0,'0'0'0,"-74"25"15,-1-1-15,1 76 16,24 48-16,1 51 15,74-1 1,24-49-16,75-74 16,50-75-16,-1-100 15,-24-73-15,-50-1 16,-99-49 15,-297 396 0,247-49-15,50 0 0,25-74-1</inkml:trace>
  <inkml:trace contextRef="#ctx0" brushRef="#br0" timeOffset="62672.552">8260 4291 0,'0'0'0,"0"75"15,50-1 1,98 100 0,26-125-1,-124-49 1,-26-49-1</inkml:trace>
  <inkml:trace contextRef="#ctx0" brushRef="#br0" timeOffset="62821.2305">8706 4068 0,'0'0'0,"0"74"15,0 26-15,-24 48 16,24 1-1,24 124 1,26-397 0</inkml:trace>
  <inkml:trace contextRef="#ctx0" brushRef="#br0" timeOffset="63038.5663">9475 4142 0,'0'0'0,"0"25"16,0 25 0,50 24-16,0 174 15,-50 0 17,-25-124-17,-99-49 1,74-75-1</inkml:trace>
  <inkml:trace contextRef="#ctx0" brushRef="#br0" timeOffset="64281.8917">13271 1662 0,'0'0'0,"-50"0"0,0 0 16,-24 0 0,24 0-16,-24 0 15,24 0-15,1-25 16,-1 25-16,0 0 15,1 0-15,-1 0 16,1 0 0,-125 25 15,-149 99 0,199 25-15,50-25-1,0 74 1,49-24 0,-25 198-1,50-74 1,0-150 15,25-148-15</inkml:trace>
  <inkml:trace contextRef="#ctx0" brushRef="#br0" timeOffset="64702.887">12874 1637 0,'0'0'16,"24"-25"-16,26 0 15,49 25 1,125-24-1,-100 24-15,0 0 16,49 24-16,-24 1 16,173 50-1,-73 24 1,-150-25 0,99 75-1,-99 25 1,-49-25-1,-50-75 1,-25-74 0</inkml:trace>
  <inkml:trace contextRef="#ctx0" brushRef="#br0" timeOffset="65619.0744">13022 769 0,'0'0'0,"-24"0"0,-1 25 15,0 49 1,-25-24-16,26-1 16,24 1-16,-25 24 15,25 75-15,0 50 16,25-1-1,-1 1 1,125 98 15,-99-322-31</inkml:trace>
  <inkml:trace contextRef="#ctx0" brushRef="#br0" timeOffset="66102.045">13022 1042 0,'0'0'0,"25"0"47,25 0-47,24-25 16,26 25-1,123-50 1,50 1 0,74 24-1,-174 25 1,125 0 0,-149 0-16,0 25 15,-50 0-15,25-1 16,99 51-1,-24-26 1,-50 1 0,-125-25-1,26 24 1,-50-24 0,0 50-1,0 24 16,0-50-15,0-24 0,-25-25-1,-74 0-15</inkml:trace>
  <inkml:trace contextRef="#ctx0" brushRef="#br0" timeOffset="71650.6617">1463 6226 0,'0'0'0,"25"0"0,-25-25 31,-25 25-15,1 50 0,-1 99-1,-25 24-15,1 26 16,-1-1-1,50-49-15,0-50 16,0-24-16,0 49 47,0-75-31,-25-24-1,-124 74 16,1-49-15,98-50 0,50 25-1,50 49 1,-1 0 0,100 100-1,0-25 1,-75 25-1,-74-75 1,0 99 0,-25-99-1,25 1-15,0-51 16,0 1 0,75 74-1,-100-99 1</inkml:trace>
  <inkml:trace contextRef="#ctx0" brushRef="#br0" timeOffset="79566.4285">8434 10641 0,'0'0'0,"198"25"0,-24 0 16</inkml:trace>
  <inkml:trace contextRef="#ctx0" brushRef="#br0" timeOffset="80271.6818">6598 10468 0,'0'0'0,"50"24"31,24 1-15,50 25-16,25 24 15,74-24 1,50-50-16,49 0 15,1291-323 17,-869 348-1,-769-25 0,25 25-31</inkml:trace>
  <inkml:trace contextRef="#ctx0" brushRef="#br0" timeOffset="81170.6269">8434 10815 0,'0'0'0,"-25"0"16,0 0 31,-25 49-32,-24 26-15,0-1 16,-1-49-16,26 25 15,-76 24 17,175-49 15,0 0-32,49 0 1,124-1-1,-99-24-15,0-49 16,-49 24-16,-26 0 16,-49 0-1,0-49 1,-25-1 0,-74-73-1,0 73 1,25-148-1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06T02:10:12.8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13196 4366 0,'0'0'0,"0"24"16,75-24-1,-1 0-15,25 0 32,720 0-1,123-24 0,-346-26 0,-299 25-15,-123 0 0,-149 25-1,-75 0 1,-24 0 0,-26-49-1,51 49 1</inkml:trace>
  <inkml:trace contextRef="#ctx0" brushRef="#br0" timeOffset="698.8951">16545 4291 0,'0'0'0,"-25"25"0,0-25 16,25 25 15,75 0-31,24-1 16,25 1-16,49-25 15,26 0 1,-1 0-16,497 0 47,322-25-16,-496-24-15,-124 24-1,-249 25 1,1 0 0,-174 0-1,-24-25 1</inkml:trace>
  <inkml:trace contextRef="#ctx0" brushRef="#br0" timeOffset="1298.6156">20637 4415 0,'0'0'0,"25"25"15,0-25 1,25 0-16,24 25 16,25-25-1,348 0 16,-323 0-31,347 0 32,-297 0-32,-25-25 15,-1 0 1,51 0 0,-100 25-1,-74 0 1,-50 0-1,-25-24 1,1 24 0</inkml:trace>
  <inkml:trace contextRef="#ctx0" brushRef="#br0" timeOffset="2264.3943">13618 3373 0,'0'0'0,"-50"-24"16,-24-26-16,-1 25 15,1 50 1,0 49-16,-1 26 16,25 24-1,50-25-15,0-49 0,50-50 32,149-224-1,-75 125 0,-75 124-31,1 99 16,-1 25-16,1-25 15,24 25 1,-24-149 0,0-50-1,-26-49 1,-24 0-1</inkml:trace>
  <inkml:trace contextRef="#ctx0" brushRef="#br0" timeOffset="2547.7065">13940 2853 0,'0'0'0,"99"74"15,-24 75 1,-26 24 0,-24 26-1,-25 148 1,0-223-16,0-99 15,25-50 1,0-74 0,24 0-1,76-25 1,-51 124 0,-99 149-1,-49-1 1,49-148-1,-50 25 1,75-74 0</inkml:trace>
  <inkml:trace contextRef="#ctx0" brushRef="#br0" timeOffset="2780.021">15156 3398 0,'0'0'0,"-25"0"15,0 50 1,-49 24 0,-26 199-1,100-149 1,124-99 0,-24-25-1,173-74 1,-100-1-1,26 50 1</inkml:trace>
  <inkml:trace contextRef="#ctx0" brushRef="#br0" timeOffset="3413.4987">17413 3473 0,'-25'0'0,"-25"-25"16,1 25-16,24 0 16,-25 25-1,1 396 17,148-346-1,25-174-16,-74-25 1,24-25-16,1-25 16,-51 174-1,26 74 1,-50 75 0,25-25-1,0 0 1,49 50-1,-24-149 1,24-50-16</inkml:trace>
  <inkml:trace contextRef="#ctx0" brushRef="#br0" timeOffset="3714.0986">18504 2927 0,'0'0'0,"-25"99"15,-24 50-15,-26 74 16,26 50 0,74-248-1,-1-25 1,125-75 15,-74 26-31,-1 49 16,-49 0-16,-25 49 15,-50 100 1,-24-74 0,-50-26-1,49-49 1,75-99 0</inkml:trace>
  <inkml:trace contextRef="#ctx0" brushRef="#br0" timeOffset="4046.1081">19496 3299 0,'0'0'0,"-24"25"15,-51 49 17,-98 174-32,98-24 31,75-200-16,50-48 1,74-150 0,-25 0-1,-74 149 1,0 25 0,24 149-1,26 50 1,-26-150-1,-24-24-15,25-25 16,24 0 0</inkml:trace>
  <inkml:trace contextRef="#ctx0" brushRef="#br0" timeOffset="4811.8546">20886 2778 0,'0'0'0,"0"50"16,0 49 0,0 75-16,0 49 15,0-25 1,0-24-16,24-100 15,-24-24 1,75-75 15,74-198 1,-75 223-17,-124 198 1,-49 1-1,74-174 1,1-1 0,-1-73-1</inkml:trace>
  <inkml:trace contextRef="#ctx0" brushRef="#br0" timeOffset="5144.8286">21630 2778 0,'0'0'0,"24"99"16,-24 25-1,-74 298 1,0-75 0,74-247-1,24-175 16,26-24-31,0 0 16,49 24 0,-49 100-1,-50 49 1,-75 75 0,-49-74-1,74-75 16,50-99-31</inkml:trace>
  <inkml:trace contextRef="#ctx0" brushRef="#br0" timeOffset="5444.3611">22374 3349 0,'0'0'15,"-50"0"1,25 49-16,-24 50 15,-1 75 1,50-149 0,99-50-1,1-124 1,-51 100 0,-24 24-16,0 25 31,0 25-31,74 148 31,50 1-15,-75-149-1,-173-25-15</inkml:trace>
  <inkml:trace contextRef="#ctx0" brushRef="#br0" timeOffset="9052.742">8657 9451 0,'0'0'0,"-25"0"0,50 24 31,24 1-15,51 0-16,-1-25 15,50 0 1,0 0-16,24 0 16,-24 25-16,173 99 47,-297-99-16,-74-25 0,-1-100 0</inkml:trace>
  <inkml:trace contextRef="#ctx0" brushRef="#br0" timeOffset="9769.9118">11261 9748 0,'0'0'0,"75"25"15,-1 25 1,50-26-16,0 1 16,25-25-16,-25 25 15,-25-25-15,-49 0 16,-25 25 0,-25 0-16,0-1 62</inkml:trace>
  <inkml:trace contextRef="#ctx0" brushRef="#br0" timeOffset="10705.3468">14461 5308 0,'0'0'16,"0"25"0,0 74-1,0 50 1,0 0-16,0 0 16,0-25-16,0 0 15,0-75 1,25 1-16,-25-25 15,25-25 17,74 0-17,75 0 1,-50 0 0,24 0-1,-123-25 1,-74 25 15,24 0 16</inkml:trace>
  <inkml:trace contextRef="#ctx0" brushRef="#br0" timeOffset="12104.8175">10964 3547 0,'0'0'0,"-75"-74"0,1 24 15,24 50 1,-24 0-16,24 74 16,25 50-16,25 50 15,25-50 1,25-74-16,-1-1 16,1-49-1,148-297 16,-173 222 1,-25 175-17,-25 123 1,100-124 0,-1-124-1</inkml:trace>
  <inkml:trace contextRef="#ctx0" brushRef="#br0" timeOffset="12404.2856">11509 3547 0,'0'0'0,"-49"0"15,24 0-15,-25 248 16,50-49 0,25-1 15,99-173-16,-74-25 1,24-199 0,-49 100-16,-25 25 15,0 24-15,0 25 16,0 50 0,0 99-1,0-25 1,0-49-1,74-174 1</inkml:trace>
  <inkml:trace contextRef="#ctx0" brushRef="#br0" timeOffset="12645.5216">12477 3497 0,'0'0'0,"-75"0"16,1 0 0,-50 149-1,99 124 1,75-174 0,49-49-16,-25-25 15,26-25-15,-26 0 16,-74-50-16,74 50 31</inkml:trace>
  <inkml:trace contextRef="#ctx0" brushRef="#br0" timeOffset="13087.4219">10542 4762 0,'0'0'0,"-99"0"0,49 25 16,25 0-16,75-25 31,74 0-31,74 0 16,26 0-16,49 0 15,49-50 1,447-24 15,-595 74 1</inkml:trace>
  <inkml:trace contextRef="#ctx0" brushRef="#br0" timeOffset="13636.3394">11584 3572 0,'0'0'0,"0"25"16,-25-1-1,25 26 1,50 223 15,198 124 1,-174-372-17,0-25 1,-49-50-1</inkml:trace>
  <inkml:trace contextRef="#ctx0" brushRef="#br0" timeOffset="15022.012">11733 5358 0,'0'0'0,"0"25"31,0-1-15,24 51-16,-24 49 15,0 74-15,0-24 16,0-25 0,-24 0-16,24-75 15,0-49-15,0 0 16,0-1 15,24-24 422,26 0-437,24 0-16,50 0 15,0 0 1,-49 0-16,-1 0 16,-49 0-1,0 0 1,-50 0 15,0-24 16</inkml:trace>
  <inkml:trace contextRef="#ctx0" brushRef="#br0" timeOffset="15721.2998">17934 5333 0,'0'0'0,"0"74"31,0 100-31,0 0 16,-25-50-1,25-25-15,25-49 16,-25-26-16,25-24 16,-25 25-16,49-25 31,100 0 0,124 0 0,-124-25 1,-199 1 15</inkml:trace>
  <inkml:trace contextRef="#ctx0" brushRef="#br0" timeOffset="16433.2841">21853 4986 0,'0'0'0,"25"25"47,0 49-47,-1 25 16,-24 224-1,-24-51 1,24-197-1,0-1 17,49-49-17,75 0 1,124-25 0,-99 0-1,0 25 1,-124-25-1,-25 25 1,-25-25 0,0-25-1</inkml:trace>
  <inkml:trace contextRef="#ctx0" brushRef="#br0" timeOffset="21745.5177">19745 9748 0,'0'0'0,"24"0"16,26 25 0,49 0-16,25-25 15,50 49-15,49-24 16,0 0-1,844-75 17,-125 26-1,-718 24 0,173 0-15,-1-25-1,-222 0 1,-25 25-16,-25 0 16,0 0-16,-25 0 15,50 0 1,-75-50 0,-49 50-1,0-49 48,0-1-48,24-24 1,-24-1-16,25 1 16,-25 24-1,-1-24 1,1 24-16,0 1 15,0-1-15,0-49 16,24-75 0,-49 1-1,0 98 1,-49-49 0,-26 0-1,1 25 1,-1 25-1,26 74 1,-50 0 0,-1 24-1,26-24 1,24 0 0,-49 0 15,-25 0-16,-25 0 1,25 25 0,25-25-16,-25 0 15,0 0-15,0 25 16,-124-25 0,0 0-1,99 0 1,-124 0-1,124 0 1,50 25 0,74-25-1,25 49 48,0-24-48,0 25-15,0-25 16,-24 24 0,-1 75-1,-25 124 1,50-99 0,25 124-1,25-298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06T02:13:27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8508 1563 0,'0'0'0,"-50"0"0,-24 24 16,0 76-16,-26 49 15,51 24 1,24-24-16,50-25 31,49-124-31,199-397 32,-199 273-17,26-25 1,-51 149-1,-24 248 17,0 50-17,-25-174 1,25-99 0,-25 0-1,74-50 1</inkml:trace>
  <inkml:trace contextRef="#ctx0" brushRef="#br0" timeOffset="565.7593">10368 1141 0,'-24'50'15,"24"49"-15,0 25 16,-25 25 0,25 0-16,-25-50 15,25 0-15,25-74 31,198-248 16,-149 223-31,-49 124 0,-74-50-1,-51 75 1,-24-100-1,50-49 1,49-49 0,25-50-1</inkml:trace>
  <inkml:trace contextRef="#ctx0" brushRef="#br0" timeOffset="1264.7781">12477 1563 0,'-25'0'0,"0"0"15,0 0 1,1 0-1,-1 49-15,-25 26 16,1 49-16,49-25 16,0-25-1,173 1 17,50-125-1,-173-198-31</inkml:trace>
  <inkml:trace contextRef="#ctx0" brushRef="#br0" timeOffset="1692.8933">13494 1488 0,'0'0'0,"-25"0"15,0 25 1,0 174-1,25-26 1,100-148 0,-26-50-1,25-99 1,-74 75 0,0 24-1,0 99 1,-25 100-1,0-50 1,74-99 15</inkml:trace>
  <inkml:trace contextRef="#ctx0" brushRef="#br0" timeOffset="2017.1485">14635 1265 0,'0'0'0,"-50"99"0,1-24 15,24 98 1,25-98 0,49-75 15,1-50-31,74-49 15,-99 99 1,24 49 0,-73 76 15,-76-26-15,1-25-1,25-74 1,74-25-1</inkml:trace>
  <inkml:trace contextRef="#ctx0" brushRef="#br0" timeOffset="2384.6939">16148 1414 0,'0'0'0,"-75"25"16,26 24-16,-1 50 16,1 125-1,123-51 1,0-123 0,26-25-16,-1-25 15,-25-25-15,1-99 16</inkml:trace>
  <inkml:trace contextRef="#ctx0" brushRef="#br0" timeOffset="3093.3278">13568 1463 0,'0'0'0,"-25"0"0,50 0 63,0 25-63,0-25 16,24 25-16,1 25 15,0-26 1,49 175 15,-99-174 0,-174-50 1</inkml:trace>
  <inkml:trace contextRef="#ctx0" brushRef="#br0" timeOffset="4063.0192">13791 1712 0,'0'0'0,"-24"-25"15,24 50 32,0-1-31,0 26 0,0 24-16,0-24 15,0 24 1,74 75 15,-74-174-15</inkml:trace>
  <inkml:trace contextRef="#ctx0" brushRef="#br0" timeOffset="7032.9063">7466 3870 0,'0'0'0,"25"-25"15,0 25 1,0 0 0,24 25-16,1 24 15,-50 26 1,0 24-16,-25 0 15,0 25-15,-24-25 16,-26 25 15,174-99 1,-24-25-17,-1 0 1,1 0-16,-1-25 15,0 0-15,-24 1 16,-25 24 0,0-25-1,-25 74 1,0 1 0,25-25-16,-1-25 15,26 0-15,24-75 16,26-73-1,-76 73 1,-24 26-16,0-1 16,-24 25-1,-26 25-15,0 0 16,-24 75-16,-25 123 16,74-99-1,25-74 1,0 0-16,99-50 31</inkml:trace>
  <inkml:trace contextRef="#ctx0" brushRef="#br0" timeOffset="7842.3025">10120 3770 0,'0'0'0,"-24"75"16,-1 49-1,-25 49-15,25-24 16,25-25-16,25-49 31,0-26-31,124-49 31,-50-99-31</inkml:trace>
  <inkml:trace contextRef="#ctx0" brushRef="#br0" timeOffset="8012.0069">10492 4142 0,'0'0'31,"0"124"-31,-24 25 15,48-124-15,1 0 16,50-25 0,-26-124-1,-49 0 1,-99 74 0,25 50-1,49 0-15,-99 0 31</inkml:trace>
  <inkml:trace contextRef="#ctx0" brushRef="#br0" timeOffset="29221.9366">12452 3671 0,'0'0'0,"-50"-25"15,26 25-15,-26-25 16,0 25 0,1 0-16,-1 0 15,25 50-15,0 25 16,1 24 0,24 25-16,0 49 31,273-321 0,-199 48-15,0-24-1,-24 100 17,-50 48-17,25 76 1,-25 48-1,0 175 1,0-100 0,0-124-1,0-74 1,0-50 0</inkml:trace>
  <inkml:trace contextRef="#ctx0" brushRef="#br0" timeOffset="30021.0556">13494 3870 0,'0'0'0,"25"0"15,24 0 1,26 24 0,-26 26-16,1-25 15,-50 74-15,0-25 16,0 1 0,-50-1-16,1-24 15,24-25 16,174-199 1,-25 100-17,-75 98 17,1 51-17,-1-1 1,26-49-1,-26-124 1,-49 0 0,0 49-1,-74-24 1,0 74 0,49 24-1,0 51 1,25-26-16</inkml:trace>
  <inkml:trace contextRef="#ctx0" brushRef="#br0" timeOffset="32436.1879">7987 3795 0,'0'0'0,"-25"0"15,25-25 17,25 1-17,-25-1 1,25 0 0,0-25-16,24-24 15,-24-1-15,0 1 47,-50 24-31</inkml:trace>
  <inkml:trace contextRef="#ctx0" brushRef="#br0" timeOffset="32621.359">8111 3225 0,'0'0'0,"0"24"31,25-24-15,25 25-16,-1 25 15,1 123 1,-50-73 0,0-224 15</inkml:trace>
  <inkml:trace contextRef="#ctx0" brushRef="#br0" timeOffset="34693.4203">7863 3175 0,'0'0'0,"-25"0"15,50 0 32,0 0-15,0-25-32,-1 25 15,26 0 32,74 0-16,-74 0 1,-25-25-17,-1 25 1,1 0-1,0 0 1,0 0 0,24 0-1,-24 0 1,0 0-16,25 0 16,-26 0-1,26-24-15,0 24 16,-26 0-16,26-25 15,0 25 1,-1 0 0,1 0-16,-25 0 15,49-25-15,-24 25 16,49-25 0,-49 25-1,49-25 1,0 1-1,-25 24 1,26-25 0,-76 25-1,76 0 1,-1-25 0,-25 25-1,-24 0 1,-1 0-1,1 0-15,0 0 16,-1 0 0,1 0-1,-25 0 1,24 0 0,26 0-1,-1 0 1,-24-25-1,-25 25 1,74-25 0,-25 1-1,75 24 1,-75-25 0,1 25-16,-1-25 15,1 0 1,24 0-16,50 1 15,-75 24 17,1 0-32,24 0 15,-25 0-15,25 0 0,-24 0 16,-26 0 0,75 0-1,-74 0 1,74 0-1,0 0 1,-25 0 0,1 0-1,-51 0 1,26 0 0,-26 0-1,-24 0 1,0 0-1,-25-25 1,25 25 0,-1 0 15,1 0-15,0 0 15,0 0 0,0 0 0,-1 0-15,1 0-16,0 0 31,-75 0 16,-49 0-31,25-25-1</inkml:trace>
  <inkml:trace contextRef="#ctx0" brushRef="#br0" timeOffset="35798.4007">6945 2604 0,'0'0'0,"-24"25"94,24 25-78,-25 49-16,25-49 15,0 49 1,0 0-16,0 0 16,-25 1-16,25-1 15,0-25 1,0 100 15,0-125 0,50-49 16,74 0-31,-25 0 0,-25-24-16,-24 24 15,-1 0-15,-24-25 16,25 0-1,-50 0 1,0-24 0</inkml:trace>
  <inkml:trace contextRef="#ctx0" brushRef="#br0" timeOffset="45372.0414">5730 2009 0,'0'0'0,"-99"25"0,-25 25 16,49-1 0,1 1-16,-1 24 15,26-24 1,24-1-16,-25 26 16,26 24-16,-26 50 15,0 322 16,224 125 1,-25-522-17,-75-74 17,100-50-17,-125-49-15</inkml:trace>
  <inkml:trace contextRef="#ctx0" brushRef="#br0" timeOffset="45622.203">5730 3349 0,'0'0'0,"0"49"16,25 26-1,-1 49-15,1-25 16,0 75-1,-25-100 1,-74-24 0,24-26-1,-24-24 1,-26 0 0,26-24-16,-25-1 15,74-74 1</inkml:trace>
  <inkml:trace contextRef="#ctx0" brushRef="#br0" timeOffset="52465.6849">7441 5631 0,'0'0'0,"-24"0"16,73-25 31,-24 25-32,49 0-15,1 0 16,49-25-1,273 0 17,-124 25-1,-249 0-15,-148-25 109</inkml:trace>
  <inkml:trace contextRef="#ctx0" brushRef="#br0" timeOffset="53447.8802">13419 5358 0,'0'0'0,"-24"0"0,48 0 31,51 0-31,24-25 16,25 0-16,0 25 15,0 0-15,0 0 16,-50 25 0,1-25-16,-26 25 15,-24-25 16,-50 0 16,-148-25-47</inkml:trace>
  <inkml:trace contextRef="#ctx0" brushRef="#br0" timeOffset="63334.1812">17686 1563 0,'0'0'0,"-50"0"0,1 0 16,-1 0-16,0 49 15,1 26-15,24 24 16,0 0 0,25 0-16,25-49 15,24-50-15,1 0 16,49-74-1,174-497 17,-174 174-1,-74 397-15,-25 25-1,-74 297 1,49-24-1,50-199 1,24-24-16,75-1 16,-74-49-1,24-25 1</inkml:trace>
  <inkml:trace contextRef="#ctx0" brushRef="#br0" timeOffset="64042.2433">18951 1662 0,'0'0'0,"49"0"0,1 0 15,24-25 1,1-25-16,-26 26 16,-24-26-16,0 0 15,-25 26-15,0-1 16,-25 0-16,-24 0 31,-1 0-31,-148 100 31,123 24-31,50 199 32,298-50-1,-124-323-16,-25 51 17</inkml:trace>
  <inkml:trace contextRef="#ctx0" brushRef="#br0" timeOffset="66097.3186">14932 3621 0,'0'0'0,"0"25"15,0 50 1,-24 24-1,-1 0-15,25 25 16,0-25-16,0-24 16,0-26-1,0-24-15,-25-25 16,50 0 0</inkml:trace>
  <inkml:trace contextRef="#ctx0" brushRef="#br0" timeOffset="66278.0154">15304 3746 0,'-99'49'15,"198"-98"-15,-272 272 16,148-99-16,0 0 16,25-50-1,0-24-15,0-25 16,50-1 15</inkml:trace>
  <inkml:trace contextRef="#ctx0" brushRef="#br0" timeOffset="67398.0253">16321 3721 0,'0'0'0,"-24"0"16,24 74-1,0 25 1,0 50 0,0 0-16,0-50 15,0 0-15,0-49 16,-75-50-1</inkml:trace>
  <inkml:trace contextRef="#ctx0" brushRef="#br0" timeOffset="67705.4083">16520 3845 0,'25'-25'31,"24"0"-15,51-24-16,-26 24 15,-24 0 1,-1 25-16,1 25 16,-50 24-1,-25 26 1,0-1-16,-24 174 31,24-149-15,25-24-16,0-26 15,0 1-15,0-124 16</inkml:trace>
  <inkml:trace contextRef="#ctx0" brushRef="#br0" timeOffset="73029.2054">20786 2803 0,'0'0'0,"-24"0"16,73 0 15,26-99-31,49-25 16,0-50-16,-25 25 15,-50 25 1,1 0-1,0 75 17,-50 693-1,24-346-15,76-223-1,-1-150 1,-50-49-1,26-174 1,-25 100 0,-26 198-1,-24 174 1,0-26 15,50 51-15,-25-149-1,-25-75-15</inkml:trace>
  <inkml:trace contextRef="#ctx0" brushRef="#br0" timeOffset="73253.4399">22324 2332 0,'0'0'0,"-25"0"0,50 0 15,25 0-15,74 0 32,25-25-32,-25 25 15,-75-25-15,-24 50 16</inkml:trace>
  <inkml:trace contextRef="#ctx0" brushRef="#br0" timeOffset="73411.2804">22324 2704 0,'0'0'0,"75"25"16,24-25-1,199-50 1,-224 0-1,50-49 1</inkml:trace>
  <inkml:trace contextRef="#ctx0" brushRef="#br0" timeOffset="74509.9116">23391 1910 0,'0'0'0,"-25"0"16,0 0 31,50 0 31,-25 25 78,0-75-109</inkml:trace>
  <inkml:trace contextRef="#ctx0" brushRef="#br0" timeOffset="76609.2033">23316 1960 0,'0'0'0,"0"-25"16,0 0-16,0 0 15,25 25 1,-25-25 0,25 25-16,0 0 15,0-24-15,-1 24 16,1 0-1,149 297 17,-348 26-1,25-150-15,100-123-1,49-25 1,74 0-1,224 24 17,49-24-17,-74-25 1,-199 0 0,-49 0-16</inkml:trace>
  <inkml:trace contextRef="#ctx0" brushRef="#br0" timeOffset="77225.5164">22002 3696 0,'0'0'0,"-25"74"47,-25 50-47,1 0 15,49 25 1,0-50-16,0 25 16,0-49-1,74 148 16,125-198 1,-75-25-17,-100-25 1,51-149 0</inkml:trace>
  <inkml:trace contextRef="#ctx0" brushRef="#br0" timeOffset="77391.5886">22895 4093 0,'25'0'16,"24"0"-16,26-25 16,-1 0-1,-24 25-15,-26-74 31</inkml:trace>
  <inkml:trace contextRef="#ctx0" brushRef="#br0" timeOffset="77541.1053">22969 4266 0,'0'0'0,"0"25"15,50-25 1,-1 0-16,1-25 15,49-148 1</inkml:trace>
  <inkml:trace contextRef="#ctx0" brushRef="#br0" timeOffset="77953.003">24185 3795 0,'0'0'16,"49"-25"0,26 25-16,24 0 15,50 50 1,-125 49-1,-98-49 1,-124 74 15,74-75-15,124 1 0,148 49-1,-48-49 1,24 49-1,-149-25 1,-50-49 0,-49 0-16,-24-25 15,73 0 1</inkml:trace>
  <inkml:trace contextRef="#ctx0" brushRef="#br0" timeOffset="80222.0891">8111 4663 0,'0'0'0,"0"-74"47</inkml:trace>
  <inkml:trace contextRef="#ctx0" brushRef="#br0" timeOffset="83957.2491">10418 5457 0,'0'0'0,"25"0"15,0 0 1,-1 0-1,-24-25-15,-24 25 32,-26 75-17,-24 24-15,-1 0 16,-98 0 15,148-74-15,25 0-1,149 49 1,-50-49 0,50-25-1,-25-49 1,-100 24 0,-24-75-1,-74-48 1,-25-26 15,49 149-15</inkml:trace>
  <inkml:trace contextRef="#ctx0" brushRef="#br0" timeOffset="84867.4852">15106 5209 0,'-25'0'31,"0"0"0,-24 25-15,24-25 0,-25 0-16,26 25 15,-26-1 16,25 100 16,50-24-31,74-26 0,50-74-1,-50 0 1,50-50-1,-99 26 1,-50-51 0,-75-24-1,26 49 1,24 26 0,-25-51-1</inkml:trace>
  <inkml:trace contextRef="#ctx0" brushRef="#br0" timeOffset="86382.3331">12526 5308 0,'-49'75'47,"-26"-1"-31,-24 25-1,25 0-15,-1-49 16,26-25-16,24 0 16,0-25-1,99 24 17,199 26-1,-149-50-16,25 0 1,-99-25 0,-75-24 15,-25-26-31,1-24 16,-50-99-1,74 148 1</inkml:trace>
  <inkml:trace contextRef="#ctx0" brushRef="#br0" timeOffset="87315.3921">16793 5234 0,'0'0'0,"0"-25"16,0 50 30,25 0-46,-25 24 16,-25 26-16,0-1 16,-49 25-1,-1-24-15,1-1 16,-150 25 15,274-99 16,25 0-47,148 25 16,-99-25 15,74 0-15,-173 0-1,-50-50 1,-74-74-1,25 50 1,-50-75 0,148 100-1</inkml:trace>
  <inkml:trace contextRef="#ctx0" brushRef="#br0" timeOffset="93609.1415">17438 4564 0,'0'0'0,"-25"0"0,50 0 31,-1 50-31,26-1 16,25 1-16,-26-1 15,26 26 1,24-1-16,25 1 16,0 24-1,422 496 16,-125 348 1,-297-125-1,-99-297-15,-25-297-1,-25-1-15,-24 0 16,-1-74-1,-24 24-15,-125 76 32,1-76-17,123-123 1,26-50 0,24 0-16</inkml:trace>
  <inkml:trace contextRef="#ctx0" brushRef="#br0" timeOffset="93824.9136">18405 8905 0,'0'0'0,"0"49"15,0 51-15,0 24 16,50 74 0,24-173-1,224-25 1,74-124-1,-99 25 17,-224 99-17,-24 0-15</inkml:trace>
  <inkml:trace contextRef="#ctx0" brushRef="#br0" timeOffset="98606.0562">13171 9947 0,'0'0'0,"25"0"16,0 0-1,0 0-15,49 24 16,-24 26 0,24 0-1,-49 24-15,-25 25 16,-25 25-16,-24 0 15,-200 149 17,249-248 15,149-25-47,50-50 31,-26-74-16,-123 75 1,0 24-16,-50 50 31,24 49-31,1 1 16,0-51 0,99-24-1,-25-198 1,-74 74-1,-99 74 1,24 50 0,-74 25-1,74 50 1,75-75 15</inkml:trace>
  <inkml:trace contextRef="#ctx0" brushRef="#br0" timeOffset="99253.1812">14858 10145 0,'0'0'0,"25"0"16,0 0-1,24 50 1,-24 24-16,0 25 16,-50 1-1,0 24-15,-49 0 16,-1-25-1,-73 74 17,296-197-1,76-51-15,-1-49-1,-124 50 1</inkml:trace>
  <inkml:trace contextRef="#ctx0" brushRef="#br0" timeOffset="99469.5365">15553 10616 0,'0'0'0,"0"25"16,0 25-1,24-1-15,26-24 16,124-74 0,-50-100-1,-124 50 16,-25 74-15,-99 25 0,-25 74-1,99 50 1,50-223 0</inkml:trace>
  <inkml:trace contextRef="#ctx0" brushRef="#br0" timeOffset="100702.5439">13246 11609 0,'0'0'0,"25"0"15,-25 49 1,24 50 0,-24 50-1,0 50-15,-24-50 16,-1-1-16,25-73 15,0-26-15,0-24 16,-25-25 0,99 0-1</inkml:trace>
  <inkml:trace contextRef="#ctx0" brushRef="#br0" timeOffset="100970.0409">13667 12254 0,'0'0'0,"0"74"16,0-49-1,50 0-15,0-25 16,49-75 0,-25-24-16,-24 0 15,-1-1-15,-49 51 16,-49 49 15,-75 0-15,25 124-1,49 0 1</inkml:trace>
  <inkml:trace contextRef="#ctx0" brushRef="#br0" timeOffset="104298.3724">20315 967 0,'0'0'0,"-25"0"16,50 50 0,25 49-1,-26 75-15,26-25 16,-50 49-16,0 25 31,-149 373 0,50-720 1</inkml:trace>
  <inkml:trace contextRef="#ctx0" brushRef="#br0" timeOffset="104465.2142">20241 1712 0,'-50'0'15,"100"0"-15,-75 0 16,99 0-1,25-25-15,1 25 16,48 0 0,-123 25 15,25-1-31</inkml:trace>
  <inkml:trace contextRef="#ctx0" brushRef="#br0" timeOffset="105273.9478">17785 3721 0,'0'0'0,"0"49"31,0 51-15,0 24-16,0 0 15,0-50-15,0-49 16,50-75-1</inkml:trace>
  <inkml:trace contextRef="#ctx0" brushRef="#br0" timeOffset="105648.2703">18083 3919 0,'0'0'0,"24"0"16,26 50-16,-25-1 15,49 51 1,-49-51 0,-50 50-1,-24-74 17,-1 0-17,50-149 1,25 50-1,49-125 1,-24 100 0,-50 74-1,0 0-15,-50 25 16,25 0 0,-24 0-16,24 25 15,-25 0 1,26 0-1</inkml:trace>
  <inkml:trace contextRef="#ctx0" brushRef="#br0" timeOffset="113605.3958">17066 11584 0,'0'0'0,"-25"0"0,25 25 15,0 99 1,0 24-1,-25 51-15,0-50 16,25-25-16,0-50 16,50-49 15</inkml:trace>
  <inkml:trace contextRef="#ctx0" brushRef="#br0" timeOffset="113956.0277">17264 11906 0,'0'0'0,"50"50"16,-1-1-16,1 26 0,-1-26 15,1 26 1,-50 24 0,0-49-1,-74-25 1,24-50-1,25-149 1,75-24 0,-1 98-1,51-98 17,-51 99-17,-73 99 1,-125 25-1,74 24 1,-24 1 0,74-1-1,0-24-15</inkml:trace>
  <inkml:trace contextRef="#ctx0" brushRef="#br0" timeOffset="115737.4634">13568 13965 0,'0'0'0,"0"-74"16,-25 49-16,-24 25 15,-1 0-15,-24 25 16,-1 74-1,26 50-15,49-50 16,0 0-16,25-24 16,223-200 15,-75-222 16,-198 397-32,1 123 1,24 26 0,-25 198-1,25-199 1,25-123 0,-25-100-1</inkml:trace>
  <inkml:trace contextRef="#ctx0" brushRef="#br0" timeOffset="117369.5313">15230 14337 0,'0'0'0,"0"25"47,0 49-32,25 75-15,-25 0 16,0 0-16,0 0 16,0-75-1,0-24-15,25-50 16,-1 0 0</inkml:trace>
  <inkml:trace contextRef="#ctx0" brushRef="#br0" timeOffset="117637.8716">15627 14213 0,'0'0'0,"25"0"16,0 0-16,24-25 16,100-74-1,0 49 1,-100 50-1,26 25 1,-75 149 0,0 124-1,0-125 1,0 150 0,0-224-1</inkml:trace>
  <inkml:trace contextRef="#ctx0" brushRef="#br0" timeOffset="130756.3011">15106 12005 0,'0'0'0,"0"25"15,0 50-15,0-1 16,0 1-16,25-26 16,-25 26-1,25-1-15,-1 0 16,-24-24-16,0-25 16,0-75-1</inkml:trace>
  <inkml:trace contextRef="#ctx0" brushRef="#br0" timeOffset="130956.012">15453 11807 0,'0'0'0,"0"50"16,0-1-1,0 26 1,0 49-16,0 25 15,0-25-15,25 0 16,50 74 0,-51-148-1</inkml:trace>
  <inkml:trace contextRef="#ctx0" brushRef="#br0" timeOffset="133370.6714">12998 11112 0,'0'0'0,"-50"25"0,25-25 16,0 25-1,1-25-15,48 0 47,1 0-47,50 0 16,-1 0-16,224 0 31,198 0 16,-323 0-32,175 0 1,-26 0 0,-74 25-1,-149 0 1,1 0-16,-1-25 16,0 0-16,25 0 15,75 0 1,-125 0-1,75 24 1,-100 1 0,-24-25-1,-25-25 110,0 1-125,25-26 16,-25 0-16,25 25 16,-25-24-16,0-1 15,0 25 1,0-24-16,0-1 15,0-24-15,0 24 16,25-49 0,-25 49-1,-25-123 1,0-1 15,0 50-15,25 50-16,-25 24 15,1 0-15,24 1 16,-25-1 0,0-49-1,0 99 1,0-50 0,1 26-1,-1 24 1,-25-25-1,25 0 1,-49 25-16,24-25 16,-49 25-16,0 0 15,-25 0 1,25 0-16,-149 0 16,124 0 15,-124 0-16,-1-25 1,150 25 0,-25 0-16,-99 25 15,124-25 1,24 0-16,26 0 16,-75 0-1,74 0 1,-49 0-1,25-25 1,-26 25 0,51 0-1,24 0 1,0 0 0,-25 0 15,26 0-16,24 25 1,-25-25 0,0 0-1,25 25 17,0 0-17,0 0 1,-25 49-1,25 25 1,-25 0 0,25 125-1,0-1 1,25-49 0,25-100-1</inkml:trace>
  <inkml:trace contextRef="#ctx0" brushRef="#br0" timeOffset="135884.6152">12799 11584 0,'0'0'0,"0"-25"16,0 75 0,0 49-1,0 50 1,0-1-16,0 1 16,25-25-16,-25 25 15,0 0-15,25-25 16,0 174 31,-1-298 46,1 0-93,0 24 16,25-24-16,-1 0 16,26 0-1,24 0-15,0 25 16,149 0 0,50-25-1,-25-50 16,-149 50-15,0-24-16,-25 24 16,25 0-16,0 0 15,50 0 1,-50-25 0,-50 25-1,25 0 1,0-25-1,26 25 1,-101 0 0,51 0-1,-1 0 1,1-25 0,-51 25-1,1 0 63,0 0-78,0 0 16,0 0 31,-1-25-32,1 25 17,-25-24-17,0-26 32,0 25-31,0 0-16,0-24 15,25-26 1,-25 26 0,0-50-16,0-1 15,0-24-15,0 25 16,0-50 0,-25 124-1,25 1-15,-25-1 16,25-25-16,-24 1 15,-1-75 1,25 49 0,0 50 15,0 1-31,-25 24 16,0 0-1,0-25 1,-24 25 15,-1-25-15,-24 0-1,24 25 1,-74 0 0,74 0-16,-24 0 15,0 0-15,24 0 16,-99 0-1,100 0 1,-100 0 0,-50 0-1,26 0 1,-26 0 0,100 0-1,-149 25 1,25 0 15,148-25-15,-73 0-1,98-25-15,0 25 16,1 0-16,-26 0 16,-24 0-1,49 0 1,-49 0-1,0 0 1,25 0 0,49 25-1,25 0 32</inkml:trace>
  <inkml:trace contextRef="#ctx0" brushRef="#br0" timeOffset="138535.0651">12998 13667 0,'0'0'0,"-25"75"32,25-1-32,0 50 15,0 25 1,0 25-16,25 24 16,-25-24-1,0-1-15,49 1 16,-24 173 15,-25-99 0,0-223-15,25-25 62,24 0-62,1 0-16,49 0 15,1 0-15,-1 0 16,25-25 0,25 1-1,148-26 1,1 25-1,0 25 1,-50 25 0,-124-25-1,74 0 1,25-25 0,-74 25-1,-25 0 1,-49 0-1,24 0 1,25 0 15,-50 0-15,1 0-16,-1 0 16,-24 0-16,24 0 0,-24 0 15,-1 0 1,26 0-1,-50 0 1,-1 0 0,1 0-1,-25-25 63,25-24-78,-25-1 16,0 25 0,0-24-16,0-26 15,0 26 1,-25-100 0,0-50-1,1 100 1,-1-149-1,-25-25 1,25 124 0,1 100-1,-1 24 1,0 0-16,0 0 16,0 1-1,25-26-15,-25 0 16,25 26-16,0-1 47,0 0 0,0 0-32,-24 25 1,24-25-1,-25 25 1,25-24 0,-50-1-1,25 0 1,1 25 0,-1 0-1,0 0 1,-49-25-1,-26 25 1,51 0 0,24 0-1,-25 0 1,26 0-16,-26 0 16,-24 25-1,24-25 1,-124 0-1,25 0 1,1-25 0,48 25-1,26-25 1,-25 25 0,-25 0-1,0-24 1,-25 24-1,99 0 1,-74 0 15,0 0-15,75 24 0,-26-24-16,26 0 15,-26 0-15,1 0 0,-1 0 16,26 0-1,-50 0 1,74 0 0,-74 0-1,49 25 1,-24-25 0,-26 50-1,51-25 1,-100-1-1,50 1 1,74-25 0,0 0 15,25 25-15,25-25 30,0-124-30</inkml:trace>
  <inkml:trace contextRef="#ctx0" brushRef="#br0" timeOffset="142644.7178">14660 11361 0,'0'0'0,"0"-25"0,-25 0 16,25 0-1,0 0-15,0 1 32,-25 73 30,25 50-62,0 1 16,0-1-16,0 347 31,0-49 0,0-322-31,0 24 16,0 0 0,0-25-1,25 75 1,-25-99-1,25 24-15,-1-24 16,-24-1-16,25-49 125,0 25-94,0-25-15,0 0 0,-1 0-1,1 0-15,-25 25 16,25-25-1,0 0 1,24 0 0,-24 0-1,50 25 1,24-25 0,50 0-1,49-25 1,-123 25-1,98 0 1,-24 0 0,-75 0-1,174 0 1,-173 0 0,74 0 15,-25 0-16,-75 0 1,26 0-16,-1 0 16,1 0-16,-1 0 15,75 0 1,24-25 0,-98 0-1,74 25 1,-25-24-1,-75 24 1,1 0-16,-25 0 16,24 0-1,-24 0-15,25 0 16,24 0 15,-49 0-15,0 0-16,0 0 15,-1 0-15,-24-25 125,0 0-109,0 0 31,-24 25-31,24-25-1,0 1 16,0-1-15,0-25-16,24 1 16,-24-1-1,0-24 1,25-50 0,-25 49-1,0-98 1,0-76-1,0 51 1,0 99 0,0 24-16,0-24 15,0 25 1,-25 24-16,25-49 16,0 0 15,0 49-16,0 25 1,-24 1 0,-1-1-1,0 25 1,0-25 0,0 0-1,1 25 1,-1 0-1,0 0 1,0 0 0,0 0-1,1 25 1,-26-25 0,25 25-16,-24-25 31,-1 0-31,0 25 15,-49-25 1,25 0 0,-50 0-1,0 0 1,49 0 0,-24 24-1,49-24 1,-49 25-1,0 0 1,25 0 0,24-25-16,-24 0 15,24 0 1,0 0 0,1 25-16,-75-1 31,74-24-16,0 0-15,1 0 16,24 0-16,-25 0 0,26 0 16,-26 0-1,-24 25 1,49-25 0,-50 0-1,51 25 1,-51-25-1,26 0 1,24 0 0,-25 0-1,1 0 1,24 0 0,-50 25-1,50-25 1,1 0-1,-26 0-15,25 0 16,-49 0 0,49 0-1,-25 0 1,1 25 0,24-25-1,-25 0 1,1 0-1,-1 0 1,1 0 0,24 0-1,0 0-15,0 0 16,0 0 0,1 0-1,-1 0-15,-25 0 31,25 0-15,1 0 0,-1 0 46,0-25-62,0-25 16</inkml:trace>
  <inkml:trace contextRef="#ctx0" brushRef="#br0" timeOffset="156614.336">12105 12328 0,'0'0'0,"-25"0"16,0-25-1,-25 25 1,1 0-16,-26 0 16,1 0-16,-50 25 15,0 25 1,-248 123 15,-99 174 0,396-297-15,50-25-16,75-50 31,0-25-31,-26 1 16,26-125-1,-25 125 1,-50 49 15,-25 0-31,1 49 32,-26 26-32,-73 98 15,98-74-15,25-24 16,25-50-1,124 49 1,25-24 0,248-1-1,-75 1 1,-198-50 0,-49 0-1</inkml:trace>
  <inkml:trace contextRef="#ctx0" brushRef="#br0" timeOffset="157406.3386">2356 13221 0,'0'0'0,"0"50"16,0 24-16,25 100 15,-25-26-15,0 26 16,0-25 0,0 0-16,0-1 15,25-48-15,0-51 16,-25-73-1,99-26 1</inkml:trace>
  <inkml:trace contextRef="#ctx0" brushRef="#br0" timeOffset="157663.629">2952 13915 0,'25'50'15,"-50"-100"-15,99 125 16,-24-75-16,-1 0 15,75-174 1,-74 50 0,-75 0-1,-124 99 1,75 25 0,-25 25-16,-25 99 15,99-74 1,25-1-16,-25-24 15,50 0 1</inkml:trace>
  <inkml:trace contextRef="#ctx0" brushRef="#br0" timeOffset="158428.6432">4837 13146 0,'0'0'0,"25"0"31,0 75-15,-1 49 0,-24 25-16,25 0 15,-25-25-15,0 0 16,0-50-16,25-24 15,0-75 17</inkml:trace>
  <inkml:trace contextRef="#ctx0" brushRef="#br0" timeOffset="158595.6652">5159 13097 0,'0'0'0,"25"0"0,-25 49 15,25 76 1,0 271 0,0-222-1,-1 24 1,1-123 0</inkml:trace>
  <inkml:trace contextRef="#ctx0" brushRef="#br0" timeOffset="159150.106">7094 12973 0,'0'0'16,"0"25"0,0 74-1,25 25 1,-25 25-16,25 24 16,0-49-16,-25-24 15,24-51 1,1-24-16,0-25 15</inkml:trace>
  <inkml:trace contextRef="#ctx0" brushRef="#br0" timeOffset="159528.4408">7516 13320 0,'0'0'0,"25"50"0,24-25 16,-24 49-1,25 0 1,-26 50 0,-73-24-1,-1-76 1,1-48 0,24-26-1,25-124 1,25-98-1,24 73 1,-24 149 0,-25 26-16,-25-1 31,-24 25-31,-100 25 16,99-1 15,25 26-16,1-50-15</inkml:trace>
  <inkml:trace contextRef="#ctx0" brushRef="#br0" timeOffset="160713.3501">7218 13097 0,'0'0'0,"25"25"31,0 24-15,0-24-1,24 0-15,1 25 16,-25-26-16,-1 1 16,26 0-1,0 25-15,-26-26 16,51 26 15,-75-75 0</inkml:trace>
  <inkml:trace contextRef="#ctx0" brushRef="#br0" timeOffset="166214.5443">1984 15503 0,'0'0'0,"25"0"31,-25-25-16,50 25-15,-25 0 16,24-25 0,1 25-16,24-24 15,-24 24-15,49-25 16,0 25 0,323-100 15,-75 76 0,-74-1-15,-50 25-1,25 0 17,-124 0-17,124-25 1,0-25-1,25 26 1,0-1 0,-124 0-1,99-25 1,25 1 0,-174 49-1,25 0-15,75-25 16,-100 25-1,-25 0-15,1 0 16,-1 0 0,-49 0 15,-75 25 78,1 24-93</inkml:trace>
  <inkml:trace contextRef="#ctx0" brushRef="#br0" timeOffset="167457.327">5904 12378 0,'0'0'0,"24"0"31,-24 74-15,50 75-16,0 74 15,-1 0 1,26 1-16,-1 73 16,-24-49-16,24 0 15,-24 0 1,49 174 15,-99-372-15,-25-75-1,0-74 1</inkml:trace>
  <inkml:trace contextRef="#ctx0" brushRef="#br0" timeOffset="168658.4941">5779 12254 0,'0'0'0,"-49"0"15,24 0 1,-49 0 0,24 0-16,-24 0 15,-1 24-15,1-24 16,-25 25-1,-1-25-15,-24 25 16,0 0 0,-446 99 15,99-99 0,198 24-15,149-49-1,-273 0 1,273 0 0,-75-25-1,-49 25 1,149 25 0,0 0-1,0-25-15,-1 25 16,1-25-16,25 0 15,-25 25 1,-100-25 0,100 0-1,-50 0 1,50-25 0,74 25-1,0 0-15,25 25 94,25 24-94,-25-24 16,0 25-1,0-26-15,0 51 16,0-26-1,0 26 1,25 98 0,0 1-1,-1-99 1,26 24-16,49 99 16,-74-99-1,25 1-15,-1 24 16,26 173-1,-26-148 1,1 25-16,-25 24 16,0-49-16,-1-50 15,26 124 1,0-74 0,-26-74-1,1-26 16,-25-98-15</inkml:trace>
  <inkml:trace contextRef="#ctx0" brushRef="#br0" timeOffset="180823.831">1761 11187 0,'0'0'0,"25"50"31,25 98-31,-1 1 16,1 0-1,-1 0-15,-24-75 16,0-24-16,-25-50 31</inkml:trace>
  <inkml:trace contextRef="#ctx0" brushRef="#br0" timeOffset="180991.0416">1811 11857 0,'0'0'15,"25"248"1,-1-174-16,26-49 15,24-25 1,75-75 0,-74-148-1,-51 50 1,-24 148 0,0 0-1</inkml:trace>
  <inkml:trace contextRef="#ctx0" brushRef="#br0" timeOffset="181539.0585">4465 11286 0,'0'0'0,"25"0"31,-1 75-31,1 24 16,0 25-16,25 0 16,-26-25-1,-24-49-15,25-1 16,-124-74-1,124 25 1</inkml:trace>
  <inkml:trace contextRef="#ctx0" brushRef="#br0" timeOffset="181706.1498">4465 11757 0,'0'0'16,"25"199"-1,-1-100-15,26-25 16,0-24-1,-1-75-15,26-24 16,-1-51-16,-24 1 16,-50-50-1,0 50 1</inkml:trace>
  <inkml:trace contextRef="#ctx0" brushRef="#br0" timeOffset="194427.3432">2356 12948 0,'0'0'0,"-24"-25"16,24 0 0,-25 25-16,25-24 15,-25 24 32,0 0-31,0 0-1,-24 24 17,24-24-17,0 25 16,25 25 1</inkml:trace>
  <inkml:trace contextRef="#ctx0" brushRef="#br0" timeOffset="206599.2957">7714 12254 0,'0'0'0,"-49"0"0,-1 0 15,0-25-15,1 0 16,-1 25-1,25 0-15,1 0 16,-1 0-16,-25 0 16,25 0-1,-148 50 17,-1 24-17,100-24 1,-26 24-16,1 0 15,0 26-15,25 24 16,-100 74 0,75-74-1,0 223 1,99-148-16,74-50 16,50-25-16,74-25 15,274 50 1,-224-100-1,198-49 1,-98-99 0,-200 25 15,-73-1-31,-1-123 16,-74 99-16,-49-75 15,-1-24 1,-148-199-1,98 173 1,-73-48 0,73 247-16,26 25 15,-50 49-15,0 51 16,50-51 0</inkml:trace>
  <inkml:trace contextRef="#ctx0" brushRef="#br0" timeOffset="214791.2168">19224 11832 0,'0'0'0,"24"0"16,26 0-1,49 0 1,25-25-16,50 25 16,0-25-16,24 0 15,50 1 1,-25-1-16,1018-99 31,-51 0 16,-371 99-31,-398 0-1,-49 25-15,-24 0 16,-1 0-16,-74 0 15,198 0 1,-223 50 0,-198-50-1,-25 0 1,-50 0 15,-74 25-15,49-25-1,0-124 1</inkml:trace>
  <inkml:trace contextRef="#ctx0" brushRef="#br0" timeOffset="215874.515">21134 10071 0,'0'0'0,"0"49"31,24 26-31,-24 148 16,0 124 31,0-372-16</inkml:trace>
  <inkml:trace contextRef="#ctx0" brushRef="#br0" timeOffset="216090.115">21010 10765 0,'0'0'0,"-25"75"16,25-26-16,0 1 15,25-1 1,49-49-1,-24-24 1,24-76 0,-74 51 15</inkml:trace>
  <inkml:trace contextRef="#ctx0" brushRef="#br0" timeOffset="217014.4578">19050 10344 0,'0'0'0,"0"49"16,25 50-1,-25 1 1,25-26-16,-1-24 16,-24-26-16,-24-24 15</inkml:trace>
  <inkml:trace contextRef="#ctx0" brushRef="#br0" timeOffset="217206.3724">19025 10740 0,'0'0'0,"0"224"31,25-150-15,25-24-16,24-50 15,25 0 1,25-149-1,-74 25 1,-50 99 0,-25-25-1</inkml:trace>
  <inkml:trace contextRef="#ctx0" brushRef="#br0" timeOffset="220319.4516">19174 11385 0,'0'0'0,"-25"50"0,0 0 16,25 24 0,25-24-16,0-26 15,49-24-15,1-24 16,-1-51 0,-24 1-16,-50 24 15,0 25 1,-248 50 15,198 74 0</inkml:trace>
  <inkml:trace contextRef="#ctx0" brushRef="#br0" timeOffset="220954.5001">20935 11187 0,'0'0'0,"-25"0"0,25 74 16,-24 1 0,24-1-16,0 25 15,49-49-15,174-100 32,-173-24-17,-25 0-15,0 24 16,-75-49-1,0 99 1,1 0 0,-100 25-1,149 24 1</inkml:trace>
  <inkml:trace contextRef="#ctx0" brushRef="#br0" timeOffset="224483.8964">19794 13097 0,'0'0'0,"0"-25"0,0 0 16,25-24 0,25-26-16,-1 1 15,26-1-15,-1-49 16,-24 50 0,-26 24-16,1 26 15,-25 48 1,25 423 15,49-274 0,75-222-15,-74-75 0,-26 25-16,50-149 15,-74 173 1,-25 26-16,25 49 15,25 148 1,-25 1 0,49 50-1,-49-150 17,-25-173-17</inkml:trace>
  <inkml:trace contextRef="#ctx0" brushRef="#br0" timeOffset="229493.8819">21530 10120 0,'0'0'0,"25"-24"15,0 98 16,-25 50-15,25 25-16,-25 0 16,0-75-1,0-24-15,0-26 16,-25-73 15</inkml:trace>
  <inkml:trace contextRef="#ctx0" brushRef="#br0" timeOffset="229698.7614">21481 10716 0,'0'0'15,"0"124"1,25-50-16,24-49 16,26-25-1,74-75 1,-100-24-1,-49 74 1,-25 25 0,1 0-16,-26-24 15</inkml:trace>
  <inkml:trace contextRef="#ctx0" brushRef="#br0" timeOffset="230026.6158">21630 11212 0,'0'0'0,"-25"0"15,0 74-15,25 1 16,0 24-1,50-25 1,49-99 0,0-148-1,-99 74 1,0 49-16,0 25 16,-25 0-16,-24 0 15,-26 25 1,75-24-1</inkml:trace>
  <inkml:trace contextRef="#ctx0" brushRef="#br0" timeOffset="235504.7673">19645 10368 0,'0'0'0,"0"75"31,0 24-15,0 25-16,0 0 16,0-50-1,0-24-15,0-25 16,0 0 0,0 24-16</inkml:trace>
  <inkml:trace contextRef="#ctx0" brushRef="#br0" timeOffset="235659.1061">19571 10914 0,'-50'74'15,"100"-148"-15,-100 248 16,100-174 0,0 0-16,-1 0 31,-24-75-31,25-49 15</inkml:trace>
  <inkml:trace contextRef="#ctx0" brushRef="#br0" timeOffset="236140.3108">19596 11559 0,'0'0'15,"0"50"-15,25-26 16,24-24-16,1-24 15,-1-51-15,-24 1 16,-25-75 15,-74 149 1,24 99-17,50-24 16</inkml:trace>
  <inkml:trace contextRef="#ctx0" brushRef="#br0" timeOffset="236639.2931">20166 10244 0,'0'0'16,"0"25"-16,25 50 15,-25 24-15,0 50 16,0 24-16,0-49 16,0 0 15</inkml:trace>
  <inkml:trace contextRef="#ctx0" brushRef="#br0" timeOffset="236870.4516">20067 11013 0,'0'0'15,"0"25"-15,0 25 16,25 24-1,124-74 1,-1-124 0,-98 50-1,-50-1 1,-50 75 0,26 0-1</inkml:trace>
  <inkml:trace contextRef="#ctx0" brushRef="#br0" timeOffset="237136.6484">20117 11435 0,'0'0'0,"0"25"16,0 49-16,0-24 15,24-1 1,26-49-16,24 0 16,-24-49-16,0-26 15,-75-24 1,-25 74 0,-74-24-1,75 49 1</inkml:trace>
  <inkml:trace contextRef="#ctx0" brushRef="#br0" timeOffset="242647.7832">22126 9847 0,'0'0'0,"25"25"0,-1 25 16,1 24-16,0 50 16,0 50-1,-25 0-15,25-1 16,-25-24 0,0-75-16,24-24 15,-98-50 16</inkml:trace>
  <inkml:trace contextRef="#ctx0" brushRef="#br0" timeOffset="242826.2925">22027 10914 0,'0'0'0,"0"25"0,0 24 0,24-24 31,100-50-16,25-123 1,-124 98 0,0 0-16,-50 50 31</inkml:trace>
  <inkml:trace contextRef="#ctx0" brushRef="#br0" timeOffset="243146.8004">22175 11410 0,'0'0'0,"-24"75"0,24-1 16,0-49 0,74-50-1,0-124 1,-74 124 0,-24-24-1,-51 24 1,1 25-1</inkml:trace>
  <inkml:trace contextRef="#ctx0" brushRef="#br0" timeOffset="243946.0036">22721 9823 0,'0'0'0,"0"74"31,0 75-31,0 25 16,0 24-16,25-24 15,-25-75-15,25 0 16,-25-74-1,0 0-15,0-50 32</inkml:trace>
  <inkml:trace contextRef="#ctx0" brushRef="#br0" timeOffset="244112.9428">22647 10815 0,'0'0'0,"0"25"15,49-1 1,26-24 0,49-148-1,-50 24 1,-74 99 0,-25-25-1</inkml:trace>
  <inkml:trace contextRef="#ctx0" brushRef="#br0" timeOffset="244596.4689">22746 11112 0,'0'0'0,"-25"25"15,25 50-15,0-50 16,50-1-16,-1-24 16,1-49-1,-25-26-15,0-49 47,-100 99-16,26 25-15</inkml:trace>
  <inkml:trace contextRef="#ctx0" brushRef="#br0" timeOffset="246234.7345">23341 9748 0,'0'0'0,"0"75"15,0 73 1,0 1-16,0 0 16,0-25-1,0-25-15,0-74 16,0 0 0</inkml:trace>
  <inkml:trace contextRef="#ctx0" brushRef="#br0" timeOffset="246444.1039">23267 10517 0,'0'0'0,"0"99"16,0 1-16,0-26 16,25-24-1,74-26 1,0-123-1,-49-50 1,-50 100 0,0-50-1</inkml:trace>
  <inkml:trace contextRef="#ctx0" brushRef="#br0" timeOffset="246931.1675">23366 11112 0,'0'0'0,"-25"50"16,25 25-16,50-26 31,123-272 1,-197 124-1,-100 123 0</inkml:trace>
  <inkml:trace contextRef="#ctx0" brushRef="#br0" timeOffset="249291.5135">20216 9872 0,'-25'0'15,"25"-25"1,0-24-16,0-26 15,0-24 1,0 0-16,0-25 16,0 50-1,0-1-15,-25 1 16,25 24 15,50 50 47,-1-25-62,26 1 0,-1-1-16,25 0 15,-24 0-15,24 0 16,0 0-1,25 1-15,199-76 16,-150 51 0,-24-26-16,25 26 15,148-1 1,-198 50 0,50 0-1,-25 0 1,24-49-1,1 49 1,-124-25 0,-1 25 15,-24 0 0,0 0 47,0 0-78,24 0 16,-24 0-16,0 0 16,0 0-16,-25 25 156,0 24-141,25 1-15,-25-1 16,0 26-16,0-1 16,0 1-1,0 98 1,0-98 0,0-26-1,0 1 1,-25-25-1,0-25 1</inkml:trace>
  <inkml:trace contextRef="#ctx0" brushRef="#br0" timeOffset="251972.1876">21034 8409 0,'-49'0'0,"24"-25"15,25 0-15,25-24 16,24-26 0,1 1-16,-25-1 15,0 1 1,-1 24-16,51-322 47,-26 199-16,-49 197-15,25 76-1,-25 48 1,25 1-16,0-25 16,24-49-16,-24-26 15,25-24 1,-25-25-1,49-174 1,-24 26-16,-26 24 16,1 0-1,-25 49-15,25 75 32,0 75-17,-25 24 1,50 149-1,24-99 1,-24-100 0,-26-49-1,1-223 1</inkml:trace>
  <inkml:trace contextRef="#ctx0" brushRef="#br0" timeOffset="261679.0404">20563 9550 0,'0'25'0,"25"-25"15,24 0 1,26-25 0,-1 0-16,1 0 15,-26 0-15,-24 1 16,-25-26-16,25 50 31</inkml:trace>
  <inkml:trace contextRef="#ctx0" brushRef="#br0" timeOffset="261863.95">20935 9351 0,'0'0'0,"50"0"15,-1 0 1,1 0-1,74 50 1,-50 0 0,-74-26-1,-74 51 1,-25-1 0,0-74-1</inkml:trace>
  <inkml:trace contextRef="#ctx0" brushRef="#br0" timeOffset="265275.4632">19695 14511 0,'0'0'0,"25"49"32,-25 51-32,0 73 15,0 26 1,-25-26-16,0-24 16,-24 0-1,-26-50-15,-49-49 16</inkml:trace>
  <inkml:trace contextRef="#ctx0" brushRef="#br0" timeOffset="265608.5215">19596 15180 0,'49'0'16,"-98"0"-16,148 0 15,-25 0-15,26-24 16,73-76-1,-74 1 1,-99 74 0,-24 25-1,-26 149 1,25-25 0,124-74-1,-24-50 1,24-99-1,-74-1 1,-25 26 15,-50 74-15,1 0 0,24 25-16</inkml:trace>
  <inkml:trace contextRef="#ctx0" brushRef="#br0" timeOffset="265882.7642">20811 14808 0,'0'0'0,"0"50"0,-25 49 16,1 25-1,24-49-15,0-1 16,0-49-1,24-25 1,-24-25-16,25 0 16,50-99 15,-26 75-15,-49 24-1,25 25 1</inkml:trace>
  <inkml:trace contextRef="#ctx0" brushRef="#br0" timeOffset="267557.0569">22225 14238 0,'0'0'0,"0"49"0,0 51 16,0 49 0,0 49-16,-25 50 15,0-50 1,25-49-16,0-25 16,0-74-16,0-100 31,-24-49-16,24 0 1,0-75-16</inkml:trace>
  <inkml:trace contextRef="#ctx0" brushRef="#br0" timeOffset="267841.3567">22175 14511 0,'75'-75'0,"-150"150"0,224-174 16,-74 99 0,-1 49-16,0 26 15,-24-26 1,-25 75-1,-75-74 1,-123 24 0,24-24-1,99-50 1,75 0 0,0 25-1,124 99 1,74 24-1,-99-123 1,-25 0-16,0 25 16,-74-50 15</inkml:trace>
  <inkml:trace contextRef="#ctx0" brushRef="#br0" timeOffset="268805.5827">23887 14114 0,'0'0'0,"0"74"16,-25 50-16,25 100 15,0-51 1,0 1-16,25-50 15,25-99 17</inkml:trace>
  <inkml:trace contextRef="#ctx0" brushRef="#br0" timeOffset="268972.4749">24085 14684 0,'0'0'0,"50"0"0,0 0 15,-1 0 1,174 25 0,-123-74-1,73-26 1,-98 50 0</inkml:trace>
  <inkml:trace contextRef="#ctx0" brushRef="#br0" timeOffset="269371.5197">24978 14213 0,'-24'99'15,"-1"50"-15,-25 0 16,50-50 0,0-24-1,25-75 1,74-100 0,-74 26-16,25 0 15,-26 24-15,1 25 16,25 50-1,-1 25 1,51 74 0,-26-50-1,-49-74 1</inkml:trace>
  <inkml:trace contextRef="#ctx0" brushRef="#br0" timeOffset="270254.3034">21208 16421 0,'0'0'15,"0"49"-15,0 26 16,0 49-16,0 0 15,25-50-15,24-49 16,26-25-16,24-25 16,0-124-1,-24-99 17,-75 323 14,99 198-14,0-298-17,-49-25 1,-25-74 0,-25 75-1,24-26-15</inkml:trace>
  <inkml:trace contextRef="#ctx0" brushRef="#br0" timeOffset="270520.4604">22200 16098 0,'0'0'0,"-49"99"16,49 50-16,-50 25 16,50-50-16,0 0 15,25-124 1,24 0-1,-24-74 1,0-1 0,0 50-1,-25 100 1,0-1 0,0 50-1,25-124 1,-1 25-1</inkml:trace>
  <inkml:trace contextRef="#ctx0" brushRef="#br0" timeOffset="270663.3294">22746 16396 0,'0'0'0,"0"25"16,-25 24-1,0-24 1</inkml:trace>
  <inkml:trace contextRef="#ctx0" brushRef="#br0" timeOffset="270787.4768">22671 16694 0,'0'0'0,"0"49"0,0-24 16,25-99 15</inkml:trace>
  <inkml:trace contextRef="#ctx0" brushRef="#br0" timeOffset="270953.7155">22895 16197 0,'0'0'16,"0"50"-16,0 49 15,-25 25 1,-25 100 0,50-175-1,-74-49-15</inkml:trace>
  <inkml:trace contextRef="#ctx0" brushRef="#br0" timeOffset="271643.5806">23192 16073 0,'0'0'0,"0"75"16,-24 49-16,-1 25 15,25 0-15,0-25 16,0-25-16,49-25 16,-24-74-1,0 0-15,49-74 16,-74-1 31,25 75-16,50 0-15,-26 0-16,1-49 15,-25 24-15,-1-25 16,-73 50-1,24 0 1,-49 75 0,24 24-1,50-49 1,25-26 0,0-24-1,-1-49 16</inkml:trace>
  <inkml:trace contextRef="#ctx0" brushRef="#br0" timeOffset="275232.8389">21357 15974 0,'0'0'0,"-25"0"15,0 0-15,50 0 47,0 0-31,24 0-16,26 0 15,24 0-15,25 0 16,298-25 15,-125 25-15,51-24 0,-175-26-1,150-24 1,-75 49-1,-149 25 1,25 25 0,-99-25 15,0 0-15,-1 0-1,1 0 1,0 0-1,0-25 1,25-50 0,-50 1-1,0 49 1,0-124 0,-25 25-1,0 124 16,0 0-15,-25 25 0,-24 0 15,24 0-15,-74 0-1,75-25-15,-1 0 16,1 0-16,-1 0 15,-74 0 1,50 0 0,-125 0-1,-49 24 1,124-24 0,0 25-16,-149 0 15,149-25 1,0 25-1,0-25-15,-25 0 16,100 0 0,-51 0-1,76 0 1,-1 0 0,0 0-16,0 0 15,-24 0 1,24 0-1,0 25 1,0-25 0,-24 24-1,24-24 1,0 25 0,0 0-1,25 25 1,25-26-1,0 76 1,0 24 0,-25 0-1,0-75 17,24-49-32</inkml:trace>
  <inkml:trace contextRef="#ctx0" brushRef="#br0" timeOffset="277097.3966">23862 17041 0,'0'0'0,"-25"0"0,75-25 16,49-25-1,25 1 1,25-1-16,49 25 16,1 1-16,49-26 15,0 0 1,397-74 15,-496 124 0,-199 25-15,0-25 0</inkml:trace>
  <inkml:trace contextRef="#ctx0" brushRef="#br0" timeOffset="277958.9785">25673 16470 0,'0'0'0,"-25"0"15,25-24-15,0-26 16,25-74 0,0 74-1,24-99 1,-24-49 0,0 99 15,-25 74-31,-25 25 15,0 0 1,0 0 0,-49 0-1,24 0 1,-74 25 0,-99 0-1,0 24 1,24-49-1,75 0 1,-74 0 0,0 25-1,123-25 1,-74 0 15,100 0-15,-1 0-1,1 25 1,24 0 47,0-1-63,0 26 15,25-25 1,0 0-16,0 24 15,50 174 1,-25-74 0,24 50-16,-24-50 15,49-1 1</inkml:trace>
  <inkml:trace contextRef="#ctx0" brushRef="#br0" timeOffset="282675.8464">21456 17810 0,'0'49'47,"25"26"-47,-25-1 16,0 25-1,0-24-15,0-1 16,25-24-16,-25-1 15,0 75 32,24-124 47,1 0-94,0 0 16,25 0-16,24 0 15,125 0 1,49 0 0,-25-24-1,-99-1 1,25 0-16,124 0 15,-174 25 1,99 0 15,1 0-15,-1-49 0,-74-1-1,-74 25 1,-26 0 46,1 25-62,-25-24 16,25 24 46,-25-25-62,0 0 16,0 0 0,0 0-1,0 1 1,0-76 0,0-24-1,0 100 1,0-26-1,0 0 1,0-74 0,0 0-1,0 75 1,0-1 0,0 25 62,-25 25-63,0 0 1,1-25-16,-1 25 16,0 0-1,0 0-15,-24 0 16,-1 0-16,0 0 15,-49 0 1,0 0 0,-50 0-1,75 0 1,-25 0-16,-100 25 16,100 0-1,0 0 1,24-25-16,-74 0 15,25 0 1,-24 0 0,73 25 15,-24-25-31,-50 0 16,75 0-16,24 0 15,25 0 1,0 0-1,1 0 17,-1 0-1,0 0-15,0 0 15,0 0 0,1 0-15,-1 0-16,0 0 31,-25 24-15,1 26-1,24-50 16,25 50-15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06T02:32:12.2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5259 8260 0,'0'0'0,"24"0"32,1 0-32,50 0 15,24 0 1,50 0-16,24 0 15,26 0-15,-26 0 16,26 0 0,495-74 15,-222 49 0,-274 25 0,-173 0-15,0 0 15,-50 0-15,25 25 15</inkml:trace>
  <inkml:trace contextRef="#ctx0" brushRef="#br0" timeOffset="5923.4126">11187 9947 0,'0'0'0,"25"0"15,49 24 1,1-24-16,49 0 16,24 0-1,26 0-15,-25-24 16,24-1-16,1 25 15,0 0 1,-1-25-16,323 25 31,-223 0 1,-198 0-17,-50-25 1,-1 25-1,1 0 17,0 0-17,-50-74 79</inkml:trace>
  <inkml:trace contextRef="#ctx0" brushRef="#br0" timeOffset="13637.5223">15776 3671 0,'0'0'0,"-25"0"32,50 75 14,-25 24-46,0 25 16,0 25-16,0-1 16,0-24 15,-124-124-15</inkml:trace>
  <inkml:trace contextRef="#ctx0" brushRef="#br0" timeOffset="14070.6442">16917 3572 0,'49'0'32,"-24"0"-32,50 25 31,24 74-16,-74 0 1,-50-24 0,-25-1-16,1-24 15,24-26-15,0-24 16,50 0 0,24 0-1,26 0 1,-1 0-16,1 0 15,-1 0-15,-24 0 16,-125-24 0</inkml:trace>
  <inkml:trace contextRef="#ctx0" brushRef="#br0" timeOffset="14469.1918">18231 3373 0,'0'0'0,"25"0"0,0 0 16,0 25-1,-25 25 1,0-1-1,-75 51 1,51-51 0,24 26-1,99 24 1,-25-49 0,1 49-1,-100-74 16,-50-25-15,1 0 0,-25 0-1,74-50-15</inkml:trace>
  <inkml:trace contextRef="#ctx0" brushRef="#br0" timeOffset="14985.8161">19968 3299 0,'0'0'0,"-25"0"31,0 50-15,0 49-16,25 174 31,174-149 16,49-124-31,-24 0-1,-150-50 1,26 1-16</inkml:trace>
  <inkml:trace contextRef="#ctx0" brushRef="#br0" timeOffset="15118.5859">20563 3373 0,'0'0'16,"-99"100"-16,49 24 16,1 74-16,24 1 15,50 49 1,49-199 0</inkml:trace>
  <inkml:trace contextRef="#ctx0" brushRef="#br0" timeOffset="15555.3603">21828 3225 0,'0'0'0,"25"24"16,0 76-1,74 98 1,-74-99 0,0 25-16,-25-49 15,-25-1-15,-50-49 16,-73 0-1,98-124 1</inkml:trace>
  <inkml:trace contextRef="#ctx0" brushRef="#br0" timeOffset="15674.4779">22027 3324 0,'0'0'0,"99"25"16,-50-1-1,1 1 1,-25-25-16,24 0 31</inkml:trace>
  <inkml:trace contextRef="#ctx0" brushRef="#br0" timeOffset="17602.507">8558 7739 0,'0'0'0,"49"25"16,50 0-1,25-1-15,0-24 16,25 0-16,-25 0 16,-49-24-1,-50 24-15,-25-75 16</inkml:trace>
  <inkml:trace contextRef="#ctx0" brushRef="#br0" timeOffset="17932.4384">8706 7342 0,'0'0'0,"-49"25"15,24-25 1,0 25 0,0-25-16,1 25 15,-1-1-15,-50 1 16,-73 50-1,73-51 1,-24 76 0,74-51-1,25-24 1,0 25-16,174 74 16,-50-50-1,25-24-15,-25-1 16,0 1-1,-25-75 1</inkml:trace>
  <inkml:trace contextRef="#ctx0" brushRef="#br0" timeOffset="27157.131">23341 3001 0,'0'0'0,"-25"25"0,-49 50 16,24 98-16,-24 75 16,49-49-16,25-1 15,50-24 1,24-100-16,25-24 15,1-50-15,-1-50 16,-25-49 0,-49 0-16,-149-75 47,-74 199-16,198 0-16</inkml:trace>
  <inkml:trace contextRef="#ctx0" brushRef="#br0" timeOffset="29222.3593">17562 6375 0,'25'0'31,"-1"0"-31,26 0 16,-25 0-1,0 0-15,-25 25 16,0 24-16,0-24 16,-25 124 15,0-100-15,0 125 15,25-124-31,25 24 15,0-24-15,0-50 16,-1 25-16,1-25 16,0-25-1,0-124 1</inkml:trace>
  <inkml:trace contextRef="#ctx0" brushRef="#br0" timeOffset="29388.6423">18008 6573 0,'50'0'16,"-25"0"0,24 0-16,26 0 15,-26 0-15,-24 0 32,-25-99-17</inkml:trace>
  <inkml:trace contextRef="#ctx0" brushRef="#br0" timeOffset="29521.6181">18182 6722 0,'-25'25'16,"50"-50"-16,-75 75 0,50-26 16,25 1-16,0 0 15,99-25 1,-50-50 0,1-24-1,24-75-15</inkml:trace>
  <inkml:trace contextRef="#ctx0" brushRef="#br0" timeOffset="29788.3685">18777 6424 0,'0'0'0,"25"25"47,0 0-47,24 25 31,-49 24-15,0-49-1,0 24 1,0-24 0,25 25-1,0-25-15,-25 24 16,0-24 0,-50 0-16,1-25 15,-1 0 1,1-298-1</inkml:trace>
  <inkml:trace contextRef="#ctx0" brushRef="#br0" timeOffset="30247.1582">17512 6003 0,'0'0'0,"0"49"15,25 1 1,0 0-16,-100-50 31</inkml:trace>
  <inkml:trace contextRef="#ctx0" brushRef="#br0" timeOffset="32710.199">18678 6052 0,'0'0'0,"25"0"32,24 0-17,-24 0 1,25 0-16,-1 25 16,1 0-16,0 0 15,-26 24 1,-24 75 15,-49-49 0,-26-26 1,1-24-1,24-25-16,26 0 1,48 0 109,1 0-125,0-25 16,0 25-16,24 0 15,-24 0 1,0 0-16,-25 25 16,25 0-1,-25 0 16,0 0-15,0 24 0,0-24-1,0 0 1,-25 0 0,25-1 30,-25-24-30,25 25-16,-25-25 16,25 25-1,-24-25 1,-1 25 0,0-25-1,0 0 16,0 0-15,1 0-16,-1 0 16,0 0 15,0 0 0,25-25 94,0 0-109,0 0-1,0 1 17,0-1-32,0 50 156,0 24-156,0-24 16,25 0-1,-25 24-15,25-24 16,0-25-1,49 50 1,0-25 0,-24 0-1,0-25 1,-1 24 0,-49-48 15,0-1-31,0-25 15,0-49 1,25 49 0,-25 25-1,0-24 1,0 24 0,0 0-1,-25 25 1,25-25 46,0 1-46,-25 24 46,25-25-30,-24 25 15,24-25-32,-25 25 1,0-25 31,-49 25-32</inkml:trace>
  <inkml:trace contextRef="#ctx0" brushRef="#br0" timeOffset="33978.8346">18926 6474 0,'0'0'0,"0"25"47,25 24-47,-25 26 16,25-1-16,-25-24 15,0 24 16,0-99-15,0-49 0,0-50-1,-25 74 1,25 1 0,0 98-1,0 26 1,0 24-1,0 50 1,25-124 0,-25-50-1,24-74 1,-24-25 0,0 24-1,-24 100 16,24 50-15,-25 99 0,25-75-1,0-123 17,25-26-17,-25 1 1,0 49-1,0 75 17,0 24-32,0-24 15,0 24 1,-25-74 31,25-25-47,-75 0 15,26-24 17,24 49-17,-49-25 1,49 0 0,0 0-1,50 50 32,0 0-47,24 0 16,-24 0-1,49-1 1,-98-24 31,-1-24-47,-25-26 15,-24-24 17,49 49-32,25 74 47,50 26-32,49 24 1,-25-49-1,-99-100 17,1 0-17,-51-49 1,50 99 15,50 25-15,-25 0-1,50-25 17,-50-223-1</inkml:trace>
  <inkml:trace contextRef="#ctx0" brushRef="#br0" timeOffset="35738.4204">15131 3398 0,'0'0'0,"-99"75"0,24 49 15,1 25 1,24 24-16,50 50 16,0-24-16,50 24 15,74-49 1,0-25-16,74-75 15,1-24 1,-1-50-16,249-422 31,-348 248-15,0-173 0,-223 49-1,-74 149 1,-50 100-1,0 123 1,124-49 0,24 25 15,125-25-15</inkml:trace>
  <inkml:trace contextRef="#ctx0" brushRef="#br0" timeOffset="36282.1663">16818 3324 0,'0'0'0,"-50"-25"0,0 25 16,1 0-1,-1 25 1,-24 124-1,49 124 1,25-100 0,25-24-16,74 49 15,-25-148 1,26 0-16,48-50 16,175-75-1,-199-49 1,149-248-1,-199 74 1,-173 50 0,-149 124-1,99 124 17,-124 50-17,174 0 1,0-50-16</inkml:trace>
  <inkml:trace contextRef="#ctx0" brushRef="#br0" timeOffset="36964.9056">19546 3026 0,'0'0'0,"-74"0"16,24 99-16,-24 25 16,24 50-16,25 24 15,25 51 1,25-26-16,74-50 16,25-49-1,25-24-15,-25-76 16,298-197 15,-174-472 0,-248 496-15,-99-173 0,-1 222-16,1 26 15,0 24-15,0 50 16,-100 75-1,100 24 1,25-25 0,24-173-1</inkml:trace>
  <inkml:trace contextRef="#ctx0" brushRef="#br0" timeOffset="37746.8558">21530 2853 0,'0'0'0,"-49"0"0,-50 99 15,24 50 1,1 49-16,74 25 15,0 1-15,49-26 16,26-49 0,49-25-16,0-75 15,372-247 17,-50-422-1,-446 471-16,-99-124 1,0 174 0,-25 49-16,0 50 15,-25 0-15,25 100 32,0-76-32</inkml:trace>
  <inkml:trace contextRef="#ctx0" brushRef="#br0" timeOffset="74091.7821">11931 8062 0,'0'0'0,"-25"0"15,25-25 1,-25 25-16,1 0 16,-1 0-1,-25 0 1,25 0-16,-24 0 15,-1 0 1,-272 0 15,98 74 1,125-49-17,25 0 1,-25 74-1,49-25 1,-99 100 0,50 0-1,49-125 1,26 100 0,24 50 15,24 24-16,26 25 1,0-149 0,49 99-1,0-24 1,25 25 0,-74-125-1,98 75 1,76-75-1,49-24 1,-125-50 0,26 0-16,0 0 15,-25 0 1,24 0-16,75-75 16,25-24 15,-149 25-16,99-50 1,-74 0 0,0 0-1,-75 24 1,26-48 0,-26 48-1,0-24 1,-74 25-1,50 0-15,-25 25 16,-25-1-16,0 26 16,0-1-16,0 0 15,0 25 1,-25-24-16,0-1 16,-24-24-16,24-1 31,0 26-31,0 24 15,-24-25 1,-1 26 0,-49-51-1,0-24 1,-25 25 0,24-1-1,1 75 1,-75-49-1,-24 24 1,0-50 0,-100-24-1,99 25 1,-222 24 0,173 149 15</inkml:trace>
  <inkml:trace contextRef="#ctx0" brushRef="#br0" timeOffset="97139.506">5507 4043 0,'49'0'31,"1"25"-31,24 0 16,-49 0-1,25 24-15,-50-24 16,0 25 0,-100 123 15,76-74 0,148 1-15,49 48-1,-73 1 1,-100-124 0,-25 50-1,0-51-15,-25 1 16,-24-25-16,24 0 31,1-99-31</inkml:trace>
  <inkml:trace contextRef="#ctx0" brushRef="#br0" timeOffset="97459.1584">6648 4415 0,'0'0'0,"49"25"16,50 0-1,1-25 1,247 0-1,0-75 1,-173 26 0,-100 24-1</inkml:trace>
  <inkml:trace contextRef="#ctx0" brushRef="#br0" timeOffset="97655.4739">7813 4018 0,'0'0'0,"-99"0"15,74 0-15,75 0 32,0 50-32,-26 24 15,26 1 1,-50-1-16,0 25 16,-25-24-1,-99 24 1,75-49-1</inkml:trace>
  <inkml:trace contextRef="#ctx0" brushRef="#br0" timeOffset="98271.7631">8880 3572 0,'0'0'0,"-25"25"0,0 49 16,25 100-16,0 49 16,0 25-1,50-99-15,0-75 16,24-49-16,1 0 15,-26-25-15,-24-50 16,0-24 0,-124-75 15,-1 124-31,-24 50 31,124-199-15</inkml:trace>
  <inkml:trace contextRef="#ctx0" brushRef="#br0" timeOffset="98620.6135">9971 3696 0,'0'0'15,"-49"0"-15,-26 25 16,51 24 0,-1 1-16,25-25 15,25-25 1,49 0-16,0-50 16,1-24-1,24-1 1,-74 100-1,-25 248 1,0 25 0,0-199-1,0 25 1,0-149 0</inkml:trace>
  <inkml:trace contextRef="#ctx0" brushRef="#br0" timeOffset="98839.3246">9649 4787 0,'0'0'0,"-25"50"0,25-25 16,-49 99 0,49-149-1</inkml:trace>
  <inkml:trace contextRef="#ctx0" brushRef="#br0" timeOffset="99358.8762">11212 4440 0,'0'0'0,"-100"50"16,51 49-16,24 0 15,-49-25-15,74 1 32</inkml:trace>
  <inkml:trace contextRef="#ctx0" brushRef="#br0" timeOffset="100198.6333">11733 3696 0,'0'0'0,"0"25"16,0 74 0,0 50-1,0 24-15,0-24 16,0-50-16,24-74 15,-24 0 1,0-50-16,25 0 16</inkml:trace>
  <inkml:trace contextRef="#ctx0" brushRef="#br0" timeOffset="100453.4187">11857 3894 0,'0'0'31,"99"-24"-31,0 48 15,-25 51-15,-49-1 16,0 75 0,-50-50-1,-49 50 1,49-124 0,75-50 15,-1 0-16,1 0 1,-50-24 0,149 49-1</inkml:trace>
  <inkml:trace contextRef="#ctx0" brushRef="#br0" timeOffset="100636.0041">12874 4217 0,'0'0'0,"-100"49"16,51 26-16,-1 24 15,1 75 1,24-174 0,50 0-1</inkml:trace>
  <inkml:trace contextRef="#ctx0" brushRef="#br0" timeOffset="100835.7058">13022 3969 0,'0'0'0,"0"25"31,0-50 1,25 0-17</inkml:trace>
  <inkml:trace contextRef="#ctx0" brushRef="#br0" timeOffset="100959.2415">13469 3795 0,'0'0'15,"25"0"-15,-50 0 32,25-149-17</inkml:trace>
  <inkml:trace contextRef="#ctx0" brushRef="#br0" timeOffset="101085.7485">13841 3621 0,'0'0'0,"-74"-24"31</inkml:trace>
  <inkml:trace contextRef="#ctx0" brushRef="#br0" timeOffset="101192.063">13990 3646 0,'0'0'0,"49"0"0,-24 0 16,-174-49 0</inkml:trace>
  <inkml:trace contextRef="#ctx0" brushRef="#br0" timeOffset="111655.3994">13047 11336 0,'0'0'0,"-25"0"16,50 0 15,50 0-31,-1 25 16,1-1 0,-1 1-16,0 0 15,-49 0-15,0-199 31</inkml:trace>
  <inkml:trace contextRef="#ctx0" brushRef="#br0" timeOffset="111858.3137">13295 11757 0,'0'0'16,"-24"50"-1,24 148 1,0-123-16,24-26 15,26-24 1,24-25 15,-24-49-15,-75-51-16</inkml:trace>
  <inkml:trace contextRef="#ctx0" brushRef="#br0" timeOffset="112191.7519">13891 11708 0,'0'0'0,"24"-25"0,26 25 16,74-25 0,-74 0-1,49 25 1,-124 0 15,0 25-31,0 25 31,-99 74-15,75-50 0,74-49-1,49 0 1,100-25-1,-25-99 1,-50 24 0</inkml:trace>
  <inkml:trace contextRef="#ctx0" brushRef="#br0" timeOffset="113106.9406">15379 11112 0,'0'0'0,"-25"0"16,0 50 0,25 99-1,0 49-15,0 1 16,25 24-1,0-74-15,25-50 16,-26-74 0,51 0-1</inkml:trace>
  <inkml:trace contextRef="#ctx0" brushRef="#br0" timeOffset="113423.5898">15776 11559 0,'0'0'0,"74"0"16,-24 0-16,24 0 15,1-25 1,49 25 0,-100 99-1,-73 1 1,-75 123-1,74-124-15,1-49 16,24-26 0,0 1-16,75 25 15,24-25 17,174-25-17,-49-50 1,-100 25-1,-99-148 1</inkml:trace>
  <inkml:trace contextRef="#ctx0" brushRef="#br0" timeOffset="118802.1011">10666 14312 0,'0'0'0,"50"0"31,49 25-16,0-25-15,25 25 16,-25 25 0,-24-1-16,-26 26 15,-49 49 1,-24 0-16,-175 148 31,100-197 0,124-75 1,74 0-17,149-50 1,50 1 0,-125 49-1,-148 0 1,0 0-1,-25-25-15</inkml:trace>
  <inkml:trace contextRef="#ctx0" brushRef="#br0" timeOffset="119850.3401">13320 13841 0,'0'0'0,"25"0"0,-25 25 16,-25 49-1,-24 75-15,-26 0 16,-24-25-16,24-25 16,26-49-16,74-100 31,-1 1-15,100-26 15,-99 150-16,0 173 1,0-50 0,0-173-1,-199-50 1</inkml:trace>
  <inkml:trace contextRef="#ctx0" brushRef="#br0" timeOffset="120568.0318">13568 13742 0,'0'0'0,"25"0"16,0 25-1,24 49 1,-49 50 0,0-99-1,-24 74 1,-1-74-1,25 0 1,74-1 0,1-24-1,73-74 1,76-50 0,-150 74-1,-74 150 1,-50-26-1,-98 75 1,-1-25 15,99-99-15,100-25 0,24 0-1,1 0 1,73-50-1,-123 25 1,-50 50 0,-24 50-1,-26-26 1,-98 75 0,148-99-1,25 49 1,0 26-1,50-76 1,49-24 15,-50-74-31,1 24 16,0 26-16,-1 24 16,-49 99-1,0-25 1,-74 50-1,-50-99 1,74-273 0</inkml:trace>
  <inkml:trace contextRef="#ctx0" brushRef="#br0" timeOffset="122697.4499">8384 15106 0,'0'0'0,"25"0"0,24 25 15,26-25-15,74 0 16,24 0-16,1 0 16,-25 0-1,-25 0-15,-50 0 16,-49 0 0,0 0-16,-50 0 31,-25 0-16,26-124 1</inkml:trace>
  <inkml:trace contextRef="#ctx0" brushRef="#br0" timeOffset="124380.1649">16545 14412 0,'0'0'0,"25"0"16,24 0 0,26 0-1,24 0-15,-25 0 16,50 0-1,199-50 17,-249 0-1,-124 50-15,1 0-1</inkml:trace>
  <inkml:trace contextRef="#ctx0" brushRef="#br0" timeOffset="124813.2004">18058 13643 0,'0'0'0,"25"0"16,24-25-16,1 25 15,49 25 1,75 74 0,-125-50-1,-24 1-15,-50 24 16,-24 1-16,-26-26 15,26 26 1,49-26 0,24 26-1,51 24 1,-75-24 0,-99 24 15,49-74-16,0-25 1,26-199-16</inkml:trace>
  <inkml:trace contextRef="#ctx0" brushRef="#br0" timeOffset="125078.5703">19422 13444 0,'0'0'16,"-25"50"15,-24 99-31,-26-25 15,26-25 1,-1-74 0,50-125-16</inkml:trace>
  <inkml:trace contextRef="#ctx0" brushRef="#br0" timeOffset="125179.8363">19273 13940 0,'0'0'0,"25"99"15,-25 50-15,0 0 16,0 25-1,25-249 1</inkml:trace>
  <inkml:trace contextRef="#ctx0" brushRef="#br0" timeOffset="125362.1142">19844 13097 0,'0'0'0,"25"25"16,-1 24 0,26 26-1,-25-50 1,0-75-16</inkml:trace>
  <inkml:trace contextRef="#ctx0" brushRef="#br0" timeOffset="125711.5075">19794 13643 0,'0'0'0,"25"0"16,25 0-1,24-25 1,0-25-16,50-49 16,-74 99-1,-75 50 16,-24-1-15,-26 50 0,-74 1-1,100-76-15,24 1 16,50 0 15,49-25-31,25 0 16,-49 0-1,74 0 1,-124 25 0,0-75-1</inkml:trace>
  <inkml:trace contextRef="#ctx0" brushRef="#br0" timeOffset="125978.2997">19968 14263 0,'0'0'0,"-50"49"15,25 51 1,25-125 0,50-50-1,0 26 1,-1-1 0,26 50-1,-1 74 1,-99 26-1,-49-26 1,24-49 0,25-25-1,1-25 1</inkml:trace>
  <inkml:trace contextRef="#ctx0" brushRef="#br0" timeOffset="130783.8849">11733 16818 0,'0'0'0,"74"-25"16,25-25 0,50 25-16,50 1 15,24-1-15,0 0 16,-49 0 0,-26 25-16,-73 0 15,-75 25 16</inkml:trace>
  <inkml:trace contextRef="#ctx0" brushRef="#br0" timeOffset="130923.029">12650 16520 0,'-49'25'16,"98"-50"-16,-123 124 15,49 25-15,0 25 0,25 25 16,0-75-1,0-50 1</inkml:trace>
  <inkml:trace contextRef="#ctx0" brushRef="#br0" timeOffset="131356.4686">13791 15974 0,'0'0'0,"-24"25"16,24 49-1,0 75-15,0 50 16,0-26 0,49 51-1,75-175 1,0-123 0,-99-50-1,-25 99 1,-124-25-1,-74 125 1,98 24 0,76-99-1,98 25 1</inkml:trace>
  <inkml:trace contextRef="#ctx0" brushRef="#br0" timeOffset="131775.2028">15081 15701 0,'0'50'15,"-25"24"-15,-24 26 16,-26 24-16,1-25 16,0-25-1,24-24 1,25-50-1,100-124 1,24 99 0,-74 75-1,24 223 1,-24-25 0,-25-174-1,50-49 1</inkml:trace>
  <inkml:trace contextRef="#ctx0" brushRef="#br0" timeOffset="132328.3648">15503 15553 0,'0'0'0,"25"24"15,-25 26 1,25 0-16,-25 24 15,0-24-15,0-1 16,-75 26 0,50-1-1,-49-49 1,49 0 0,50-1-1,0 26-15,0-25 16,49 0-16,0-25 15,125-75 1,-50-74 0,-125 149-1,-48 0 1,-100 149 15,49 0-15,50-99-1,-24-1 1,-1-49 0,1 0-1,24 0 1,74 0 0,1-25-1,148-49 1,-148 49-1,0 25 1,-100 25 15</inkml:trace>
  <inkml:trace contextRef="#ctx0" brushRef="#br0" timeOffset="132591.1048">15701 16520 0,'0'0'15,"-99"25"1,99 24-16,-25 1 15,25 49 1,25-99 0,50-74-1,-26-1 1,75 1 0,-74 74-1,-25 99 1,-25-24-16,0-26 15,-50 26-15,0-26 16,-49 26 0,50-224 15</inkml:trace>
  <inkml:trace contextRef="#ctx0" brushRef="#br0" timeOffset="152744.3201">14015 11683 0,'0'0'0,"-25"0"32</inkml:trace>
  <inkml:trace contextRef="#ctx0" brushRef="#br0" timeOffset="155568.2811">8161 12948 0,'0'0'0,"-25"0"15,-25 0 1,26 0-16,-26 0 16,0 25-1,1 0-15,-1 49 16,-49 0-16,0 75 15,-1 50 1,-346 843 15,372-348 1,173-198-17,99-25 1,100-49-1,-100-223 1,26-75 0,24 24-1,0-73-15,24-1 16,274 50 0,25 0-1,24-24 1,50-26-1,-273-49 1,397 49 0,49-49-1,1-25 1,-372-25 0,-1-24-16,472-1 15,-472 50 1,-24-25-16,0-24 15,421-26 1,-24-49 0,-1-74 15,-99-26-15,-371 76-1,247-175 1,-198-24-1,-99 0 1,-199 173 0,-25 0-16,-24-24 15,-1-1-15,-24-24 16,0-248 0,0 223-1,-100-174 1,-123 25-1,-149 25 1,-100 25 0,199 223 15,-298-99-15,-74 49-1,-74 25 1,-100 75-1,397 49 1,-446 50 0,-1 24-1,423-24 1,-373 50 0,422-26-16,-25 1 15,25-1-15,25 1 16,-348 49-1,373-49 1,-274 74 0,76-25 15,48-49-15,26 24-1,272-24 1,-173 49-1,49 75 1,199-224 0</inkml:trace>
  <inkml:trace contextRef="#ctx0" brushRef="#br0" timeOffset="409519.3955">16644 11038 0,'0'0'0,"-25"0"15,50 0 1,49 0 0,50-50-1,0-24-15,25 0 16,25-1 0,74-148 15</inkml:trace>
  <inkml:trace contextRef="#ctx0" brushRef="#br0" timeOffset="409735.5782">17413 10244 0,'0'0'0,"25"25"16,24 25-16,1-1 15,99 75 1,-124 75-1,-25-75 1,-100 74 15,-24-123-15</inkml:trace>
  <inkml:trace contextRef="#ctx0" brushRef="#br0" timeOffset="410269.2003">18852 9773 0,'0'0'0,"0"-25"0,49 25 15,26 25 1,-1 25-16,-24 49 16,-50 298 15,-50-273-31,-24-25 31,98-99-15,1-25-1,50 0 1,-1-24 0,75-1-1,-25 1-15</inkml:trace>
  <inkml:trace contextRef="#ctx0" brushRef="#br0" timeOffset="410402.0571">19844 10368 0,'0'0'0,"-25"25"32,-25 74-32,26-49 15,-1-50 1</inkml:trace>
  <inkml:trace contextRef="#ctx0" brushRef="#br0" timeOffset="410797.9216">20637 9525 0,'0'0'0,"0"25"0,25 0 16,-25 24-16,0 1 15,0 74 1,0 0-1,0-75 1,50-24 0,74 50 15,25 24-15,-124 0-1,-50-24 1,-50-1-16,1-24 15,-149-75 1</inkml:trace>
  <inkml:trace contextRef="#ctx0" brushRef="#br0" timeOffset="419776.7682">18405 11112 0,'0'0'0,"0"25"0,25-25 47,0 0-31,-25 25-1,24-25 95,51 0-110,-1 0 15,75 0 1,273-25-1,198-124 1,50-24 0,-397 98-1,173 1 1,-173-25 0,-199 49-1,-49 1 1</inkml:trace>
  <inkml:trace contextRef="#ctx0" brushRef="#br0" timeOffset="423042.6649">6648 10120 0,'0'0'0,"0"50"16,0 49-16,0 50 16,24 0-16,1 0 15,-25-25-15,-25-50 16,50-24-1</inkml:trace>
  <inkml:trace contextRef="#ctx0" brushRef="#br0" timeOffset="423556.1921">6970 10418 0,'0'0'0,"50"50"16,24-1-1,1 1 1,-1 49 0,-49 50-1,-25-75 1,0 25 0,0-49-1,25-50 1,99-50-1,-50 1 1,75-26 0,-25 75-1,-50 100 1,-24-26 0,-25-49-16,24-25 31,-24 0-31,25-50 0,24-173 31,-74 149-15,0-1-1,-49 75-15,24 0 16,-25 25-16,0 74 16,-24 25-1,74-74 32</inkml:trace>
  <inkml:trace contextRef="#ctx0" brushRef="#br0" timeOffset="424022.3357">4911 10120 0,'0'0'0,"50"0"16,0 0 0,-1 0-16,1 25 15,-25-25 17,-25 50-32</inkml:trace>
  <inkml:trace contextRef="#ctx0" brushRef="#br0" timeOffset="424138.3591">4986 10393 0,'0'0'0,"0"124"16,25-49-16,24-51 15,26 51 1,-51-75 0,1-25-1</inkml:trace>
  <inkml:trace contextRef="#ctx0" brushRef="#br0" timeOffset="424313.6874">5531 10319 0,'0'0'0,"25"0"15,25 0-15,-1 0 16,26 0-1,-50-25 17</inkml:trace>
  <inkml:trace contextRef="#ctx0" brushRef="#br0" timeOffset="424455.0749">5631 10542 0,'-25'50'0,"50"-100"0,-50 124 15,50-49 1,99-25 15,-75-25-15,51-49-16</inkml:trace>
  <inkml:trace contextRef="#ctx0" brushRef="#br0" timeOffset="425653.9353">6796 11534 0,'0'0'0,"25"25"16,0 49-1,-25 26 1,25 24-16,-25 0 15,0-25-15,-25 0 16,-49 25-16,-26 25 16,1 0-1,-50 49 17,149-247-17</inkml:trace>
  <inkml:trace contextRef="#ctx0" brushRef="#br0" timeOffset="425820.37">6524 12402 0,'0'0'16,"-50"75"-1,50-1-15,0 75 0,25-50 16,24-49 0,75-1-1,75-148 1,-125-25-1,50-49 1,-99 123 0</inkml:trace>
  <inkml:trace contextRef="#ctx0" brushRef="#br0" timeOffset="426536.3395">3051 14362 0,'0'0'0,"25"0"16,0 0-16,49 0 15,124 25 1,26 99 15,-324 223 0,-73-124 16,148-223-31,149 0 0,-25 0-1,125-49 1,-100-51-1</inkml:trace>
  <inkml:trace contextRef="#ctx0" brushRef="#br0" timeOffset="426689.5057">4217 14808 0,'0'0'0,"0"75"16,0-1-16,0 50 15,0-149 17</inkml:trace>
  <inkml:trace contextRef="#ctx0" brushRef="#br0" timeOffset="427169.3846">4688 14064 0,'0'0'0,"25"25"16,24 49-16,-49 1 16,0-1-1,0 50 1,-24-99-1,48-25 17,26 0-17,25 25 1,-51 49 0,-24 75-1,-49-74 1,24-224-1</inkml:trace>
  <inkml:trace contextRef="#ctx0" brushRef="#br0" timeOffset="427319.1083">5159 14660 0,'0'0'15,"0"49"-15,-24 26 16,24 24-1,-25-50 1,0-73-16</inkml:trace>
  <inkml:trace contextRef="#ctx0" brushRef="#br0" timeOffset="427751.8516">5779 13742 0,'0'0'0,"0"25"15,25 49 1,25 0-16,49 174 15,-49-99 1,-50-99 15,-124 24-15,24-74 0,26-49-16</inkml:trace>
  <inkml:trace contextRef="#ctx0" brushRef="#br0" timeOffset="427857.9733">5804 13841 0,'0'0'0,"174"0"16,-100 0-1,-49 0-15,25-25 16</inkml:trace>
  <inkml:trace contextRef="#ctx0" brushRef="#br0" timeOffset="442546.1928">5011 13469 0,'0'0'0,"-25"-25"0,0 0 16,0 1 0,0 24-1,1-25 1,-1 25-16,-25-25 16,0 25-1,1-25-15,-199 25 47,-25 50-16,50-1-15,124-49 0,-1 25-16,1 0 15,0 25-15,0-1 16,-100 100-1,26-50 1,98-49 0,-49 49-1,25 50 1,49-50 0,26-49-1,24 49 1,-25 0 15,-25 50-15,25-75-1,0-24-15,1 0 16,-1 24-16,25-24 16,0 74-1,0 0 1,25-50-1,49 75 1,1 0 0,49-25-1,-50-75 1,100 51 0,49-26-1,0-24 1,0-50 15,-99 0-15,149-25-1,0-25 1,-124 1 0,149-26-1,-125 26-15,-24 24 16,0-50-16,0 26 15,173-100 1,-173 74 0,74-49-1,-24-24 1,-26-1 0,-49 0-1,-99 75 1,-25-26-1,-50-48 17,26 73-17,24 1-15,0-75 16,0 74-16,0 26 16,0-26-1,0-49 1,-25 75-1,-25-50 1,-49-25 0,-25-25-1,-50 0 1,75 74 0,-99-73-1,-1 98 1,100 50-1,25 0-15,-100 25 32,75 0-32,0-25 15,-25 24 1,-174 51 0,149-50-1,25 24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06T02:35:06.6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7813 1290 0,'0'0'0,"0"25"16,25 24-1,-25-24-15,25-25 16,-25 25-16,25 0 16,-25 24-1,25 1-15,-25 49 16,0 0-1,0 125 17,0-299-17</inkml:trace>
  <inkml:trace contextRef="#ctx0" brushRef="#br0" timeOffset="5764.6735">9748 2108 0,'0'0'0,"25"0"16,0 0 0,24 0-1,26 0-15,-1 0 16,1 0-16,24 0 16,0 0-1,0 0-15,1 0 16,272 25 15,248-25 0,-223-25-15,-174 1 0,248-51-1,-24 50 1,-50 1-1,-1 73 17,-172-24-17,173 49 1,74-24 0,0-25-1,50-25 1,-273 0-1,298 25 1,-25-25 0,-298 0-1,25 24-15,-25-24 16,199 25 0,-224 0-1,1-25-15,148 50 16,-198-50-1,124 0 17,-25 0-17,-99-25 1,-50 25 0,-74 0-1,-25-25 16,-25 0-15,0-24 0,25 24-1,0-149 1,0 25 0,0 50-1,25 74 1,-25 1-1,0-26-15,0 0 16,0 25 0,0-24-1,-25-26 1,25 26 0,-25 24-1,0-49 1,1 49-1,-26 0 1,0 0 0,-49-24-1,-50 49 1,75-25 0,-25 0-16,-75 0 15,50 0 1,0 25-1,0-24-15,-25 24 16,0-25-16,0 25 16,-24 0-1,-174-25 1,-26 0 0,1 0-1,174 25 1,-149-24-1,-25-1 1,24-25 0,1 1-1,-25 49 1,0-25 0,198 25-1,-173-25 1,0 0-1,24 0 1,1 25 15,24 0-15,149 0 0,-99 0-1,-24 0 1,-1 0-1,25 0 1,-25 0 0,-25 0-1,174 0 1,0 25-16,-25-25 16,0 0-16,25 25 15,0 0 1,0-25-16,-49 25 15,-1-1 1,75-24 15,74 0-15,0 0 0,25 25 109,0 0-125,0 0 15,0 0 1,0 24-16,0 1 15,0-1-15,0 26 16,0 49-16,0 99 31,0-124-31,0 1 16,-74-100 0</inkml:trace>
  <inkml:trace contextRef="#ctx0" brushRef="#br0" timeOffset="8263.9011">7838 3274 0,'0'0'0,"25"0"47,25 0-47,-1 25 15,26 0-15,-26 24 16,-24 1-1,-25 24-15,-25 26 16,-24-26 0,-125 100 15,149-149 0,100-25-15,123 0-1,25-25 1,-148 25 0,-1 0-1,-49 0 17</inkml:trace>
  <inkml:trace contextRef="#ctx0" brushRef="#br0" timeOffset="10356.1434">10195 3001 0,'0'0'0,"-25"0"0,0 50 78,25 24-62,0-24-1,0 74-15,0 0 16,0 223 15,25-272-15,49 49-1,-49-99 1,25 24-16,49 1 16,-49-25-1,74-1 16,-25 1-15,-25-25 0,25-198-1</inkml:trace>
  <inkml:trace contextRef="#ctx0" brushRef="#br0" timeOffset="10922.4674">10244 2977 0,'0'0'16,"50"0"-1,24 0 1,1 0 0,371-25 15,-347 25 0,-74 0-31</inkml:trace>
  <inkml:trace contextRef="#ctx0" brushRef="#br0" timeOffset="13635.9939">11187 3349 0,'0'0'0,"-25"0"31,50 0 16,0 0-31,0 0-1,-1 24-15,26 1 16,-25 149 15,-50-100-31,-124 50 32,124-124-32,75 0 46,24 0-30,26 0-16,73-24 31,-123-1-15,-1 25 0</inkml:trace>
  <inkml:trace contextRef="#ctx0" brushRef="#br0" timeOffset="13980.1768">12452 3721 0,'-25'49'15,"-24"1"1,-1-25-16,50-75 31</inkml:trace>
  <inkml:trace contextRef="#ctx0" brushRef="#br0" timeOffset="14271.5493">12849 3225 0,'0'0'0,"-25"0"16,0 24 0,0 26-1,1 49 1,73-74-1,75 25 1,25-26 0,-25-24-1,-99-74 1</inkml:trace>
  <inkml:trace contextRef="#ctx0" brushRef="#br0" timeOffset="14405.0367">13122 3299 0,'0'0'0,"-25"99"0,0 50 15,0-25 1,0 50 0,100-100-1</inkml:trace>
  <inkml:trace contextRef="#ctx0" brushRef="#br0" timeOffset="14568.8268">13667 3621 0,'0'0'0,"-49"50"16,-1 25-16,1-1 15,-1-74 1,50 25-1</inkml:trace>
  <inkml:trace contextRef="#ctx0" brushRef="#br0" timeOffset="14851.6116">13940 3299 0,'0'0'0,"-25"74"0,25 26 16,-24-1 0,48 25-1,76-99 1,-26-75 0,-24 0-1,-50-24 1,-25 49-1,0 0 1,-74-24 0</inkml:trace>
  <inkml:trace contextRef="#ctx0" brushRef="#br0" timeOffset="16400.974">11435 2877 0,'0'0'0,"-50"0"16,100 0-1,0 0 1,49 0-16,25 25 16,25 0-16,49-25 15,25 0 1,25 0-16,25 0 15,0-25 1,595-49 0,-297 49-1,-1 0 17,-297 25-17,223 0 1,-49 75-1,-274-26 1,125 26 0,-50-26-1,-50 26 1,-98 24 0,-76-50-1,-24 26 1,0 24-1,-24 0 1,24-49 0,-25-1-16,0 1 31,-25-25-31,26 25 16,-76 49-1,51-50 1,-75 75-1,49-74-15,1-25 16,0 24-16,-26 1 16,-98-25-1,74 24 1,-124-24 0,25-25-1,-25 25 1,-50-25-1,174 0 1,-174-25 0,1 25-1,148-25 17,25 25-32,-199-24 15,174-1-15,1 0 16,-1 0-1,-174-24 1,174 24 0,-173 0-1,24 0 1,-49 25 0,74 25-1,124 0 1,-123 0-1,-1 24 1,25-24 0,0-25 15,124-25-15</inkml:trace>
  <inkml:trace contextRef="#ctx0" brushRef="#br0" timeOffset="17033.4177">7789 4936 0,'49'50'0,"-98"-100"0,98 75 16,1 0-1,-1 24 1,1 1-16,-25 0 16,0-1-1,-25-24-15,25-25 16,-1 0 31,26 25-47,-25 24 15,-25 1 1,0 49 0,-75-24-1,26-51 1,-26-24 0,-24-74-1</inkml:trace>
  <inkml:trace contextRef="#ctx0" brushRef="#br0" timeOffset="19513.9745">10096 5060 0,'0'0'0,"0"25"16,0 25-1,-25-1-15,25 1 16,0 24-16,0-24 15,0-1 1,0 1-16,0 0 16,25-26-16,-25 1 15,49 50 17,26-26 14,49 1-30,0-50 0,-25 25-1,99-25 1,-74 24-16,-25-24 16,1 0-16,24 0 15,74 0 1,-123-24-1,98-26 1,1 25 0,-1 25-1,-24 0 1,-74 0 0,98-25 15,-24 25-16,-74 0 1,-1 0-16,100 0 16,-100 0-16,0 0 15,1 0 1,49-49 0,-74 49-1,-1 0-15,1 0 16,-25 0-16,-1 0 15,26 0 1,-25 0 15,0 0 1,-1 0-17,1 0 1,0-25-1,0 0 1,24-49 0,-24-1-1,0 51 1,-25-76 0,0 1-1,0-25 1,0 0-1,0 99 1,0-74 0,-25 49-1,0-24 1,1 24 0,-1 50 15,0 0-16,-25 0 1,-24-24 0,0 24-1,-26 0 1,-24 0 0,-25 0-1,75 0 1,-75 24-1,25 1 1,25-25 0,25 0-1,24 0 1,-49 0 0,-25 0 15,-25 25-16,74-25 1,-73 0 0,24 0-1,-25 0 1,50 0 0,24 25-16,1-25 15,-1 0-15,26 0 16,-51 0-1,1 0 1,74 25 0,-24-25-16,24 0 15,0 0 1,0 0-16,-24 0 16,24 0-1,-25 0 1,26 24-1,-1-24-15,0 0 16,-25 0 0,1 25-1,-1 0 1,1 0 0,-26 25-1,1-26 1,49-24-1,-25 25-15,26-25 16,-1 0-16,0 25 16,0-25-1,0 0 1,1 0 0,24 50 15,0-26 0,0 1-15,-50-25-1,50 25 1</inkml:trace>
  <inkml:trace contextRef="#ctx0" brushRef="#br0" timeOffset="20712.7293">10815 5011 0,'0'0'0,"25"0"15,-1 49-15,26 1 16,-25-1 0,0 1-16,-25 0 15,0-1-15,-25 1 16,25-25-1,-25-25-15,50 0 32,24 0-17,100 148 17,-149-73-17,-49-26-15,-51 1 16,51-50-1,49-50 1</inkml:trace>
  <inkml:trace contextRef="#ctx0" brushRef="#br0" timeOffset="20851.5519">11460 5556 0,'0'0'15,"0"50"-15,-25-1 16,0-49-16,25-74 16</inkml:trace>
  <inkml:trace contextRef="#ctx0" brushRef="#br0" timeOffset="21111.7876">11782 5110 0,'0'0'0,"-25"74"0,25 50 15,-24-25 1,24 25 0,49-124-1,1-24 1,-25-76-1,-50 76 1,0-1 0,0-25-1</inkml:trace>
  <inkml:trace contextRef="#ctx0" brushRef="#br0" timeOffset="21312.4494">12254 5283 0,'0'25'15,"-25"0"1,0 74-16,25 0 16,0-49-1,0-25 1,25 0-16</inkml:trace>
  <inkml:trace contextRef="#ctx0" brushRef="#br0" timeOffset="21611.5437">12675 4986 0,'0'0'0,"-49"0"0,24 0 15,0 25-15,-25 74 32,50-50-17,25-49 1,50-24 0,-1-26-1,-24 50 1,-50 74-1,0 26-15,0-26 16,0 0-16,-25-24 16</inkml:trace>
  <inkml:trace contextRef="#ctx0" brushRef="#br0" timeOffset="30304.0773">3101 9674 0,'0'0'0,"-25"0"0,50 0 47,24 0-47,26 0 16,-1-25-16,25 25 15,-24 0 1,24 0-16,199 25 47,-75 0-16,-25-25-15,-99 0-1,100 24 1,24-24-1,0 0 1,1 0 0,-125 25-1,174-25 1,0 0 0,-25 0-1,-124 0 1,124 0-1,-100 0 1,-24 0 0,25 0-16,0 0 15,-25 0 1,50 0-16,-25 0 16,-25 0-16,24 0 15,125 0 1,25-25-1,-149 25 1,124 0 0,49 0-1,-24-24 1,-174 24 0,149 0-1,0-25 1,-50 0-1,25 25 17,-124 0-17,99 0 1,-25 0 0,1-25-1,-75 0 1,74 1-1,-24 24 1,-50 0 0,-99-25-1,0 25 1,-75 0 15,-24 25-31,24-25 16</inkml:trace>
  <inkml:trace contextRef="#ctx0" brushRef="#br0" timeOffset="48636.5798">5879 794 0,'0'0'0,"0"49"0,0 51 16,0 48-16,0 1 15,0 25 1,0-25-16,0-25 16,0-25-16,-25-25 15,-124-49-15,149 25 32</inkml:trace>
  <inkml:trace contextRef="#ctx0" brushRef="#br0" timeOffset="48785.5632">5655 1587 0,'0'0'0,"224"-49"31,-125 24-15,-25-25-16,1-222 16</inkml:trace>
  <inkml:trace contextRef="#ctx0" brushRef="#br0" timeOffset="49185.599">6548 1116 0,'0'0'0,"0"25"32,0 49-17,0 50-15,25 25 16,-25 223-1,25 174 1,-25-273 0,0-50-1,0-24-15,0-51 16,0-24 0,-25 75-1,25-125 1,0-49-16</inkml:trace>
  <inkml:trace contextRef="#ctx0" brushRef="#br0" timeOffset="49452.1528">6375 3423 0,'0'0'0,"0"25"16,0 24-16,25 75 15,74 174 1,0 25 0,0-150-1,-24-173 17,-26 0-17,1-49-15,-25-75 16,24 0-16,-49 24 15,25-73 1</inkml:trace>
  <inkml:trace contextRef="#ctx0" brushRef="#br0" timeOffset="62408.4679">5507 10592 0,'0'0'0,"-25"0"0,0 0 31,50 24 32,-25 1-47,25-25-1,-1 25-15,26 25 16,-25-26-1,24 1 1,51 0 0,24 25-1,25-50 1,24 49 0,-74-24-1,125 25 1,-1-26-1,-25-24 1,-49 0 0,-74 0-1,98 0 1,26-49 0,-125-1-1,100-49 16,-125 74-31,1-24 16,-25 24-16,-1-25 16,1-74-1,0 75 1,-25-51 0,0 1-1,-25-25 1,0 0-1,1 74 1,-26 1 0,0-26-1,26 51 1,-26 24-16,25-50 16,-24 25-1,-1 25 1,-49-25-16,0 1 31,49-1-15,-74 25-1,25-25 1,-25 25 0,25 0-1,49-25 1,-74 25-1,-25 0 1,75 0 0,-26 0-16,26 0 15,-25 0 1,24 0-16,-73 0 16,-26 25-1,0-25 16,100 0-15,-50 25 0,49-25-1,1 0 1,24 0 0,-24 0-1,0 0 1,-26 0-1,76 0 1,-76 0 0,26 25-1,-1-1 1,26 1 0,24 0-1,0-25-15,0 25 16,1-25-16,-26 25 31,25-25-15,-24 49-1,-26 1 1,1 74 0,24-50-1,1-49 1,24 50-1,0-1 1,50 50 0,24-74-1,26-1-15,-1 1 16,25 24 0,1 1-16,148 24 15,-149-74 1,99-1 15,-24-24-15,-50-24-1,-25 24 1,-74 0 0,49 24-16</inkml:trace>
  <inkml:trace contextRef="#ctx0" brushRef="#br0" timeOffset="67617.2053">20241 8706 0,'0'0'0,"-25"-24"16,-25 24-16,-24-25 15,24 25-15,-24 49 16,24 26 0,1 74-16,24 49 15,0-24-15,25-50 16,50-75 15,24-73-31,174-324 31,-198 224-31,-1-49 32,1 272-1,-1 99-16,100-49 1,-99-99 0,24-50-1</inkml:trace>
  <inkml:trace contextRef="#ctx0" brushRef="#br0" timeOffset="68180.1198">21084 9252 0,'0'0'0,"50"25"15,-1 0 1,26 24 0,-51-24-16,1 0 15,-25 25-15,0 24 16,-49 0 0,-175 75 15,249-99 0,74-50-15,125 0-1,-26 0 1,-148-25 15,-1 25-31,-49-25 16,25-124-16</inkml:trace>
  <inkml:trace contextRef="#ctx0" brushRef="#br0" timeOffset="68983.2761">22027 8979 0,'0'0'0,"0"-25"0,0 100 46,-50 148-30,0-49 0,50-1-16,0-24 15,224-74 32,-200-249-16,-197 149 1,123 0-17</inkml:trace>
  <inkml:trace contextRef="#ctx0" brushRef="#br0" timeOffset="71047.261">20439 2902 0,'0'0'0,"0"25"15,0 25 1,25 24-1,-25 50 1,74 868 15,-123-372 1,-51-570-1</inkml:trace>
  <inkml:trace contextRef="#ctx0" brushRef="#br0" timeOffset="71213.4087">20216 3944 0,'0'25'16,"25"-25"-16,74 0 15,0 0 1,50-50-16,-50 25 15,0 1 1,-49-26-16</inkml:trace>
  <inkml:trace contextRef="#ctx0" brushRef="#br0" timeOffset="72012.4446">21084 4093 0,'0'49'16,"0"26"-1,0 24 1,25 75 15,0-199-31</inkml:trace>
  <inkml:trace contextRef="#ctx0" brushRef="#br0" timeOffset="72628.8548">20662 5035 0,'0'0'0,"0"25"15,-25 25 1,25 74 0,0 0-16,0 99 15,0-25-15,0 1 16,-24-1-1,-51 174 17,-49-347-17</inkml:trace>
  <inkml:trace contextRef="#ctx0" brushRef="#br0" timeOffset="72779.0398">20414 6003 0,'0'0'0,"75"0"16,-1 0-1,100-25 1,-125 0 0,1-24-16</inkml:trace>
  <inkml:trace contextRef="#ctx0" brushRef="#br0" timeOffset="73362.3775">21382 6102 0,'0'0'0,"0"25"0,49 0 15,1-1 1,-25 26-16,-1-25 16,-24 0-16,0-1 15,0 1 1,-24 25 0,-26-25 15,174-25 0,-25-25-15,-49 25-1</inkml:trace>
  <inkml:trace contextRef="#ctx0" brushRef="#br0" timeOffset="73961.2232">21034 6747 0,'0'0'0,"-74"25"16,74 49 0,0 125-1,25 222 17,-25-272-32,-50 149 31,25-274-16,25 1 1</inkml:trace>
  <inkml:trace contextRef="#ctx0" brushRef="#br0" timeOffset="74111.5309">20786 7689 0,'0'0'16,"25"0"-1,0 0-15,49-24 16,26-1-1,123-25 1,-149 25 0,-198-49-1</inkml:trace>
  <inkml:trace contextRef="#ctx0" brushRef="#br0" timeOffset="74560.6197">21853 7590 0,'0'0'0,"-25"75"16,25 73 0,-25-24-16,1 100 47,48-249-47</inkml:trace>
  <inkml:trace contextRef="#ctx0" brushRef="#br0" timeOffset="74812.872">22126 7739 0,'0'0'16,"173"25"15,-148-25-31,-50 99 31,1-74-15,-26 0-1,75 24 17,0-24-32,24 74 31,-49-74-15,-25 25-1,-74-50 1,99-25-1</inkml:trace>
  <inkml:trace contextRef="#ctx0" brushRef="#br0" timeOffset="75293.2191">23267 7962 0,'0'0'0,"0"50"16,-25 49-16,25 50 15,0 273 1,0-174 0,0-50-1,0-24-15,0-75 16,0-25-16,-25-24 16,0-25-1,25-100 1</inkml:trace>
  <inkml:trace contextRef="#ctx0" brushRef="#br0" timeOffset="75444.5903">23068 9004 0,'0'0'0,"25"0"31,25-25-15,24 25-16,25-25 15,50-24 1,-74-50-1</inkml:trace>
  <inkml:trace contextRef="#ctx0" brushRef="#br0" timeOffset="75742.6834">23664 8855 0,'0'0'15,"24"25"1,1 0-16,-25 24 16,0 26-1,-49 74 1,-26-50 0,26-49-1,73-26 1,26-24-1,49-74 1,-49 0 0,24-100-1</inkml:trace>
  <inkml:trace contextRef="#ctx0" brushRef="#br0" timeOffset="76009.7184">24110 8781 0,'0'0'0,"0"49"15,-25 26-15,1 49 16,24-25 0,0 25-1,74-99 1,0-50 0,-49 0-1,-50 25 16,1-24-15,-1 24-16,0 0 16,-49 24-1,24 26 1</inkml:trace>
  <inkml:trace contextRef="#ctx0" brushRef="#br0" timeOffset="132654.7516">12204 10691 0,'0'0'0,"-25"0"0,50 0 47,0 25-32,49-25 1,1 24-16,24-24 15,124 0 1,223 25 15,26-25 1,297-124-1,-372 50-16,-50 49 17,-174 0-17,200-49 1,-175 49-16,-24 0 16,24 0-16,-24 25 15,148-24 1,-173 24-1,173 0 1,-74 0 0,-123 24-1,-1 1-15,124 0 16,-124-25 0,-25 25-16,0 0 15,99-1 1,-98-24-1,73 0 1,-98 0 0,-1 25-1,-49-25-15,-25 25 16,0 25 0,-25-323-16</inkml:trace>
  <inkml:trace contextRef="#ctx0" brushRef="#br0" timeOffset="144436.4682">868 10592 0,'0'0'0,"-25"0"0,25-25 31,25-50-15,-25-24-1,50 0-15,-1 0 16,1-25-16,0 0 16,24-25 15,50 571 16,-25-125-16,-49-297-15,-25-74-1,-1-25-15,1-50 16,0 25-16,-25 49 16,25 26-1,-75 49 16</inkml:trace>
  <inkml:trace contextRef="#ctx0" brushRef="#br0" timeOffset="145291.9123">1587 10592 0,'0'0'0,"0"-25"16,25-50 15,0 1-31,25-50 31,-25 74 1,-1 125-1,1-1 0,0-74-15,0-49-1,24-125 1,-49 25 0,25 0-1,-25 124 1,0 1 15,25 24 0,0 0 16,0 0 0,-1 0-31,1 0-16,0 0 15,124-25 1,74-50 0,-149 51-1,-24 24 1,-75-25 15</inkml:trace>
  <inkml:trace contextRef="#ctx0" brushRef="#br0" timeOffset="145877.2767">2009 10542 0,'0'0'0,"0"-25"47,50-173-31,74-75 30,-75 397-14,1 50-1,74-150 16,-99-48-47,0-1 0,24-25 15,-24-24 1,-25-50 0,-99 24-1,198 100 1</inkml:trace>
  <inkml:trace contextRef="#ctx0" brushRef="#br0" timeOffset="163024.4568">4118 8359 0,'0'0'0,"-25"0"15,0 25-15,0-25 16,0 0 0,1 0-16,-1 0 15,0 0 1,0 0-16,-24 0 15,-1 0-15,-49 25 32,-125 74-1,76-25 0,-26 26 0,50-51-15,50 1 0,24-25-1,25 24 17,0-24-17,25 25 1,0 49-1,50-49 1,0 24 0,-26-24-1,51 24 1,-26-49 0,-24 0-1,25-1-15,-1-24 16,26 25-16,-26 0 15,100 0 1,-25 0 0,-49-25-1,-26 0 1,51 0-16,-26 0 16,50 24-1,99 1 1,-124 0-1,25-25-15,-24 25 16,24-25-16,-25 0 16,149-50-1,-25 25 1,-99 25 0,75 0-1,24 0 1,-49 0-1,-75 0 1,-25 0-16,25 25 16,1-25-1,-26 0-15,149 25 16,-124-25 15,100 0-15,24 0-1,50 25 1,-50-25 0,-124 0-1,125 0 1,24 0 0,-124 0-1,-25 0-15,99 0 16,-123 0-1,24 0-15,0 0 16,100 0 0,-125 0-1,100 0 1,-125 0 0,26 0-1,-26 0-15,1-25 16,74 25-1,-74 0 1,98 0 0,-23 0-1,-101 0 1,1 0-16,25-25 16,-25 25-1,-1 0-15,-24-25 16,75 25-1,-50-24 1,74-1 0,-50 0-16,1 25 15,-25-25 1,49 25 0,1-25-16,-26 1 31,26-1-16,-51 0 1,1 0 0,0-24-1,0-1 1,-25 0 0,25-24-1,-25 24 1,0 25-16,0-24 15,0 24 32,-25 25-47,0-25 16,-25-24 15,-24-26-15,-25-24-1,-25 25 1,74 49 0,-123-25-1,-1 1 1,75 49 0,-1 0-16,-48-25 15,24 25-15,-25 0 16,-99 25-1,0-1 1,124-24 0,-100 0-1,-24-24 1,0-26 0,-25 25 15,149-24-16,-124-1 1,-24 25 0,24 0-1,99 25 1,-124-24 0,0-1-1,25 0 1,124 25-1,0 0-15,0 0 16,0 0-16,25 0 16,-100 25-1,-24-25 1,124 25 0,-100-1 15,26 1-16,24 0 1,74-25 0,-73 25-1,24-25 1,24 0 0,51 25-1,24-25-15,0 0 16,0 0-1,1 0 32,-100 24-31,148 1 0</inkml:trace>
  <inkml:trace contextRef="#ctx0" brushRef="#br0" timeOffset="182674.5151">397 10964 0,'0'0'0,"25"24"16,24 1-16,26 0 16,49-25-16,49-25 15,26-24 1,24 24-16,0 0 15,25 0-15,-49 0 16,-1 25 0,-24 0-16,-25 0 15,124-24 17,-249-1-17,-48 0 1</inkml:trace>
  <inkml:trace contextRef="#ctx0" brushRef="#br0" timeOffset="183693.2333">571 11857 0,'0'0'0,"24"0"16,1 24 0,0 51-16,0 24 15,-25 0-15,25 1 16,-25-1-16,0-50 16,24-24-1,26-50 16,-25-74-31,0-25 16,123-25 15,-98 149-31,24 75 16,26 148 0,-76-149-1,1-24-15,0-25 16,-25-50-1</inkml:trace>
  <inkml:trace contextRef="#ctx0" brushRef="#br0" timeOffset="184129.3389">1389 11559 0,'0'0'0,"0"25"31,25 49-31,-25 224 16,25-149 15,49 49-15,-24-173-16,-1 0 16,26-25-16,-26-75 15,75-24 1,-99 49-1,0 1 1,0 49 0,-25 74-1,25-24-15,24 0 16,-24-50 0,0-25-16,-25-25 15,0-74 1,0 99-1,-25 0 1,-25 25 0,26 0-16,-1 50 0,-25-25 15,50 24 1</inkml:trace>
  <inkml:trace contextRef="#ctx0" brushRef="#br0" timeOffset="184693.2053">2183 11633 0,'0'0'16,"-25"0"-16,0 25 16,0 0-16,25 25 15,0-26-15,0 1 16,25 25-1,0-1-15,25 1 47,-50-75 0,0 0-47,-100 1 31</inkml:trace>
  <inkml:trace contextRef="#ctx0" brushRef="#br0" timeOffset="185001.4866">2158 11683 0,'0'0'0,"-25"0"78,25-25 0</inkml:trace>
  <inkml:trace contextRef="#ctx0" brushRef="#br0" timeOffset="185486.4131">2133 11782 0,'0'0'0,"0"50"16,0-25-1,0-1 1,25 1 15,0-25-15,0 0 0,24-99-1,-24 25 1,-25 24-16,0 0 15,25 26-15,-25 73 47,0 50-31,49 25-16,-24 25 16,74 124-1,-74-149 1,-25-25-16,0 1 15,0-26 1,-49 0-16,-51-49 16,1-50 15,74-24-15,1-100-1,73 75 1,1-1-1,-1 26-15,26-26 16,-26 1-16,1-26 16</inkml:trace>
  <inkml:trace contextRef="#ctx0" brushRef="#br0" timeOffset="185819.6231">2604 11534 0,'0'0'0,"25"25"0,0 74 16,0 0-1,-25 50 1,25-50-16,-25-49 16,0-25-16,25-75 31,-25-49-31,0 0 15,24 49 1,26 25 0,49 100-1,-74-1 1,49-24 0,-24-50-1,-50-50 1,0 25-1</inkml:trace>
  <inkml:trace contextRef="#ctx0" brushRef="#br0" timeOffset="206516.4971">3696 12948 0,'0'0'0,"0"-25"16,0 0 0,25 1-16,24 24 15,1 0 1,24 0-16,26 0 15,24 24 1,24 1-16,-24 0 16,273 25 15,-149-26-15,0-24-1,-99 0 1,124-49-1,25 49 1,-25 0 0,-1-25-1,-123 25 1,149-25 0,0 25-1,-150 0 16,150 0-15,-149-25-16,0 25 16,24-24-16,-24 24 15,174 49 1,-150 1 0,199-1-1,-24-49 1,24-24-1,-25-1 1,-198 25 0,173 0-1,-49-25 1,-124 25 0,0 0-1,0 0 1,-25 25-16,0 0 0,0-25 15,0 24 1,149-24 0,-125 0-1,100 25 1,-124-25-16,0 0 16,0 0-16,25 25 15,124-25 1,-149 0-1,199 25 1,-1 24 0,-24-49-1,49 0 1,-198 0 0,198 0 15,25 50-16,-223-50 1,397 25 0,-397-25-1,198 25 1,-25 24 0,-173-24-1,149 50 1,24-51-1,-24 26 1,24-50 0,-123 25-1,148 24 1,50-49 0,-199-24-1,1 24 1,-1 0-1,1-25-15,-26 25 16,150 0 0,-1 0-1,-223 49 1,1-49-16</inkml:trace>
  <inkml:trace contextRef="#ctx0" brushRef="#br0" timeOffset="330578.6835">13717 10914 0,'0'0'0,"0"-25"16,-25 25-16,50 25 31,0 49-15,-25 1 0,0 49-16,0 0 15,0-50 1,-25 1-1</inkml:trace>
  <inkml:trace contextRef="#ctx0" brushRef="#br0" timeOffset="330745.3863">13543 11385 0,'0'0'16,"0"25"0,0 50-16,0-1 15,25-24-15,25-26 16,123-48-1,-24-100 1,-149 49 0,75 50-1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06T02:42:44.1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2977 14883 0,'0'0'0,"24"0"32,26 0-17,49-25-15,25 25 16,0-25-1,-25 25-15,1 0 16,-26 0-16,-49 0 16,0 25-1</inkml:trace>
  <inkml:trace contextRef="#ctx0" brushRef="#br0" timeOffset="350.194">3597 15056 0,'0'0'0,"-25"25"16,0-25 0,-74 75-1,-25 49 1,74-100-1,-24 26 1,49-25 0,75 0-1,98-25 1,-48 0 0,73-50-1,-123 25 1,-75 25 15,-25 0-31,-49-49 16,74 24-1</inkml:trace>
  <inkml:trace contextRef="#ctx0" brushRef="#br0" timeOffset="4692.4663">3001 13717 0,'0'0'0,"0"-25"31,-24 0-31,24 1 15,0-1 1,24 25 0,1 0-1,0 0 1,173-50 0,-123 1-1,-1 49 16,-49 74-15</inkml:trace>
  <inkml:trace contextRef="#ctx0" brushRef="#br0" timeOffset="5044.9322">3448 13791 0,'0'0'0,"-25"0"15,0 25 1,0 25-16,-24-1 16,-1 51-1,25-76 1,-49 1 0,74 0-1,-25-25 16,100 0-15,-1 25 0,50-25-1,-50-25 1,-98 0 0,-26 0-1,-24-49 1,24-149-1</inkml:trace>
  <inkml:trace contextRef="#ctx0" brushRef="#br0" timeOffset="229998.6498">9947 4242 0,'0'0'0,"0"24"62,24 26-62,-24 24 16,25 26-1,-25 24-15,-25 49 16,1 100 15,-1-273 1,50 0-1,24 0-16,1 0-15,74 0 16,99 0 0,-49 0 15,99 0-15</inkml:trace>
  <inkml:trace contextRef="#ctx0" brushRef="#br0" timeOffset="232324.4546">10815 5060 0,'0'0'0,"25"0"32,24 0-17,-24 0-15,25 0 16,24-25-16,-24 25 15,24 0 1,1 0-16,24 0 16,248 0 15,224-24 0,-398 24-15,174 0-1,-173-25-15,24 0 16,1 0 0,-1 25-16,199 0 15,-198 0 1,173 0 15,25 25-15,-224 0-1,1-25-15,173 25 16,-223-1 0,0-24-16,0 0 15,75 25 1,-125-25 0,0 0-1,-49 0-15,-50 0 47,25-25-31,-24-24-1,24-26 1,0 1 0,0-1-1,0 1-15,-25-124 16,-25 74-16,1 24 15,-1-24 1,0-24 0</inkml:trace>
  <inkml:trace contextRef="#ctx0" brushRef="#br0" timeOffset="234056.6552">9971 5705 0,'0'0'0,"25"25"15,0-25-15,25 25 16,-25 24-16,-1 1 16,-24 24-1,0 1-15,0-26 16,-49 26-1,24-50 17,50-25-1,148-25-15,26-50-1,-174 51 16</inkml:trace>
  <inkml:trace contextRef="#ctx0" brushRef="#br0" timeOffset="234791.4845">15478 5358 0,'0'0'0,"0"25"31,-25 49-31,25 50 16,-24 25 0,24-50-16,49-24 15,-24-51-15,49-123 31</inkml:trace>
  <inkml:trace contextRef="#ctx0" brushRef="#br0" timeOffset="234988.5613">15801 5779 0,'24'0'16,"1"0"0,50 25-1,24-99 1,-74 24-1,-25 25-15,-25 1 16,-25 24-16,1 0 16,-26 0-1,-98 0 1</inkml:trace>
  <inkml:trace contextRef="#ctx0" brushRef="#br0" timeOffset="237053.7671">15007 967 0,'0'0'0,"-25"0"15,25 25-15,-25 50 16,25 49-16,-25 74 16,25-24-1,0-50-15,50-75 16,0 1-1,49-50-15,-25 0 16,-24-74-16,-1-51 31,-173 76-15,-24 74 0,98 24-1,0 1 1,26 24-1</inkml:trace>
  <inkml:trace contextRef="#ctx0" brushRef="#br0" timeOffset="237498.6636">13990 1513 0,'0'0'15,"25"0"1,49-25 0,25 0-16,0-24 15,-24 24-15,-25 25 32</inkml:trace>
  <inkml:trace contextRef="#ctx0" brushRef="#br0" timeOffset="237636.4555">14213 1786 0,'0'0'0,"25"0"15,24 0 1,26-25 0,-125-24-16</inkml:trace>
  <inkml:trace contextRef="#ctx0" brushRef="#br0" timeOffset="238968.5433">16272 5110 0,'25'0'16,"24"0"-16,1 0 15,24-25 1,26 0-16,24 25 16,-25 0-16,25 0 15,25-25 1,24 25-16,-49 0 15,323 0 17,-249-24-17,-123 24 1,-51 0 0,1 0-1,0 0 16,0 0-15,-25-25 0,25-74 15,-1-1-15,-24-73-1,0 49 1,0 24-16,-24 51 15,-1 24-15,-25 0 16,1 0 0,49 1-16</inkml:trace>
  <inkml:trace contextRef="#ctx0" brushRef="#br0" timeOffset="239468.1646">17537 5432 0,'0'0'0,"0"25"0,0 49 31,0 26-15,-75 321 15,125-470-15</inkml:trace>
  <inkml:trace contextRef="#ctx0" brushRef="#br0" timeOffset="239600.714">17909 5655 0,'0'0'0,"0"75"0,0 24 15,-25 25 1,25-25-16,0-49 16,25-50-1</inkml:trace>
  <inkml:trace contextRef="#ctx0" brushRef="#br0" timeOffset="247809.8256">15429 1215 0,'0'0'0,"-25"0"16,50 25 0,24 0-16,50 0 15,1-25 1,24 0-16,-25 0 15,-25 49-15,-49-24 16,-25 0-16,0 25 16,-50 24-16,-198 125 47,174-150-47,24-49 31,75-49-31</inkml:trace>
  <inkml:trace contextRef="#ctx0" brushRef="#br0" timeOffset="248259.63">15974 967 0,'0'0'0,"0"25"15,0 25-15,50 148 16,-50-49-1,0 0-15,0 74 16,0-173 0,0-25-1,0-50 1,0-74 0,0-100-1,25 25 1,49 125-1,0 74 1,-24 24 0,-25 50-1,-50 1 1,-49-76 0,49-24-1,50 0 16,-1 0-15,100 0 0,-24 50-1,-75-25 17,-1-174-17</inkml:trace>
  <inkml:trace contextRef="#ctx0" brushRef="#br0" timeOffset="256667.2948">10021 3175 0,'0'0'0,"0"50"31,0 24-15,0 50-16,25 50 15,0-50 1,0 0-16,-1-25 16,-24-25-1,0-98 1</inkml:trace>
  <inkml:trace contextRef="#ctx0" brushRef="#br0" timeOffset="256884.3444">9897 3944 0,'0'0'0,"0"99"0,0 0 15,25-49-15,24-25 16,51-25-1,-26-50 1,-24-49-16,-1-25 16,-49 74-1,25 26-15,-25-1 32,0-25-32</inkml:trace>
  <inkml:trace contextRef="#ctx0" brushRef="#br0" timeOffset="259231.6801">15726 2604 0,'0'0'0,"0"25"47,25 25-31,0 24-16,24 1 16,-49-1-1,0-24-15,0 49 16,-49 0-1,-26 50 17</inkml:trace>
  <inkml:trace contextRef="#ctx0" brushRef="#br0" timeOffset="259399.4595">15627 3175 0,'0'0'0,"-50"0"0,50 50 16,0 24-16,25 25 15,74-24 1,50-75 0,-50-50-1,1-99 1,-76 75 0</inkml:trace>
  <inkml:trace contextRef="#ctx0" brushRef="#br0" timeOffset="268190.4323">9996 11857 0,'0'0'0,"25"0"16,50 0 0,-1 24-16,25 1 15,-24 0 1,49 0-16,24 0 16,26-25-16,0 0 15,24 24-15,273-24 31,348-24 1,198-26-1,-645 25-31,719-49 31,-719 74-31,1 0 16,396 0-1,-397 0 1,397 0 0,49 25-1,-24-25 1,-25 0 0,-348-25 15,324 0-16,-26 0 1,-397 25 0,-49 0-16,273-25 15,-348 25 1,26 0-16,-51 0 16,50 0-1,-198 0 1,-50 0-1,1 0-15</inkml:trace>
  <inkml:trace contextRef="#ctx0" brushRef="#br0" timeOffset="271636.4926">10517 11981 0,'0'0'0,"0"24"47,25 26-47,-25 49 15,25 25-15,0 75 16,-25 24-1,0 0-15,24-49 16,-24-50-16,25 0 47,-50-174-31</inkml:trace>
  <inkml:trace contextRef="#ctx0" brushRef="#br0" timeOffset="271969.1012">10294 12452 0,'0'0'0,"25"-25"16,24-49-1,26-1 1,-1-24-16,50-50 31,-49 75-15,-26 74 0,-24 25-16,25 99 15,-26 0-15,26 25 16,-25 123-1,-25-172 1,0-51 0,25-74-16</inkml:trace>
  <inkml:trace contextRef="#ctx0" brushRef="#br0" timeOffset="283641.5651">19372 10021 0,'0'0'0,"-24"25"0,24 0 16,-25 24-1,25 26-15,0-1 16,0 50-16,74 471 47,1 422-16,-26-471-15,1-298-1,0 149 1,-26-149 0,-24-124-1</inkml:trace>
  <inkml:trace contextRef="#ctx0" brushRef="#br0" timeOffset="284773.3247">18579 9079 0,'0'0'0,"-25"0"16,75 99 15,-26 25-16,26 49-15,-25-49 16,-25 0 0,0-24-16,0-26 15,-25-24-15,25-1 32</inkml:trace>
  <inkml:trace contextRef="#ctx0" brushRef="#br0" timeOffset="284979.8533">18380 9922 0,'0'0'0,"0"74"16,0 1 0,75-50-16,-1-25 15,50 0-15,25-75 16,74-173-1,-173 174 1,-50 49 0,0-50 15</inkml:trace>
  <inkml:trace contextRef="#ctx0" brushRef="#br0" timeOffset="287221.0414">11584 13171 0,'0'25'16,"0"25"0,25 49-16,-1 50 15,1-25-15,-25 25 16,0-50-1,0 0-15,0-49 16,-25-50 15</inkml:trace>
  <inkml:trace contextRef="#ctx0" brushRef="#br0" timeOffset="287554.6569">11237 13519 0,'0'0'0,"0"-50"16,24 0-1,100-123 1,25 24-1,-99 74 1,-1 26-16,-24-1 16,0 50-16,0 0 15,0 25 1,49 198 0,-49-123-1,0 98 1,-25-223-1</inkml:trace>
  <inkml:trace contextRef="#ctx0" brushRef="#br0" timeOffset="291527.3289">10319 10616 0,'0'0'0,"-25"0"0,-25 0 15,26 75-15,-1-1 16,0 25-1,25 50-15,0 0 16,50-25-16,-1-25 16,398-99 15,-199-421 16,-273 173-32,-124 49 1,-99 125 0,25 198-1,124-25 1,99 25 31</inkml:trace>
  <inkml:trace contextRef="#ctx0" brushRef="#br0" timeOffset="292239.6039">9996 9897 0,'0'0'0,"-25"0"47</inkml:trace>
  <inkml:trace contextRef="#ctx0" brushRef="#br0" timeOffset="296333.6558">18752 8508 0,'0'0'0,"0"50"16,-24-1-16,-1 75 15,0 0 1,0 25-16,25-50 15,0-24-15,25-50 16,25-75 0</inkml:trace>
  <inkml:trace contextRef="#ctx0" brushRef="#br0" timeOffset="296562.0967">18951 8781 0,'0'0'16,"25"25"-16,24 74 15,1-99 1,24 0-16,25-149 31,-99 50-15,0 74 0,-99 25-1,-25 74 1,50-49-1,74 0-15</inkml:trace>
  <inkml:trace contextRef="#ctx0" brushRef="#br0" timeOffset="300093.1527">11038 9376 0,'0'0'0,"0"-25"16,0 75 15,0 49-31,0 75 15,0 24-15,0 26 16,-25 24 0,25 49-16,0 1 15,0 49-15,75 645 47,123 298-16,-74-868-15,-99-199 0,-99-74-1</inkml:trace>
  <inkml:trace contextRef="#ctx0" brushRef="#br0" timeOffset="301957.0138">11584 10765 0,'0'0'0,"49"25"16,1 0-1,0 49-15,24 25 16,-24 1 0,-1 24-16,-24 25 15,-25-50-15,0-25 16,-25 25-1,-124-49 17</inkml:trace>
  <inkml:trace contextRef="#ctx0" brushRef="#br0" timeOffset="310391.4775">19943 8756 0,'25'0'16,"-25"25"-16,25 24 15,-1 51 1,1 49-16,-25-25 16,0 0-16,0 0 15,0-25 1,-25 0-16,1-49 16,-1-75-1</inkml:trace>
  <inkml:trace contextRef="#ctx0" brushRef="#br0" timeOffset="310598.7733">19869 9401 0,'0'0'15,"0"25"-15,0 49 16,0 1-16,49-1 16,75-24-1,25-125 1,-75 1-1,1-50 1,-75 49 0,25 75-1</inkml:trace>
  <inkml:trace contextRef="#ctx0" brushRef="#br0" timeOffset="319024.0965">11633 10765 0,'0'0'0,"-24"25"0,-1 0 16,0 0 0,0-1-16,25 1 15,-25 25-15,1 24 16,-1 25-1,0 26-15,25 48 16,0-24 0,25-25-16,148 50 31,26-274 0</inkml:trace>
  <inkml:trace contextRef="#ctx0" brushRef="#br0" timeOffset="320039.5169">11906 12303 0,'0'0'0,"75"0"16,-1 25-16,-24 0 15,-26 24 1,-24 26-16,-24-26 16,-1 26-1,-25-50-15,25-1 16,1 1-1,73-25 17,26 0-17,123-74 1,-24-1 0,-149 51-1,-1-26 1</inkml:trace>
  <inkml:trace contextRef="#ctx0" brushRef="#br0" timeOffset="321335.7154">18852 12179 0,'0'0'0,"-25"75"32,-25 24-17,1 50-15,24-25 16,25-25-16,0-50 15,25-24 1,-1-50-16,76-24 16</inkml:trace>
  <inkml:trace contextRef="#ctx0" brushRef="#br0" timeOffset="321521.8264">19100 12526 0,'0'75'31,"0"-150"-31,74 175 15,-24-125 1,-1-25-16,-24-24 16,-25 24-1,-99 25 1,24 25 0,26 0-1</inkml:trace>
  <inkml:trace contextRef="#ctx0" brushRef="#br0" timeOffset="330567.8481">10815 9079 0,'0'0'0,"25"0"16,24 24-16,26 1 16,24 0-16,50 0 15,49-25 1,1 0-16,24 0 16,0-50-16,25 25 15,-25 1 1,819-51 15,25 1 0,-819 49-15,273-25 0,-273 25-1,198 1 1,-24 24-1,-25 0 17,-25-50-17,-223 25 1,124 0 0,-75 25-1,-124 0 1,-98 0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06T02:49:09.2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3274 8260 0,'0'0'0,"-25"0"31,1 0-31,-1 0 16,0 0-1,0 0 1,50 25 31,0-25-47,24 25 15,1-25 1,0 0-16,74 24 16,-50 1-1,25 0 17,25 0-17,0-25 1,75 0-1,-100-25 1,99-25 0,26 1-1,-1 24 1,-99 25 0,0 0-16,0 0 15,0 0-15,0 25 16,149-25-1,-124 0 1,124 0 0,24 0-1,1 25 17,-25-25-17,-100 0 1,125 0-1,-149 0-15,0 0 16,-25 0-16,0 0 16,25 0-1,-25 0-15,0 0 16,0 24-16,-25-24 16,149 25-1,-124-25 1,74 50-1,-74-50-15,-24 0 16,-1 0 0,0 0-16,124 0 15,-148 25 17,74-1-17,-50-24 1,-124 25 15,-49-25-15,49 0 31</inkml:trace>
  <inkml:trace contextRef="#ctx0" brushRef="#br0" timeOffset="8151.5438">13072 9327 0,'0'0'0,"-25"0"15,-24 0-15,-1 49 16,-49 1 0,-25 49-16,0 25 15,-25 0 1,0 25-16,-25-25 15,26 25-15,-26 0 16,0 49-16,-24-49 16,-298 297 15,74-49 0,397-347-15,1-25-1,48-25 1,26 24 15,0 1-31,74 50 16,-75-51-16,50 51 16,-24 24-1,98 174 1,-48-124-1,-26 24-15,50 51 16,-25-1-16,0 0 16,-25 0-16,50 25 15,99 149 1,-124-174 0,99 150-1,0-1 1,-49-100-1,-50-23 1,-75-150 15,51 50-15,-51-50 0,-24-74-1,0-25 79,0-25-94,0 0 16,-1 25-16,51-50 15,-1 50 1,50-49-16,0-1 15,174-74 1,99-49 0,24 24 15,-197 74-15,247-74-1,-49 25 1,24 0-1,-272 75 1,198-26 0,-25 51-1,-74-26 1,-124 25 0,49 25-1,-74-25 1,-74 25-1,-50-24 17,0-1 46,0-25-63,0 1-15,0-26 16,25 25-16,-25-24 16,24-25-1,26-174 1,49-25 0,25-74-1,25-25 1,-50 174-1,25-124 1,0 0 0,-74 198 15,0 0-31,-26 0 16,51-99-16,-50 149 15,-25 24 1,0-49-1,0 75 1,0 24-16,0 0 16,0 0 327,-25 25-327,0-24 0,0 24-16,0-25 15,1 25 1,-26-25 0,-24 0-1,24 0 1,-74-49-1,-74-25 1,123 74 0,-148-49-1,0 24 1,-25-24 0,0-1-1,123 50 1,-123-74-1,-24 0 1,48 24 0,100 51-1,-124-76 17,0 26-17,0 0 1,124 24-1,25 0-15,-50 26 16,25-26-16,0 25 16,-99-49-1,-25-25 1,124 74 0,-99-74-1,-1 49 1,26 0-1,99 1 1,-75-1 0,25 0 15,25 26-15,50-1-1,24 0-15,-24 25 16,24-25-16,0 25 15,1 0 1,24 0 62,25-322-62</inkml:trace>
  <inkml:trace contextRef="#ctx0" brushRef="#br0" timeOffset="8642.2994">13444 8830 0,'0'0'0,"-25"25"0,-24 0 16,-1 25-1,-24-1-15,-1 26 16,-247 74 15</inkml:trace>
  <inkml:trace contextRef="#ctx0" brushRef="#br0" timeOffset="9228.1794">12799 9550 0,'0'0'0,"-25"0"0,25-25 15,50 0 1,0 25-16,24-49 16,25-1-16,0-24 31</inkml:trace>
  <inkml:trace contextRef="#ctx0" brushRef="#br0" timeOffset="9986.3362">12799 9699 0,'0'0'0,"0"-25"15,25 25 32,0 0-47,0 49 16,24-24 0,100 124-1,-75-50-15,26-49 16,-1 24-1,149-24 1,-99-50 0,173-25-1,-198-24-15,0-51 16,-24 26-16,-26-1 16,50-49-1,-99 75 1,-25-1-1,0 25 1,-25 25 0,0 0-16,0-24 15,25 48 1</inkml:trace>
  <inkml:trace contextRef="#ctx0" brushRef="#br0" timeOffset="10923.2731">14784 9252 0,'0'0'0,"0"50"47,0-1-47,-25 51 16,-25-26-16,1 0 16,-1 1-16,-173-1 31</inkml:trace>
  <inkml:trace contextRef="#ctx0" brushRef="#br0" timeOffset="13970.393">12948 9203 0,'0'0'0,"-25"0"16,0 24-16,1 1 15,-1 25 1,0-25-16,0-1 16,0-24-16,25 25 15,-24 0 1,24 0-1,24-25 32,26-25-31,0-25-16,24 1 16,124-75-1,-148 74 1,-25 50-1,-50 25 1,-25 49 0,-74 75-1,50-99-15,24-25 16,26-25-16,-1 24 16,74-24 30,1 0-46,99-148 32,0-51-17,-124 150 1,-75 73 0,-25 76-1,-73 73 1,98-123-1,0-25 1,1-25 0</inkml:trace>
  <inkml:trace contextRef="#ctx0" brushRef="#br0" timeOffset="16801.4153">11361 10864 0,'0'0'0,"24"0"16,51 0-16,-1 25 15,-24 25 1,-1 74-16,-49 25 16,0 0-16,0 24 15,-24 1 1,-200 272 15,175-421-15</inkml:trace>
  <inkml:trace contextRef="#ctx0" brushRef="#br0" timeOffset="17634.5708">13047 15106 0,'0'0'0,"50"25"16,-1 0-16,51 24 16,-26 1-1,25-1-15,1 26 16,-26-1-16,-24 26 15,-26-26 1,1-24-16,-50-26 31</inkml:trace>
  <inkml:trace contextRef="#ctx0" brushRef="#br0" timeOffset="18367.2047">18033 13866 0,'0'0'0,"-25"0"15,0 0 1,-24 0 0,-1 25-16,-24 24 0,-1 26 15,-24-1 1,50 25-16,-1-24 15,0 148 17,25-149-1</inkml:trace>
  <inkml:trace contextRef="#ctx0" brushRef="#br0" timeOffset="19094.6777">18728 10641 0,'0'0'0,"0"75"31,24 24-31,1 50 16,25-1-16,24 1 15,1-25 1,-1-49-16,0-26 16,26-49-1</inkml:trace>
  <inkml:trace contextRef="#ctx0" brushRef="#br0" timeOffset="24967.6252">8682 6945 0,'0'0'0,"-25"25"15,25 0 1,49 0-1,26 24-15,24 26 16,50-1-16,-25-49 16,25 0-1,0-50-15,-25 0 16,-25-24 0,124-51 15,-149 100-31,1 0 15,24 0-15,0 0 16,125 75 0,-100-50-1,124-1 1,-50-24 0,-24-24-1,-100-1 1,-24 25-16,-25 0 31,-25-75 0</inkml:trace>
  <inkml:trace contextRef="#ctx0" brushRef="#br0" timeOffset="30955.3978">22845 8508 0,'0'0'0,"-25"25"16,1-25-16,48 25 47,26-25-31,49 0-16,50 0 15,25-25-15,24 0 16,25 0-16,1 0 15,371-49 17,-422 74-17,-24 0-15,-25 0 16,0 0-16,0 0 16,-24 0-16,-1 0 15,50-25 1,-100 50-1,1-25 17,-25 0-17,-25-25 63,-25 0-62,25-173 0</inkml:trace>
  <inkml:trace contextRef="#ctx0" brushRef="#br0" timeOffset="33718.4502">13444 8706 0,'0'0'0,"-25"0"15,25 75 48,0-1-48,0-24-15,0-25 16,50-25-16,0-50 47,-50-74-16,0 99-15,-25 25-16,0 50 15,25-1 1,0 1-16,50-50 31,-26 0-31,-24-50 16,0 26 0,25-51-1,-74 50 1,24 25-1,0 25 1,25 50 0,0-1-16,0-49 15,0 0-15,50-25 32,-26-50-17,-24 25 1,-24 25-1,-26 0 1,25 0 0,25-149-16</inkml:trace>
  <inkml:trace contextRef="#ctx0" brushRef="#br0" timeOffset="34883.6613">19124 10592 0,'0'0'0,"0"24"15,0 51 1,0-26 0,0 1-1,25 0-15,0-50 16,25 0-16,24-124 47,-74 49-16,-25 50-15,0 75-1,25 74 1,0-99 0,25-25-1,0-25 1,-25 0-1,25-24 1,-50 24 0,-25 0-1,26 0 1,24 50 0</inkml:trace>
  <inkml:trace contextRef="#ctx0" brushRef="#br0" timeOffset="39229.722">14412 7020 0,'0'0'0,"0"25"15,24 24 1,26-24-1,24 0-15,50 0 16,25-1-16,25-24 16,49-24-1,25-1-15,-49 0 16,272-49 15,-347 49 0,-149 25 1,-25-25-17,1-124-15</inkml:trace>
  <inkml:trace contextRef="#ctx0" brushRef="#br0" timeOffset="85174.6467">19472 3845 0,'0'0'0,"-25"49"15,25 1-15,-25 24 16,25 1 0,0 24-16,0 0 15,0 25-15,0 25 16,0 49 0,0 26-16,0-1 15,-74 720 16,74-497 1,0-322-1,24-74-15,1-50 15,25 0-16,99 0 1,124-25 0,-100 25-1,224-25 1,-25 0 0,0 0-1,-74 25 1,-174-24-1,25-1 1,-124 25 0,-25-25 31,0 0-32,0-74 1,24-199-1,1 125 1,0-150 0,25 150-16,-26-51 15,26 26-15,0-75 16,24-223 0,-49 298-1,24-26 1,-24 200-1,-50 24 110,1 0-109,-26 0-16,-24 0 16,-26 0-16,-24 0 15,0-25 1,-149 0 0,-24 25-1,-26-25 1,-24 25-1,173 0 1,-148-49 0,74 24-1,149 25 17,24 0-32,-74-25 15,125 25-15,-1 0 16,25-25-1</inkml:trace>
  <inkml:trace contextRef="#ctx0" brushRef="#br0" timeOffset="95368.586">5035 10071 0,'0'0'0,"0"25"63,-24-25-47,-1 24-1,0 1-15,0 25 16,-99 74 15,74-75-15,-49 75-1,0-24 1,25-1 0,-1 0-1,50-99 1,-24 74-1,-26 1 1,26-1 0,-50 50-1,-50 25 1,0 0 15,0 0-15,99-75-1,-98 75 1,-1-25 0,74-50-1,26-49 1,49 0 46,-25 0-62,0-25 16,25 25-16,-25-1 16,1 1-1,-1-25 1,50 0 125,24 0-110,-24 25-16,0-25-15,24 25 16,1-25 0,-25 25-16,24-25 15,-24 25 1,25-1 0,-1 1-16,1 0 0,24 25 31,1 24-16,-50-49 1,24 24 0,1-24-1,24 74 1,-24-74 0,49 74-1,0-24 1,-24 24-1,-26-49 1,1 24-16,-25-24 16,24-1-1,1 1-15,74 74 16,-74-74 15,74 49-15,-25 0-1,25 0 1,0 0 0,-74-49-1,49 24 1,0-24 0,-49 0-1,-26-50 1,1 24-16,0 1 15,0 25-15,0-25 16,-1-1 0,-24 1-1,25-25 17,-25 25-17,0 0 1,25-25-1,-25 25 1,-25-25 15,25-25 1</inkml:trace>
  <inkml:trace contextRef="#ctx0" brushRef="#br0" timeOffset="95957.0413">5432 14486 0,'0'0'0,"0"25"15,25-25 1,0 0-16,49 0 16,-24-25-16,49 0 15,-25 0 1,1 1-16,247-76 31,-198 51-15,323-100 15,-249 99-31,-24 1 16,24-1-1,174-24 1,-24-1 0,-26 26-1,-148 49 1,-125 0-1,-49 0 1,-24 0 0</inkml:trace>
  <inkml:trace contextRef="#ctx0" brushRef="#br0" timeOffset="97190.077">5606 9475 0,'0'0'0,"-25"0"16,-25 0-1,26 25 1,-51 50-16,-24 49 16,-25 49-1,0-24-15,25-25 16,-149 124 15,223-273 0,99-99-31</inkml:trace>
  <inkml:trace contextRef="#ctx0" brushRef="#br0" timeOffset="98376.188">5631 9525 0,'0'0'0,"0"25"31,0 0-15,24-1 0,1 1-16,0-25 15,25 25 1,-1-25-16,-24 25 15,149 0 17,-1 74-1,-49-50-15,-74-24-1,-25-25 1,24 50-16,1-25 15,0-25-15,49 24 32,25 26-17,-75-25 1,100 25 0,-25-1-1,-24 1 1,48-1-1,-48-24-15,-26 25 16,0-25-16,26 24 16,48 50-1,-73-49 1,99 24 0,-1 26-1,-24-26 1,-25-49-1,-74 24 17,-1 1-17,-24 0 1,0-50 0,0 24-1,-1-24 1,1 25-1,25 0 1,-50 0 0,25 0-1,-1-1 1,1 1 0,25 0-1,-50 0 1,25 0-1,-75-50 48</inkml:trace>
  <inkml:trace contextRef="#ctx0" brushRef="#br0" timeOffset="99682.9271">8930 11137 0,'0'0'0,"0"-25"31,0 50 16,0 0-32,-25 25-15,25-1 16,-25 100 15,-49 74 0,49-74-15,0-74 15,0 49-15,0 0 0,1-25-1,-1 50 1,25-75-1,-25 25 1,0 1 0,25-51-1,-25 50 1,25-49-16,0 0 16,-24-1-16,24-24 15,-25 49 1,25-49-1,-25 50 1,25-1 15,-25-49-15,25 25 0,-25-26-1,1 51 1,24-1-1,0-49 1,-25 25 0,25-26-16,0 1 15,0 0 1,0 25 0,0-26-1,-25 1 1,25 25-1,0-25 1,0-1 15,0 1-15,0 0 0,-25-25 15,25-74 0</inkml:trace>
  <inkml:trace contextRef="#ctx0" brushRef="#br0" timeOffset="101219.5628">8334 12303 0,'0'0'0,"25"0"31,50 25-31,24-25 16,0 50 0,0-26-16,0 1 15,1 0 1,-51-25-16,-24 0 15,-50 0 1,0-149 0</inkml:trace>
  <inkml:trace contextRef="#ctx0" brushRef="#br0" timeOffset="101387.8898">8905 12353 0,'0'0'16,"25"25"-1,-1-1 1,1 1-16,0 0 16,-25 25-1,-124-1 17,-74-49-17</inkml:trace>
  <inkml:trace contextRef="#ctx0" brushRef="#br0" timeOffset="102475.0495">9054 11261 0,'0'25'47,"0"0"-32,0 0 1,-25 0 0,0-25-16,25-75 15</inkml:trace>
  <inkml:trace contextRef="#ctx0" brushRef="#br0" timeOffset="102683.2476">9054 11410 0,'0'0'0,"-25"0"16,0 0 15,25 25-31,-25 0 16,25 0 15,-25-25-15,25 24 15</inkml:trace>
  <inkml:trace contextRef="#ctx0" brushRef="#br0" timeOffset="103210.704">9029 11485 0,'0'0'0,"0"-25"16,-25 25 15,25 25-31,0-1 15,0 76 1,0-76 0,-25 26-16,0 0 15,25-26 1,0 1 0,0 0-1,-24-25 1,24 25-1,0 0 17,0-1-32,0 1 15,-25-25 1,25 25 0,0 0-1,0 24 1,-25 1-1,25-25 1,-25 49 0,0 1-1,25-26 1,0-24 15,0 0-15,-24-25-1,24 25 1,-50 0 0</inkml:trace>
  <inkml:trace contextRef="#ctx0" brushRef="#br0" timeOffset="104315.5342">8756 12477 0,'0'0'0,"0"49"15,0-24 1,0 0-16,-25 0 31,25 0-15,0-1-16,-25 26 15,25-25 1,0 24 15,0 1-15,0-25-1,0 24 1,0-24 0,0 0-1,0 0 1,0 0 0,-24-25 15,24 24-16,-25 1 1,25 0-16,0 0 16,0 0-1,0-1 1,-25-24 0,25 25 15,0 0-16,-25 0 1,25 0 15,-25-25-15,25 25 0,0-1-1,0 1 16,0 0 1,0 0-17,0 0 32,0-1-31,-24 1-1,24 0 1,0 0 15,-25-25-15,25 25 0,0-1-1,0 1 1,-25 0 15,25 0-15,0 0 15,0-1 0,-25-24-15,25 25-1,0 0 48,0 0-47</inkml:trace>
  <inkml:trace contextRef="#ctx0" brushRef="#br0" timeOffset="108223.8506">4614 10220 0,'0'0'0,"-50"0"15</inkml:trace>
  <inkml:trace contextRef="#ctx0" brushRef="#br0" timeOffset="108611.5367">4316 10319 0,'0'0'0,"0"49"16,50 1-1,-1 49 1,125 100 15,-174-175-31</inkml:trace>
  <inkml:trace contextRef="#ctx0" brushRef="#br0" timeOffset="108848.1195">4316 10443 0,'0'0'16,"-25"0"-16,25-25 16,0 0-1,25-49 1,25-1 0,-26 51-1,51 73 1,-50 1-1,-1 24 1,1-49 0,-25 0-1</inkml:trace>
  <inkml:trace contextRef="#ctx0" brushRef="#br0" timeOffset="110308.7879">2952 12080 0,'0'0'0,"25"0"15,24-99-15,-24 49 16,25 0 0,-26 1-16,1 24 15,0 0-15,25 0 16,-26 1 0,26-26-16,99-124 31,-75 125-16,-24 49 1,-25 0 0,-25-25-1,24 0 17,1-24-17,25-1 1,24 25-1,1-74 1,24-50 0,-49 99-1,24 1 1,-49 49 0,49-75-1,1 1 1,-26 24-1,26 1 1,-26-26 0,-24 26 15,0-1-15,24 1-16,1-1 15,-25 0-15,24 1 16,1-26-1,-25 51 1,0-1 0,24-50-1,51-24 1,-1-25 0,-25 74-1,50-98 1,0-26-1,-74 100 1,-1 24-16,1 0 16,0 26-1,-26 24 1</inkml:trace>
  <inkml:trace contextRef="#ctx0" brushRef="#br0" timeOffset="163576.0684">5531 14287 0,'0'0'0,"-24"0"0,24 75 16,0 24 0,49 0-16,-24-24 15,25-50 1,24-1-16,-49-24 15,0-223 17,-50 174-17,-25 24-15,-24 0 16,49 25 0,25 50-16,0 98 15,25 1 1,0-149-1,24 0 1,-24-149 0,-75 25-1,-49 100 1,50 24 0,-1 49-1,50 1 16,25-50-15,24 0 0</inkml:trace>
  <inkml:trace contextRef="#ctx0" brushRef="#br0" timeOffset="165206.8148">5507 14511 0,'0'0'0,"24"0"47,26 0-47,-25 0 15,24 0 1,-24 0-16,0 0 15,49 49 1</inkml:trace>
  <inkml:trace contextRef="#ctx0" brushRef="#br0" timeOffset="165340.3988">6251 14660 0,'0'0'0,"25"0"16,-1 0-1,26 0-15,-25 0 0,0 0 16,-1 0 0,1 49-1</inkml:trace>
  <inkml:trace contextRef="#ctx0" brushRef="#br0" timeOffset="165489.9236">6921 14660 0,'0'0'0,"49"0"0,-24 0 16,25 0-16,-26 0 16,26 24-1,0-24 1</inkml:trace>
  <inkml:trace contextRef="#ctx0" brushRef="#br0" timeOffset="165739.6034">7615 14635 0,'0'0'0,"50"-25"0,24 25 16,0 0 0,1 0-1,49 0 1,50 0 0,-26-25-1,-73 0 1,74 25-1,-50 0 1,-50 0 0,-24 0-16,0 25 15,25-25 1</inkml:trace>
  <inkml:trace contextRef="#ctx0" brushRef="#br0" timeOffset="166339.0508">8409 13866 0,'0'0'0,"0"25"16,0 24-1,0 26-15,0 49 16,25 149-1,-75-1 17</inkml:trace>
  <inkml:trace contextRef="#ctx0" brushRef="#br0" timeOffset="166875.468">8359 13667 0,'0'0'0,"-25"0"15,1 25 1,24 25-16,0-1 16,124 26 15,-25-150 0,-99 51-15,-50-1-1,-24 25 1,49 0 15,0 25-15</inkml:trace>
  <inkml:trace contextRef="#ctx0" brushRef="#br0" timeOffset="167970.4155">6598 14114 0,'0'0'0,"25"25"16,0 74 0,-25-25-16,24 26 15,-24-1-15,-24-25 16,-1-24-1,-25-50-15,50 25 32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06T02:52:29.1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12998 1786 0,'0'0'0,"-25"0"16,25 25 78,0 0-94,25 49 15,-25-24 1,24 49-16,-24 0 16,50 174 15,-25-75-16,-25-74 1,25-24-16,-1-1 16,-24 0-16,0 0 15,0 100 1,0-26 0,25-98-1,-25 49 1,0 0 15,0-50-15,0-24-1,0-25 1,0-1 0,0 26-1,0-25 1,0 0-16,0-1 15,0 1-15,0 0 16,0 0 0,0 24-1,0-24 1,0 0-16,0 0 16,0 0-1,0-1-15,0 51 16,25-26 15,0 1-15,-25 49-1,25 0 1,-25-24 0,0-50-1,0 0 1,25 24-1,-25-24 1,0 0 0,0 0-1,0 24 1,0-24 62,0-99-62</inkml:trace>
  <inkml:trace contextRef="#ctx0" brushRef="#br0" timeOffset="4445.8588">13246 5035 0,'0'0'0,"-25"0"16,50 0 15,0 25-16,-1-25-15,1 25 16,0-25 0,0 25-16,0-25 15,24 49 17,50 26-1,-49-50-16,0 24 1,-26-49 0,76 75-1,-1-26 17,-25-24-17,50 74 1,-49-24-16,-1-26 15,0 26-15,1-26 16,74 75 0,-50-74-1,99 74 1,1 0 0,-26 0-1,26 0 1,-100-74-1,50 49 1,0-25 0,-100-49-1,1 0 1,0 0 0,-26-1-16,26-24 0,-50 25 15,25 0 1,-50-25 78,25-298-79</inkml:trace>
  <inkml:trace contextRef="#ctx0" brushRef="#br0" timeOffset="6533.0605">15900 6846 0,'0'0'0,"0"-25"62,25 25-46,-1-25-1,1 25 1,99-24 15,25-1 1,-50 25-17,-49 0 1,49 0-1,25-50 1,-74 50 0,24 0-1,-24 0-15,-25 0 16,24 0 0,1 0-16,49 0 31,-49 0-16,74 0 1,-50 0-16,-24 0 16,24 0-16,0-25 15,100 1 1,-99 24 0,123 0-1,50-25 1,-124 0-1,-25 0-15,25 0 16,149 25 0,-149-24-16,0-1 15,124-25 1,-124 25 0,124 1 15,-74-1-16,-50 25 1,-74 0 0,-26 0-1,-24-323 126</inkml:trace>
  <inkml:trace contextRef="#ctx0" brushRef="#br0" timeOffset="7277.3113">19918 6400 0,'0'0'0,"-25"0"16,1 0 15</inkml:trace>
  <inkml:trace contextRef="#ctx0" brushRef="#br0" timeOffset="7616.8779">19893 6499 0,'0'0'0,"0"-25"0,25 0 63,0 0-48,-25 1-15,25-1 16,-50 25 78,25-25-79,0 0 1</inkml:trace>
  <inkml:trace contextRef="#ctx0" brushRef="#br0" timeOffset="8884.7136">20042 6449 0,'0'0'0,"25"-25"62,-25 1-62,25-1 16,0 0-1,-25 0 1,24 25 15,-24-25-31,50 1 31,-50-1-15,50-25 0,-1 1-1,-24-1 1,0 25 0,-25-24-1,25-1 1,-1 25-1,-24-49 1,0 49 0,25 0-1,25-25 1,-50 1 0,25 49-1,-25-25 1,24 0-1,-24-24 1,25-1-16,0 0 16,49-74-1,-24 50 1,99-100 0,0-24-1,24-25 1,-98 148-1,24-74 1,-49 50 0,-1 25-1,-49 49 1,0 0 0,0 0 77,25 1-61,0-1-32,0 0 15,-1 0-15,1-49 16,0 49-1,25 0 1,-50 0 0,24 1-1,-24-1 63,0 0-62</inkml:trace>
  <inkml:trace contextRef="#ctx0" brushRef="#br0" timeOffset="10488.8667">21605 3969 0,'0'0'0,"0"-25"63,0-25-47,0 26-1,0-1-15,0 0 16,0-74 15,-25-100 0,0 1-15,0 99 0,-24-75-1,-1 0 1,25 75-1,1 0 1,-26 0 0,25-1-16,0 1 0,1 25 15,-26-25 1,0-50 0,1 0-1,49 75 1,-50-125-1,25 125 1,25-26 0,-24 26-1,-1 24 1,25 26 0,0-1-1,-25 25 16,25-25-15,0 0 0,0 0-1,0-24 1,0-1 0,0-24-1,0 49 1,0-25-1,0 26 1,0-1 0,0 0-1,-25-25 1,25 26 0,0-1-1,-25 0 1,25 0-1,0-24 17,-24-1-17,24 25 1,0 0 46,0 1-46,-25-26 31,25 25-47,0 0 16,0 0-16,-25 1 15,25-1 79,-25 25-47,0 0-32,1-25-15</inkml:trace>
  <inkml:trace contextRef="#ctx0" brushRef="#br0" timeOffset="11488.6029">20886 670 0,'0'-25'47,"-25"0"0,0 25-16,0 0 1,25-25-32,-25 25 15,1 0 1,-1-24-1,-50 24 1,1-25 0,-1 0-1,-49 0 1,50 25 0,0-25-16,-75-24 15,74 24 1,1 0-16,-100-25 15,75 26 1,-99-26 15,123 25-31,-24 0 16,25 1-16,-1-26 0,1 25 16,-1 0-16,1 1 15,24-1-15,-24 0 16,0 25-16,-1 0 15,1 0-15,24 0 16,0 0-16,1 0 16,-1 0-1,1 0-15,24 0 16,-25 0-16,25 0 16,1 0-16,-1 0 15,0 0-15,0 0 16,0 0 124,1 0-124</inkml:trace>
  <inkml:trace contextRef="#ctx0" brushRef="#br0" timeOffset="14198.2248">18306 298 0,'0'0'0,"-25"-25"31,0 25 0,0 0-15,1 25-1,-125 24 17,-25 1-1,100-50-16,-1 0 1,1 0 0,0 25-1,-26-25 1,26 0 15,-25 0-15,-1 0-1,26 0 1,-50 0 0,25 0-1,0 0 1,74 0 0,-25 0-16,-24 0 15,24 0 1,-24 0-16,-50 0 15,74-25 1,-74 25 0,50 0-1,24 0 1,-24 0 0,24 0-16,0 0 15,1 0 1,-50 0-1,24 0 1,1 0 0,-25 0-1,-1 0 1,-24 25 0,25-25-1,0 0 1,0 24-1,-1-24 1,51 0 0,-1 0-1,25 25 1,-24-25 15,49 50-31</inkml:trace>
  <inkml:trace contextRef="#ctx0" brushRef="#br0" timeOffset="18478.1061">12700 13816 0,'0'0'0,"25"0"47,0 0-47,24-25 15,26 25-15,24 0 16,298 0 15,297-99 0,-272 50 1,49 24-17,-272 25 1,247-50 0,-99 25-1,-24-24 1,-100 49-1,-148 0 1,24 0 0,-74 0-1,-50 0 17,0 0-17,0 0-15,-24-50 16</inkml:trace>
  <inkml:trace contextRef="#ctx0" brushRef="#br0" timeOffset="19176.7549">16594 13271 0,'0'0'0,"25"24"31,0 26-15,0 24 0,49 100-1,1 24 1,-26-24-1,26 49 1,-26-124 15,1 26-31,-1-1 16,1-25-16,0 25 16,74 124-1,-75-124 1,50 74-1,-24 1 1,-25-50 0,-50-125-1,0 1 1,0-50 0</inkml:trace>
  <inkml:trace contextRef="#ctx0" brushRef="#br0" timeOffset="21056.0772">11187 14858 0,'0'0'0,"-25"0"16,0 50-16,0-1 16,25-24-1,-24-25-15,24 25 16,49-50 31,26-25-32,49-49-15,49-50 16,522-496 15,-100 174 1,-570 471-17,-50 25 1,-49 25-16,-25 24 15,-50 25 1,-50 50-16,-222 273 16,173-224 15,-174 125-15,199-199-1,173-124 1,149-100-1,25-24 1,298-272 0,-199 172-16,25 1 15,0 49-15,-99 75 16,-74 74 0,-125 50-1,-198 174 1,-174 148-1,149-149 1,-198 249 0,223-274-1,198-173 17,298-198-17,1 0 1,395-249-1,-23 25 1,-423 298 0,-74 50-16,-74 74 15,-125 99 1,-74 25-16,-24 0 16,-274 248-1,249-248 1,24 0-1,174-173 1,-74-175 0,396 125 31</inkml:trace>
  <inkml:trace contextRef="#ctx0" brushRef="#br0" timeOffset="21860.5082">17760 15701 0,'0'0'0</inkml:trace>
  <inkml:trace contextRef="#ctx0" brushRef="#br0" timeOffset="23605.3354">17711 15627 0,'0'0'0,"24"-50"0,-48 75 32,-51 99-32,-49 25 15,25 0 1,-25 0-16,0 24 15,0 1-15,0 0 16,-25-1-16,50-24 16,24-50 15,596-744 16,-74 224-32,-75 173 1,-323 198 0,-73 50-1,-200 273 1,-98 99 0,24-99-1,224-224 1,99-73-1,198-349 1,0 150 0,25-25-16,25 0 15,-75 99 1,-74 50-16,-99 99 31,-248 273-15,49-99-1,-198 173 1,50-49 0,173-199-1,174-198 1,74-50 0,199-223-1,-1 99 1,-247 223-1,-124 174 1,-224 248 0,-49 100-1,-1-76 1,249-247 0,25-99 15,99-100-31,74-99 15,74-123-15,51-26 16,297-297 0,-323 421-1,-124 124 1,-272 298 0,-149 248-1,-100 50 1,348-347-1,49-125 1,249-223 0,198-372-1,-100 124 1,-272 397 0,-149 124 15,-174 224-16,150-175-15</inkml:trace>
  <inkml:trace contextRef="#ctx0" brushRef="#br0" timeOffset="32730.8304">20092 9178 0,'0'0'0,"0"-25"0,0-25 16,0 26-1,25 24 1,-1 0 0,1 24-1,50 1-15,123 25 31,224-1 1,297-24-1,-198-50 0,-199 25-15,1 0-1,-149 25 1,123 0 0,-74-25-1,1-50 1,-51 26 0,-123 24 15,-25 0-16</inkml:trace>
  <inkml:trace contextRef="#ctx0" brushRef="#br0" timeOffset="35128.306">17239 14114 0,'0'0'0,"25"0"47,49 0-31,1 0-16,24-25 16,25 25-1,372-99 16,-248 0 1</inkml:trace>
  <inkml:trace contextRef="#ctx0" brushRef="#br0" timeOffset="35356.9656">18281 13643 0,'0'0'0,"25"0"31,24 49-15,-24 1-1,-25 24 1,-25 75 0,-24-75-1,-1 1-15,-74-1 16,75-74-1,24 25 1</inkml:trace>
  <inkml:trace contextRef="#ctx0" brushRef="#br0" timeOffset="36461.1242">17661 15677 0,'0'0'0,"0"-50"63</inkml:trace>
  <inkml:trace contextRef="#ctx0" brushRef="#br0" timeOffset="36664.5399">17562 15875 0,'0'0'0,"-25"0"0,-25-25 31,25-24-31</inkml:trace>
  <inkml:trace contextRef="#ctx0" brushRef="#br0" timeOffset="38453.0422">12774 13791 0,'0'0'0,"-24"0"0,-1 0 31,25-24-15,-25 24 0,25-25 109,25 25-78,0 0-47,-1 0 15,1-25 1,50 25-1,-51 0 1,1 0 0,0 0-1,25 0 17,-75 0 46,0-25-63,0 25 1,0 0-16,-24 0 16,-1 0-16,50-49 31</inkml:trace>
  <inkml:trace contextRef="#ctx0" brushRef="#br0" timeOffset="39656.7146">12675 13643 0,'0'0'0,"-25"0"0,1 0 31,24 24 16,0 26-47,0 0 16,0-26-16,24-24 15,76-74 17,-100-50-1,-50 50 0,-24 24-15,49 50-1,-50 99 1,26 75 0,49-100-1,25-74 1,24 0-16,1-25 16,-1-24-16,-24-26 15,0 26 1,-50 24-1,-24 0 1,-1 100 0,50 49-1,0-75 17,50-49-17,24-99 1,-49 0-1,-25 74 1,-99 50 0,49 0-1</inkml:trace>
  <inkml:trace contextRef="#ctx0" brushRef="#br0" timeOffset="40106.9608">12278 14188 0,'0'0'16,"-24"0"-16,48 50 15,1 24 1,50-24 0,-1-25-16,25-25 15,0-25-15,25-50 16,75-123-1,-125 124 1,25-50 0,-74 24-1,-50 51 1,-49 49 0,24 0 15,-24 25-16</inkml:trace>
  <inkml:trace contextRef="#ctx0" brushRef="#br0" timeOffset="40972.2468">17562 15478 0,'0'0'0,"-25"0"16,0 0-16,-25 25 15,26 49-15,-26 26 16,25-1 0,25 50-16,0-50 15,25-25 1,149-99 15,-100-24-15</inkml:trace>
  <inkml:trace contextRef="#ctx0" brushRef="#br0" timeOffset="42388.1695">16321 13395 0,'25'0'62,"25"0"-46</inkml:trace>
  <inkml:trace contextRef="#ctx0" brushRef="#br0" timeOffset="42721.7374">16644 13469 0,'0'0'0,"-25"0"32,25-25-17</inkml:trace>
  <inkml:trace contextRef="#ctx0" brushRef="#br0" timeOffset="43489.3058">16619 13494 0,'0'0'0,"0"-25"31,0 0-15,25 25 0,-25-25-16,-25 25 46,0 0-30,25 25 31,0 0-47,0 0 16,75 49-1,49-74 1,-99-49-1,-1-1 1,1-24 0,-25 24-16,-25 25 15,-49-24 1,-25 49 0,49 74-1,50 25-15,0-24 16,0-26-16,50-24 15,49-50 1,-49-24 0,-1-100-1,-74 74 1,-74 75 0,0 50-1,74 24 1,25 50-1,75-124 17,-26-24-17,50-150 1,-123 149 0,-26 25-1,-49 0 1,49 25-1,1 25-15,24 24 16</inkml:trace>
  <inkml:trace contextRef="#ctx0" brushRef="#br0" timeOffset="51478.7824">7565 12576 0,'0'0'0,"-24"0"16,-1-25-1,0 25-15,50 25 47,74 0-31,0 0 0,25-1-16,25 1 15,521 25 16,124-125 1,-472 75-32,-49-24 15,0 24-15,0 0 16,-25 0-16,-50 0 16,125-25-1,-199 25 1,-124-75-1</inkml:trace>
  <inkml:trace contextRef="#ctx0" brushRef="#br0" timeOffset="56260.8977">20563 9178 0,'0'0'0,"-25"-25"16,25 0-1,-25 25 1,1 0-1,-1 0 1,0 0-16,0 0 16,0 0 15,-74-25 0,50-24-15,-1 49-16,-49-75 15,49 50 1,1 1-16,-1-26 16,0 0-1,26-24 1,24 0 0,0-26-1,0 51 1,0 24-1,24-74 1,1 24 0,25 51-1,-1-1 17,1 25-17,24-25 1,26 25-1,-51 0 1,75 0 0,0 0-1,50 0 1,-25-50 0,-75 26-1,75-1 1,-50 25-16,-24 0 15,-26-25 1,26 25-16,-1-25 16,-49 25-1,49 0 17,25 0-17,-49 0 1,25 0-16,-26 0 15,26 0-15,-1 25 16,0 0-16,1-25 16,74 25-1,-50-25 1,99 0 0,-24-50-1,-25 50 1,-25 0-1,-50 0 1,25 0 0,1 0-1,-26 0 17,100 0-17,-75 0 1,25 25-1,0-25 1,-74 25 0,49-25-1,0 49 1,-25-24 0,-49 0-1,0-25 1,-25 25-1,25 49 1,0-49 0,-25 0-16,0-1 15,24 1 1,-24 0 0,25 0-1,0-25 1,-25 25-1,25-1 1,-25 1 0,0 50-1,-50 49 1,25-100 0,-49 26-1,-25 24 1,-75 51-1,-99 23 1,149-98 15</inkml:trace>
  <inkml:trace contextRef="#ctx0" brushRef="#br0" timeOffset="88593.4292">22076 9624 0,'0'0'0,"0"75"78,0 24-78,0 74 16,-25 1-1,-24-50-15,24 25 47,0-149-47</inkml:trace>
  <inkml:trace contextRef="#ctx0" brushRef="#br0" timeOffset="88776.2819">21853 9971 0,'0'-99'16,"0"198"-16,0-247 15,0 123-15,25 25 16,49 0-16,-24 0 16,24-25-16,1 0 15,73 0 1,-98 25-1,24 149 1,-74-74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06T00:43:51.6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7169 967 0,'0'0'0,"24"-24"15,-24 48 32,0 51-47,0 49 16,-24 74-16,-26 1 16,0-26-16,50-24 15,25-25 1,74-173-1</inkml:trace>
  <inkml:trace contextRef="#ctx0" brushRef="#br0" timeOffset="216.2673">7491 1761 0,'0'0'0,"50"99"16,-26-74-1,26 0-15,74-50 31,-74-49-15,-50 49 0,-100 0-1,51 25 1,-1 0 0,25 0-1,25 75-15</inkml:trace>
  <inkml:trace contextRef="#ctx0" brushRef="#br0" timeOffset="632.8003">8235 1538 0,'0'0'0,"-74"25"0,-25 148 31,99-123-15,0-25-16,49 0 15,50-25-15,-24 0 16,-26-25-16,1 0 16,24 50-1,-74 198 1,0-49-1,-124 123 1,-24-123 0,123-149-1,-25-25-15,50-199 16,25 75 0,25 0-1,-1 25-15,100-25 16,-99 99 15,-1-74-31</inkml:trace>
  <inkml:trace contextRef="#ctx0" brushRef="#br0" timeOffset="899.644">9054 1191 0,'0'0'0,"-25"74"16,25 25-1,-25 50-15,-25 174 16,26-51 15,24-222-15,24-224-16</inkml:trace>
  <inkml:trace contextRef="#ctx0" brushRef="#br0" timeOffset="1231.9778">9277 1910 0,'0'0'0,"0"25"0,0 0 15,25-25 1,0 0 0,74-124-1,-25 24 1,-74 26 0,0-1-1,0 51 1,-49 24-1,-26 74 17,26 50-17,49 0 1,0 0 0,24-99-1,76-25 1,-1-50-1</inkml:trace>
  <inkml:trace contextRef="#ctx0" brushRef="#br0" timeOffset="1584.0002">10120 1116 0,'-24'99'15,"24"50"1,-50 25-16,0 0 16,25-26-1,25 51 1,50-150 0,0-98-1</inkml:trace>
  <inkml:trace contextRef="#ctx0" brushRef="#br0" timeOffset="1898.0759">10368 1587 0,'0'0'16,"25"0"-16,0 25 15,25 0-15,-1 25 16,26 74 0,-75 0-1,-75-25 1,1-74-1,-25-25 1,74-149 0,124-99-1,25-25 1,-74 149 0,-26 25-1,-48 74 1,-76 25-1,1 99 1,25-74 15</inkml:trace>
  <inkml:trace contextRef="#ctx0" brushRef="#br0" timeOffset="14885.2775">12378 1240 0,'0'0'0,"24"50"31,1 24-31,25 50 16,-1-25-16,-24-24 15,25-1 1,-25-49-1,-25-50-15</inkml:trace>
  <inkml:trace contextRef="#ctx0" brushRef="#br0" timeOffset="15002.0347">12725 1265 0,'-50'25'16,"100"-50"-16,-174 124 15,-50 149 1,125-173-16,24-175 15</inkml:trace>
  <inkml:trace contextRef="#ctx0" brushRef="#br0" timeOffset="15669.4504">13891 1017 0,'0'0'0,"0"25"32,0 99-17,0 49-15,-50 26 16,0-25-16,-24-26 16,24 1 15,199-496 0,25 49-15,24 100-1,-99 198 1,-99 223 0,0-99 15,0 0-31,0-74 15,25 24-15,0-49 16,25 0 0,-25-25-1,74 25-15</inkml:trace>
  <inkml:trace contextRef="#ctx0" brushRef="#br0" timeOffset="38474.803">15850 1389 0,'0'0'0,"0"50"31,25 24-31,0-24 16,24 24 0,-24-24-16,25-1 15,-25-24-15,-1-25 16</inkml:trace>
  <inkml:trace contextRef="#ctx0" brushRef="#br0" timeOffset="38612.4534">16024 1513 0,'0'0'0,"-50"74"0,-24 1 15,24 24-15,-24-49 16,74 24-1</inkml:trace>
  <inkml:trace contextRef="#ctx0" brushRef="#br0" timeOffset="39112.0943">17239 967 0,'0'0'16,"-25"0"-16,1 50 0,-26 49 16,-24 75-16,24-25 15,-24 24 1,24 199 15,174-347 0</inkml:trace>
  <inkml:trace contextRef="#ctx0" brushRef="#br0" timeOffset="39345.4894">17314 1761 0,'24'0'0,"-48"0"0,98 0 16,-49 0 0,24 0-1,1-49 1,25-100-1,-100 124 1,-99 25 0,0 49-1,99 1 1,0 0 0,50 24-1,24-24 1</inkml:trace>
  <inkml:trace contextRef="#ctx0" brushRef="#br0" timeOffset="39712.1016">17859 1587 0,'0'0'0,"-24"0"31,-1 0-15,0 0-1,0 25 1,25 75-1,25-1 1,-25 25 0,0-75-1,-25 100 1,-24-25 0,24-99-1,0-25 1,25-74-1,25-1 1,49-49 0,1 75-1,24 24 1,-74-25 15,49 50-31</inkml:trace>
  <inkml:trace contextRef="#ctx0" brushRef="#br0" timeOffset="40161.2722">18355 1364 0,'0'0'0,"0"50"32,-24 74-32,-26 50 15,0-26 1,26-24-1,48-124 1,26-24 0,74-150-1,-50 75-15,-24 49 16,-25 25-16,0 25 16,0 50-1,24 99 1,26-50-1,-26-49 1,-24-50 0,0 0-1</inkml:trace>
  <inkml:trace contextRef="#ctx0" brushRef="#br0" timeOffset="40943.9639">16966 2530 0,'0'0'0,"-24"25"0,24 0 15,0 24-15,24 1 16,249 24 31,25-272-16,-100 74-15,-49 149-1,-25 99 1,-74-75 0,74 26-1,-25-75 1,50 0-1,-75-75 1,1 26-16,-1 24 16,25-25-1,25 25-15,0 25 32,0-24-32</inkml:trace>
  <inkml:trace contextRef="#ctx0" brushRef="#br0" timeOffset="76113.1338">6697 3944 0,'0'0'0,"-25"-25"16,-24 0-16,-1 25 16,1 0-16,-1 0 15,-24 50 1,24 24-16,0 50 15,26 0 1,-26 50-16,25 0 16,149 148 15,174-719 0,-174 75 0,-50 123-15,-49 175 0,25 197-1,-1-49 1,51 75 0,24-100-1,-50-99 1,25 0-16,0-99 15</inkml:trace>
  <inkml:trace contextRef="#ctx0" brushRef="#br0" timeOffset="76766.8936">7541 4167 0,'0'0'0,"49"0"15,1 25 1,-1-25 0,51 74 15,-249 150 0,124-200-15,-25-24-16,50 25 15,-24-25-15,24 25 32,24 25-32,26 24 15,0 0 1,-1-49 0,1-25-16,-25 0 15,-1 0 1,1-25-1,0 1-15,-25-1 16,0-25-16,0 25 16</inkml:trace>
  <inkml:trace contextRef="#ctx0" brushRef="#br0" timeOffset="77712.2845">7689 3845 0,'0'0'0,"25"0"47,0 0-47,0 0 15,0 25 1,-25-1 0,0 1 15</inkml:trace>
  <inkml:trace contextRef="#ctx0" brushRef="#br0" timeOffset="80691.5156">16197 3101 0,'0'0'0,"-24"0"16,24 24-1,0 100-15,-25 100 16,0 24-16,0 49 16,0-73-1,1-76-15,24-24 16,0-49-1,0-50-15,0-75 32,24-49-32,175-248 47,-125 297-47,1 25 15,-26 124 1,-49 1-1,0-1-15,-49-25 16,-100 50 0,99-99-16,1 0 15,-51-50 1,76-74 0</inkml:trace>
  <inkml:trace contextRef="#ctx0" brushRef="#br0" timeOffset="81055.4524">17066 3894 0,'0'0'0,"0"25"15,24-25 1,26 124 15,-124 25 0</inkml:trace>
  <inkml:trace contextRef="#ctx0" brushRef="#br0" timeOffset="81499.1738">16917 4366 0,'0'24'31,"0"-48"-31,74 48 31,-24-48-31,99-76 31,-125 76-15,-24 73 31,0-24-32,0 0-15,25 99 16,-25-50 0,0 75-1,-25-25 17,-24-49-17,-50-1 1,24-49-1,1-75 1,99-124 0,-1 100-1,1 24-15,25 26 16,24 24-16,1-25 16,49 25-1,-50-25 1,-74-25 15</inkml:trace>
  <inkml:trace contextRef="#ctx0" brushRef="#br0" timeOffset="92412.2201">3572 8161 0,'0'0'0,"25"-25"0,-1 0 16,26 25-1,-25-25-15,25 25 16,-1 0-16,1 0 16,-1 0-16,26 0 15,-1 0 1,25 0-16,25 25 16,348 25 15,173-75 0,-100-74-15,75 24-1,25 1 1,-273 24 0,-49 50-1,49-49 1,-25 24-16,0 0 15,323-49 1,-50 74 0,-347 0-1,198 0 1,-74 0 0,-99-25-1,-174 0 1,-74 25-16,-26 0 15,-73 0 17,-26 0-32,26 50 15</inkml:trace>
  <inkml:trace contextRef="#ctx0" brushRef="#br0" timeOffset="93476.0894">10269 7144 0,'0'0'0,"25"0"16,25 0-1,24 0 1,0 0-16,50-25 15,0-25 1,50-49-16,0-50 16,24 0-16,-24 1 15,99-224 17,-273 347-17</inkml:trace>
  <inkml:trace contextRef="#ctx0" brushRef="#br0" timeOffset="93727.2793">11361 6077 0,'0'0'0,"49"-25"15,50-24-15,-24-1 16,24 25-1,75 25 1,-100 50 0,-49 124-1,-50-26 1,-74 100 0,0-99-1,99-99 1</inkml:trace>
  <inkml:trace contextRef="#ctx0" brushRef="#br0" timeOffset="94842.3824">14684 7615 0,'0'0'0,"50"0"15,-25 0-15,49 0 16,25 25-16,1-25 16,24 0-1,24 25-15,51-25 16,-1 0 0,1 0-16,49 0 15,50 0-15,-1-25 16,770-74 15,74 74 0,-769 25-31,298 0 16,-323 0 0,-50 0-16,-24 0 15,223 0 1,-297 0 15,-50 0-31,0 0 16,49-25-16,-173 25 15,-75 0 17,-49 0-32,25 0 15</inkml:trace>
  <inkml:trace contextRef="#ctx0" brushRef="#br0" timeOffset="95556.9244">21406 6747 0,'0'0'0,"25"0"15,25-25 1,24-25 0,25-24-16,26-25 15,23 0-15,1-25 16,0 24-16,-50 1 15,50-124 32,-149 148-31</inkml:trace>
  <inkml:trace contextRef="#ctx0" brushRef="#br0" timeOffset="95803.1757">22299 5606 0,'0'0'0,"0"-25"16,25 0 0,25 25-16,49-25 15,-25 25 1,26 25-16,24 50 15,-99-1 1,-25 25 0,-25 25-1,-99 100-15,74-224 16</inkml:trace>
  <inkml:trace contextRef="#ctx0" brushRef="#br0" timeOffset="97455.7303">3398 7417 0,'0'0'0,"-25"0"0,-24 49 15,-1 1-15,25 24 16,25 25 0,0 1-16,0-26 15,50 0-15,49-24 16,-24-50-16,123-74 31,-49-249 0,-248 1 1,-25 297-1,49 50-15,50-50-1</inkml:trace>
  <inkml:trace contextRef="#ctx0" brushRef="#br0" timeOffset="98971.1869">3572 8508 0,'0'0'0,"0"25"47,25 74-47,-25 25 16,0 50-16,-25-1 15,0 1 1,0-50-16,0-50 16,-24-148 15</inkml:trace>
  <inkml:trace contextRef="#ctx0" brushRef="#br0" timeOffset="99257.2729">3076 8954 0,'0'0'0,"49"0"31,51-49-15,148-150-1,-124 100 1,-50-25-16,-49 75 16,0 49-16,0 0 15,-25 74 1,49 25 0,-24 25-1,-25-25-15,25-24 16,0-26-1,-1-24-15,1-50 16</inkml:trace>
  <inkml:trace contextRef="#ctx0" brushRef="#br0" timeOffset="101834.8826">25078 6276 0,'0'0'0,"24"-75"0,1 50 15,-25 75 16,0 99-31,-49 49 16,-1 50-16,0 25 16,-49 198 15,99-396-15</inkml:trace>
  <inkml:trace contextRef="#ctx0" brushRef="#br0" timeOffset="102123.5799">25524 6846 0,'-50'0'16,"-24"50"-16,-25 24 16,-25 1-16,49-26 15,1-24 1,0 0-1,98-25 17,1 25-32,25 24 15,99 75 1,49 0 0,-99-74 15,-99-25-16,-25-1 1</inkml:trace>
  <inkml:trace contextRef="#ctx0" brushRef="#br0" timeOffset="102567.4022">24234 7937 0,'0'0'15,"25"0"-15,49 25 16,75-25 0,25 0-16,24-25 15,50 1-15,-24-1 16,-1 25-1,447 49 17,-695-24-1,-99-50-15</inkml:trace>
  <inkml:trace contextRef="#ctx0" brushRef="#br0" timeOffset="103316.698">25003 8434 0,'0'0'0,"-49"-25"15,-26 25-15,-24 49 16,24 75-16,1 0 15,24 0 1,50-24-16,0-51 16,50 1-16,24-50 15,1-25 1,24-74-16,0 0 16,100-125 15,-174 224-16,-25 100 1,0-1-16,0-25 16,0 1-16,0-26 15,24-24 1,26-25 0</inkml:trace>
  <inkml:trace contextRef="#ctx0" brushRef="#br0" timeOffset="103467.9265">25499 8632 0,'0'0'0,"25"0"31,-25 25-15,0 24-1,-25-24-15</inkml:trace>
  <inkml:trace contextRef="#ctx0" brushRef="#br0" timeOffset="103656.1853">25499 8930 0,'0'0'16,"0"74"-1,0 1 1,0-1-16,0-49 16,50 24-1,49-49 1,-49-49 15,-26 24-31,1-25 16,-25 26-16,50-1 15</inkml:trace>
  <inkml:trace contextRef="#ctx0" brushRef="#br0" timeOffset="106781.3186">21109 5407 0,'0'0'0,"0"-24"15,0 98 17,0 124-32,0 150 15,-25 98 1,0 50-16,50 50 16,25-50-1,74 769 16,-124-1042-31,24-24 16,-24-75-16,0-25 16</inkml:trace>
  <inkml:trace contextRef="#ctx0" brushRef="#br0" timeOffset="107412.6916">21307 10195 0,'0'0'16,"0"49"-16,0 51 0,0 24 15,0 0 1,50 297 15</inkml:trace>
  <inkml:trace contextRef="#ctx0" brushRef="#br0" timeOffset="107736.0382">21059 10468 0,'0'0'0,"0"24"0,-25-24 16,75-49 0,24-26-1,26-24 1,-26 50-1,-74 24 1,25 25-16,0-25 16,-1 25-1,1 0-15,25 174 16,-25 24 15,-1-124-15,1-74-1</inkml:trace>
  <inkml:trace contextRef="#ctx0" brushRef="#br0" timeOffset="109793.7844">4366 7144 0,'0'0'0,"-50"0"15,25 25-15,-24 24 16,49 26-1,0 24-15,0 50 16,24-1-16,26-24 16,24-74-1,1-50-15,98-174 32,-173-198 14,-49 348-30,-50 24 0,49 0-1,25-25-15</inkml:trace>
  <inkml:trace contextRef="#ctx0" brushRef="#br0" timeOffset="110176.75">4068 5730 0,'0'0'16,"0"25"-16,25 49 0,0 1 15,74 148 1,-99-124 0,25-25-1,-25-123 1</inkml:trace>
  <inkml:trace contextRef="#ctx0" brushRef="#br0" timeOffset="110393.6675">4018 6424 0,'0'0'0,"0"25"0,0 50 15,25 24 1,74 0 0,50-124-1,-74-24 1,-1-125-1,-49 50 1,-25 99 0</inkml:trace>
  <inkml:trace contextRef="#ctx0" brushRef="#br0" timeOffset="112990.5394">26938 6945 0,'0'0'0,"0"-24"0,25 24 15,-1 0-15,1 74 16,0 50-1,-25 74 1,0 50-16,0 75 16,0-50-16,0 0 15,-25-75-15,25-49 16,0 0 15,-25-249 0</inkml:trace>
  <inkml:trace contextRef="#ctx0" brushRef="#br0" timeOffset="113256.9895">26591 8706 0,'0'0'0,"0"50"0,-25 24 16,25 100-1,25-99 1,74 49 0,149-124-1,-99-124 1,24-25-16,-49 25 16,-24 0-1,-76 49-15,-24 26 16,-49 24-1</inkml:trace>
  <inkml:trace contextRef="#ctx0" brushRef="#br0" timeOffset="114555.9419">19224 5432 0,'0'0'0,"0"25"16,0 49-16,0 50 16,0 25-1,0 50-15,0 49 16,0 0-16,0-25 16,0-24-1,0 49-15,0 446 31,74-173 1,-74-496-1,-50-25-31</inkml:trace>
  <inkml:trace contextRef="#ctx0" brushRef="#br0" timeOffset="115311.812">19372 4316 0,'0'0'0,"0"74"15,0 26-15,-24 48 16,24 26-16,0 0 16,-25-75-1,25-49-15,0-75 32</inkml:trace>
  <inkml:trace contextRef="#ctx0" brushRef="#br0" timeOffset="115583.5006">19050 4887 0,'0'0'0,"0"49"0,0 26 16,149 98 15,124-198 0,-124-123 0,-125 148-15,-24-25 0,0-99-1</inkml:trace>
  <inkml:trace contextRef="#ctx0" brushRef="#br0" timeOffset="118851.7888">5259 6896 0,'0'0'0,"-25"0"15,0 25-15,25 74 16,0 25 0,0 25-16,50-25 15,24-25 1,-24-25-16,24-74 15,0 0-15,1-49 16,-1-224 15,-223 25 1,100 248-17,-75 0 1</inkml:trace>
  <inkml:trace contextRef="#ctx0" brushRef="#br0" timeOffset="119548.0226">5383 5680 0,'24'75'16,"1"49"-1,0 49-15,0-24 16,0-74 0,-25-1-16,0-49 15,24-25 1</inkml:trace>
  <inkml:trace contextRef="#ctx0" brushRef="#br0" timeOffset="119733.9997">5407 6152 0,'0'24'16,"0"-48"-16,0 197 16,25-74-16,25-49 15,-1 0 1,75-75 0,0-149-1,-99 75 1,-50 0-1</inkml:trace>
  <inkml:trace contextRef="#ctx0" brushRef="#br0" timeOffset="128776.2675">17686 5953 0,'0'0'0,"0"50"0,0 24 15,0 25 1,0 50-16,25-25 16,-25 75-16,24 24 15,1 25 1,-25-50-16,0 1 16,0-26-16,0-24 15,0 124 32,-25-273-31,25-25-16</inkml:trace>
  <inkml:trace contextRef="#ctx0" brushRef="#br0" timeOffset="129258.5725">17884 5110 0,'0'0'0,"0"74"16,0 25-16,0 50 15,0-25 1,0-25-16,0-24 15,-25-50-15,1-1 16</inkml:trace>
  <inkml:trace contextRef="#ctx0" brushRef="#br0" timeOffset="129441.4309">17735 5556 0,'0'0'0,"0"25"16,0 25-16,25-1 0,25 1 15,-1-25 1,125-75 0,-75-99-1,-99 75 1,25 49 0</inkml:trace>
  <inkml:trace contextRef="#ctx0" brushRef="#br0" timeOffset="130173.9538">16694 6375 0,'0'0'0,"24"0"0,-24 25 32,25 74-32,-25 99 15,0 75-15,-25 25 16,1-50-1,24-25-15,0-74 16,0-25-16,0-74 16,-50-75-1</inkml:trace>
  <inkml:trace contextRef="#ctx0" brushRef="#br0" timeOffset="130651.8493">16470 5581 0,'0'0'16,"25"99"-16,-25 0 15,25 1-15,0-26 16,-25-24-16,0-1 31</inkml:trace>
  <inkml:trace contextRef="#ctx0" brushRef="#br0" timeOffset="130848.8196">16297 5953 0,'0'0'0,"0"50"0,0-25 16,24-1-1,26-24 1,0 0-16,49-74 16,0-25-16,-24 24 0,-1 1 15,-74-25 1</inkml:trace>
  <inkml:trace contextRef="#ctx0" brushRef="#br0" timeOffset="150776.0104">4266 11162 0,'0'0'0,"-24"25"15,48-25 17,26 25-17,24 0-15,26-1 16,24-24-16,24 0 15,51 0-15,-1 0 16,547-74 15,346-1 16,-496 1-31,-297 49-1,272-49 1,-123 74 0,-100 0-1,-223 0 1,-25 0-16,-24 0 16,-50 0-16,-1 0 15,-48 0 16,-1 0-31,-50 25 16,-49-25-16,100 0 31</inkml:trace>
  <inkml:trace contextRef="#ctx0" brushRef="#br0" timeOffset="151073.8636">9327 10740 0,'0'0'0,"49"0"0,26 50 16,24-25-1,0-25-15,50 25 16,0-1-16,-25 26 15,-75 49 1,-98 0 0,-199 125-1,0-150 1,223-49 15</inkml:trace>
  <inkml:trace contextRef="#ctx0" brushRef="#br0" timeOffset="161008.0534">21630 12080 0,'0'0'0,"-25"0"15,-25 0-15,1 0 16,-1 0 0,-24 0-16,24 0 15,25 0-15,-24 0 16,24 0-1,-25 0-15,-24 0 16,-249-149 15,1 99-15,123 26 0,-24 24-16,-25 0 15,0-25-15,0 25 16,-273-50-1,25 1 1,248 49 0,-223-25-1,-1-25 1,76 1 0,222 49-1,-124-50 16,224 25-31,-50-24 16,173 24-16</inkml:trace>
  <inkml:trace contextRef="#ctx0" brushRef="#br0" timeOffset="161394.1715">16545 10790 0,'0'0'0,"-50"0"0,-24 0 16,-26 25 0,1 24-16,0 1 15,0 24-15,-50 50 31,99-74-15,26-25 0,24 25-1,24-1 1,26 26-16,24-1 16,1 25-16,49 0 15,-25 1-15,25-26 16,75 100-1,-125-125 1,50-74 0</inkml:trace>
  <inkml:trace contextRef="#ctx0" brushRef="#br0" timeOffset="177424.5358">25450 5804 0,'0'0'0,"0"-25"0,0 1 15,-25-1 1,0-25-16,0 25 16,0 1-16,-24 24 15,24-25 1,0 25-16,0-25 15,-99 25 17,0 50-17,-25 74 1,50-75 0,-99 100-1,24-25 1,-24 99-1,99-99 1,-1 0-16,1 0 16,25 25-1,-26 0-15,-24 99 16,100-124 15,24 124-15,0-124-16,0 0 15,24-25-15,-24 26 16,50 147 0,-50-148-1,25 0-15,0 0 16,-25 0-16,24 25 16,-24-25-1,25 0-15,25 124 16,-25-148-1,24-26-15,-24 0 16,124 75 0,-75-99-1,1-1-15,24 1 32,149 25-32,-124-51 15,0-24 1,124 0-1,-99 0 1,-25-24-16,0-1 16,-25-25-16,0 0 15,75-74 1,-100 0 0,-49 100-1,25-100 1,0-25-1,-26 74 1,26 26-16,0-75 16,-26 74-1,1 1 1,0-26 0,74-24-16,-74 24 31,25 1-31,-1 0 15,-24-1-15,25-24 16,24-99 0,0 24-1,-49 75 1,25-100 0,-25-24-1,-1 25 1,-24 24-1,0 75 1,0 0-16,-24-25 16,24 49-1,-25-24-15,-25 24 16,25 1 0,-74-75-1,50 75-15,-1-25 16,25-1-1,-74-48 1,74 73 0,-24 26-16,-1-1 15,0 0-15,-24-24 16,-50-50 0,0 0-1,49 99 1,26 0-16,-26 0 15,1 25 1,-25 0-16,-25 0 16,-25 25-16,0 0 15,75 0 1</inkml:trace>
  <inkml:trace contextRef="#ctx0" brushRef="#br0" timeOffset="191249.0815">15429 1637 0,'0'0'0,"24"25"0,26 0 16,49 0 0,25-25-16,50 0 15,74 0 1,74 0-16,50-50 15,50 0-15,1116-74 32,-943 149 15,-471 0-32,-149 0 1,-148-25-1,-50 0 1</inkml:trace>
  <inkml:trace contextRef="#ctx0" brushRef="#br0" timeOffset="191631.5702">16421 1786 0,'0'25'16,"-25"-25"-16,25 25 31,25-25-31,24 0 15,1 0 1,49 24-16,224-24 16,-51 0-16,26 0 15,49 0 1,348-24 0,-174 24-1,-199 0 1,-247 24 15</inkml:trace>
  <inkml:trace contextRef="#ctx0" brushRef="#br0" timeOffset="197458.9199">6796 2877 0,'0'0'0,"0"75"16,0-26-16,25 1 15,25 0 1,24-26-16,1-24 15,-1-24 1,25-1-16,-24-25 16,-1 1-16,-24 49 15,123 24 17,-73 26-32,321 24 31,-247-74-16,0 0-15,173-49 32,-174-1-17,150 25 1,-149 25-16,-26 0 16,26 25-16,0 0 15,148 25 1,-148-50-1,198-100 1,-199 51-16,-24 24 16,0 0-16,0 0 15,124 50 1,-149 0 0,149 49-1,74-74 1,-173-24-1,-1-51 1,-24 1 0,0-1-16,-25 26 0,-25 24 15,0 0 1,75 50 0,-100 0-1,199 24 1,-149-24-16,0-25 15,0-25-15,0 1 16,124-26 0,-148 50-1,-1-25 1,-124 0 15</inkml:trace>
  <inkml:trace contextRef="#ctx0" brushRef="#br0" timeOffset="252488.8536">23292 5135 0,'0'0'0,"-25"0"16,0 0-16,0 0 16,50 24 15,49 1-15,26 25-1,48-50-15,522-50 31,372-74 16,-844 99-31,1 25-16,-1 0 16,1-24-16,-50 24 15,99 0 1,-25 0-1,-124 0 1,0 0 0,-74 0-1,-50 24 32,0 1-47,1 0 16,-26 0-1,25-25 1,0 25 0,1-1-1,-1 26 1,-50 49 0,26 50-1,24-75 1,0 100-1,0-25 1,1 25 0,-1 24-1,0-74 1,-25 74 0,-24 50-1,49-123 1,25-1-16,-25-25 15,1 0 1,24 25-16,-25 99 16,-25 0 15,25-123-15,1 24-16,-1-25 15,0-25-15,0 26 16,-24 123-1,24-50 1,25-98 0,-25 98-1,25-24 1,0 50 0,0-125-1,0 75 1,0-25-1,0 0 1,25 25 15,-25-100-15,25 100 0,-1-49-1,-24-1 1,25-50-1,-25-24-15,0 0 16,0 0-16,-25-25 109,1 0-77,-1 0-32,0 0 15,0 0 1,-25 0 0,26 0-1,-1 0-15,-50 0 16,1 0-16,-25 0 15,-149 0 1,99 0 0,-149 0-1,25 0 1,1 0 0,98 25-1,100-25 1,-1-25-1,50 25 1,25-25 140,0-25-140,0 1-16,0-1 16,0 1-1,25-75 1,-25 49-1,0-24-15,0-75 16,0 75 0,0 25-1,0-26-15,25-123 32,-25 124-17,25-124 1,0 123-16,-25 1 15,0 25-15,24-25 16,-24-125 0,0 125-1,50-74 1,-25-51 0,24 1-1,-24 49 1,0 75-1,-25-50 1,25-24 0,0 74-1,-25 24 1,0-74 0,24 75-16,-24-1 15,0 1 1,0-100-1,25 75 1,-25-50 0,0 25-1,0 0 1,0 25 0,0 25-1,0-26 1,0 1-1,0 50 1,0 24-16,0-25 16,0 25-1,0 1 1,0-1-16,0-25 31,0 25-15,0 1-1,0-1-15,0 0 94,-99 0-78,124-24-1</inkml:trace>
  <inkml:trace contextRef="#ctx0" brushRef="#br0" timeOffset="256930.5225">25003 6896 0,'0'0'0,"-25"0"31,25 25-31,25-25 32,0-25-1,0 0-16,0 0 1,24-74 15,1 74 1,-25 25-17,24 0 1,1 0-1,-25 0 1,49 0 0,0 25-1,-49-25 1,0 0 0,-25 25-1,0-1 1,0 26 31,0-25-32,-25-25 17,0 25-32,1-25 15,-1 0 1,-25 49-1,25-49 1,1 25 0,-26-25-1,25 0 1,0 25 0,1 0-1,-1-25 1,25 25-1,-25-25 1,0 0 15,-49 0-15</inkml:trace>
  <inkml:trace contextRef="#ctx0" brushRef="#br0" timeOffset="279313.6772">25078 3150 0,'0'0'0,"0"75"47,-25 73-32,25-24-15,-25 25 16,25 0-1,-25-50 1,-49 50 15,49-149-31</inkml:trace>
  <inkml:trace contextRef="#ctx0" brushRef="#br0" timeOffset="279531.8237">24904 3820 0,'0'0'0,"-50"74"16,25 1-16,25 148 15,75-99 1,-25-99 0,123-75 15,-49-74-16,-74 0 1,-50 75 0,0 24-16</inkml:trace>
  <inkml:trace contextRef="#ctx0" brushRef="#br0" timeOffset="301973.9966">7268 6672 0,'0'0'0,"0"50"31,0 24-31,25 51 16,-1-1 0,-24 24-16,25 1 15,-25 0-15,0-25 16,0-50 0,0-24-16,25-199 31</inkml:trace>
  <inkml:trace contextRef="#ctx0" brushRef="#br0" timeOffset="302558.1792">7367 6672 0,'0'0'0,"-25"0"0,25 25 31,50-25-15,49 0-16,0-25 16,50-24-1,198-26 1,50 51 0,-198-1-1,-1 25-15,-24 0 16,-1 0-1,-24 0-15,124 0 16,-25-25 0,-174 25 15,75 0-15,-74 0-1,-75 50 48,-25-26-48,25 26 1,-25 0-16,25 24 16,-25-24-16,25 49 15,0 124 1,0-24-1,0-75 1,50 0 0,-50-50-1,25-74 1</inkml:trace>
  <inkml:trace contextRef="#ctx0" brushRef="#br0" timeOffset="304505.7512">10220 6375 0,'0'0'0,"49"0"93,1 0-77,49 0-16,25 0 16,50 0-1,-50 0-15,-25 0 16,0 0-1,-49 0-15,-26 0 16,1 25-16,-25-1 31,0 1-15,25 25 15,0 49 0,25 50-15,-1 74 0,1 0-1,-50-99 1,0 100 0,0-100-1,0-75 1,0-24-1</inkml:trace>
  <inkml:trace contextRef="#ctx0" brushRef="#br0" timeOffset="305271.4458">6077 6772 0,'0'0'0,"-25"0"16,75 0 15,24-25-15,50-25-16,25 1 15,50-1 1,-51 0-16,1 50 15,-74 0-15,-75 75 32</inkml:trace>
  <inkml:trace contextRef="#ctx0" brushRef="#br0" timeOffset="305522.6311">5978 6821 0,'0'0'0,"0"25"0,-25 25 15,25-1 1,-25 100 0,25 99-1,25-74 1,-25 148-1,25-173 1,0-149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06T02:54:51.6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20811 2332 0,'0'0'0,"-99"0"0,49 24 16,25 51-1,1 49-15,24 25 16,0-25-16,49-50 16,51-24-1,-1-50-15,25-25 16,74-298 15,-371-24 0,98 347-15,-49 25 0,-25 25-1</inkml:trace>
  <inkml:trace contextRef="#ctx0" brushRef="#br0" timeOffset="552.8322">17711 4291 0,'0'0'0,"0"99"0,-25 1 16,25 24-1,49-50-15,26-24 16,222-174 15,-297-174 0,-49 248-15,-26 26-16,-49 48 16,100-24 15</inkml:trace>
  <inkml:trace contextRef="#ctx0" brushRef="#br0" timeOffset="1282.4817">22671 4614 0,'0'0'15,"-24"74"-15,24 0 16,0 51-16,24-76 16,51-24-16,-25-25 15,24 0 1,0-74-16,-24-26 15,-25-98 17,-273 99-1,99 99-15</inkml:trace>
  <inkml:trace contextRef="#ctx0" brushRef="#br0" timeOffset="1948.9445">20513 5333 0,'0'0'0,"-24"50"0,-1 24 15,25 0-15,0 1 16,25-26-1,49-49-15,0 0 16,1-49-16,-1-50 16,-24-1-1,-50 26-15,0 24 16,-99-24 15,24 49-15</inkml:trace>
  <inkml:trace contextRef="#ctx0" brushRef="#br0" timeOffset="2430.7995">20960 5383 0,'0'0'0,"99"-50"0,100-24 15,-1-26 1,75-24 0,545-273 15,-718 373 0,-150 24-15</inkml:trace>
  <inkml:trace contextRef="#ctx0" brushRef="#br0" timeOffset="2946.4823">21258 2877 0,'0'0'0,"0"25"16,24 0-16,26 49 16,24 50-16,50 75 15,0 24 1,298 348 15,-347-472-15</inkml:trace>
  <inkml:trace contextRef="#ctx0" brushRef="#br0" timeOffset="3512.8433">20861 3200 0,'0'0'0,"-25"149"0,0 74 15,0 25 1,25 74-16,-24-49 16,-1-50-16,25-49 15,-75-50 1</inkml:trace>
  <inkml:trace contextRef="#ctx0" brushRef="#br0" timeOffset="4046.0152">20662 3001 0,'0'0'0,"-74"25"15,-1 25-15,-49-1 16,-49 51-16,-1 24 15,-620 347 17,199-99-17,273-149 1,247-148 0,50-125-1</inkml:trace>
  <inkml:trace contextRef="#ctx0" brushRef="#br0" timeOffset="7596.5922">3051 7913 0,'0'0'0,"-25"0"0,50 0 47,0 0-47,49-25 16,1 25-16,49 0 15,-25 0 1,50 0-16,0 0 16,421 25 15,-322-25 0,-273-25 0</inkml:trace>
  <inkml:trace contextRef="#ctx0" brushRef="#br0" timeOffset="9843.2195">12998 7888 0,'0'0'0,"-50"0"0,25 0 15,0 0-15,1 25 31,48-25 16,26 24-47,24 1 16,50 0-16,447 25 31,-125-125 0,-272 75-15,124 0 0,-75 25-1,-124 0 1,-74-25 0,-25 25 15,-25-25-31,-49 0 31</inkml:trace>
  <inkml:trace contextRef="#ctx0" brushRef="#br0" timeOffset="11154.9791">19447 7888 0,'0'0'0,"25"25"15,74-25 1,223 0 15,646-25 1,-373 74-1,-496-24-31,0-25 31,-74 0-15,-25 25-16,-25-25 31,-24 0-15</inkml:trace>
  <inkml:trace contextRef="#ctx0" brushRef="#br0" timeOffset="22137.6149">10418 8781 0,'0'0'0,"0"-25"31,50 25-16,24-25-15,50 0 16,248 1 0,496-125 15,-570 124-31,-50 25 16,-25-25-16,-49 0 15,148-24 1,-222 24-1,-1 0 1,-124 0 31</inkml:trace>
  <inkml:trace contextRef="#ctx0" brushRef="#br0" timeOffset="24292.7154">15627 8706 0,'0'0'0,"50"0"15,-1 25 1,50 0 0,25 0-16,50 0 15,24-1-15,26-24 16,-26 0-16,1-24 15,-1-26 1,174-74 15,-297 74 1</inkml:trace>
  <inkml:trace contextRef="#ctx0" brushRef="#br0" timeOffset="46337.3712">20861 6896 0,'0'0'0,"-50"0"16,25 0 15,1 0 47,-1 0-78,0 0 16,-25-25 0,-173 25 15,-223-25 0,297 25-15,0 50-1,75-1 17,-125 26-17,100-26-15,0 1 16,24 24-16,26-24 16,-1 49-1,50-49 1,99 99-1,100 49 1,123-24 0,75-100-1,-174-74 1,199 0 0,-25 0-1,-224 0 1,-24-25-16,74-74 15,-148 25 1,-25-1 0,-26 1-1,1-100 1,-25 75 0,-74-124-1,-26 99 1,-98 99-1,74 50 1</inkml:trace>
  <inkml:trace contextRef="#ctx0" brushRef="#br0" timeOffset="47241.6014">9674 4167 0,'0'0'0,"-75"0"0,1 75 15,24 49-15,26 0 16,24 24-16,49-48 15,26-51 1,49-49-16,24-25 16,1-74-1,-49 0-15,-51-25 16,1 25-16,-149-75 31,-26 149-15,76 25-1,-1 50 1,50 0-16,0-1 16,50 50-1</inkml:trace>
  <inkml:trace contextRef="#ctx0" brushRef="#br0" timeOffset="47637.899">10517 4415 0,'0'0'0,"-25"0"16,50 0 15,99 0-31,0 25 31,298-25-15,148-50 0,100-24-1,0-25 1,-372 74-1,247-49 1,-198 74 0,-173 49-1,-149-49 1</inkml:trace>
  <inkml:trace contextRef="#ctx0" brushRef="#br0" timeOffset="47920.2564">14362 4266 0,'0'0'0,"0"75"16,25-1 0,49-49-1,100-25 1,-75-25-16,-25-74 15,-24 25-15,-50 24 16,-50-74 0,-24 74-1,-75 26 1,0 73 0,100 26-1</inkml:trace>
  <inkml:trace contextRef="#ctx0" brushRef="#br0" timeOffset="51233.7893">9376 3398 0,'0'0'0,"-25"0"0,1 0 16,-26 25-1,25 25-15,0 74 16,-24 25-16,24-1 16,25-48-16,25-26 15,0-24 1,-1-50-16,26-25 15</inkml:trace>
  <inkml:trace contextRef="#ctx0" brushRef="#br0" timeOffset="51482.4499">9451 3795 0,'0'0'0,"74"-25"31,0 75-15,1 24-16,24-24 31,0-25-31,0-25 15,-49 0-15,0-25 0,-25-49 16,-25-1 0,-50-74-1,0 75 1,-49 24 0,0 100-1,74 49 1,50 0-1,24-74 1,26-25 0</inkml:trace>
  <inkml:trace contextRef="#ctx0" brushRef="#br0" timeOffset="51732.1741">10120 3746 0,'50'74'16,"-100"-148"-16,150 198 31,-51-100-31,26-24 15,123-49 1,-124-26 0,-49-74-1,-25 25 1,-99 50 0,0 49-1,49 75 1,1-25-16,24 74 15,0-50-15</inkml:trace>
  <inkml:trace contextRef="#ctx0" brushRef="#br0" timeOffset="53714.7113">14238 3076 0,'0'0'0,"25"0"47,24 0-31,26 25-16,-1 24 15,1 26-15,-75-1 16,-174 248 31,50-297-16,198-25 0,1 0-31,49 0 16,0-25-1,0 1-15,0-1 16,-50 0-16,-24 0 16,-25 25-1,-50 0 1,0 0 0,-25 149-1,75-50 1,124-99-1,-75-74 17,26-149-17,-100 74 1,-75 50 0,50 99-1,-24 0-15,-1 49 16,1 26-16,-1-26 15,25-49 1</inkml:trace>
  <inkml:trace contextRef="#ctx0" brushRef="#br0" timeOffset="56811.5441">9079 5383 0,'0'0'0,"-25"0"16,0 0 0,75 0-1,49-25 1,0-25-16,25 25 16,0 1-1,-25 24-15,-49 24 16,-25 150 15,-149 148-15,0-49-1,74-99 1,75-174 0,49-50-1,25-148 1</inkml:trace>
  <inkml:trace contextRef="#ctx0" brushRef="#br0" timeOffset="57046.8684">9971 5854 0,'0'0'0,"100"25"16,-75 24-1,24 26 1,26-50 0,-26-25-1,75-124 1,-99-25-1,-99 0 1,-1 25 0,26 124-1,-51 99 1,1 124 0,-75-198-1</inkml:trace>
  <inkml:trace contextRef="#ctx0" brushRef="#br0" timeOffset="57776.609">14114 5209 0,'0'0'0,"25"-25"16,49 0 0,50-24-1,0-1-15,25 25 16,0 1-16,-75 24 16,-24 24-1,-25 1-15,-25 50 16,0 24-1,-248 372 17,198-347-1,75-149-15</inkml:trace>
  <inkml:trace contextRef="#ctx0" brushRef="#br0" timeOffset="58075.8292">15156 5556 0,'0'0'0,"49"75"0,1-51 15,-1 1-15,100-25 16,-99-74 15,0-75-15,-50 0-1,-75-24 1,1 123 0,24 50-1,-99 223 1,100 0 0,49-148-1,49-50 1</inkml:trace>
  <inkml:trace contextRef="#ctx0" brushRef="#br0" timeOffset="69349.622">5110 10964 0,'-50'49'47,"1"26"-31,-26 49-16,-24-25 15,24 25 1,-49 50 15,149-174 0,199 0-15,-51 0 0,-24 0-16,-25 0 15,-50-50 1,-24 50-16,-50-25 16,-124-49-1,50-1 1,-26-24 15,26-75-31</inkml:trace>
  <inkml:trace contextRef="#ctx0" brushRef="#br0" timeOffset="78839.1891">16818 10939 0,'0'0'0,"24"0"0,1-25 16,0 0-16,0 25 15,-75 25 17,-24 74-17,-25 0 1,-1 26-16,1-1 16,25-75-16,49-24 15,124-25 32,298 0-16,-174-74-15,-148 24 0,-100-24-1,-50-1 1,-98-74-1,98 50 1</inkml:trace>
  <inkml:trace contextRef="#ctx0" brushRef="#br0" timeOffset="145857.9045">10120 13767 0,'0'0'0,"-24"0"0,-1 0 16,0 24-1,25 26-15,-25 24 16,25 26-16,25 48 16,0-73-16,49-1 15,224-123 32,-125-423-16,-197 398-15,-125-50 0,0 99-1,75 50 1,-50 49-1,99-74 1,25-49-16</inkml:trace>
  <inkml:trace contextRef="#ctx0" brushRef="#br0" timeOffset="146507.6017">13618 13692 0,'0'0'0,"0"75"15,0-1-15,25 50 16,24-25-1,348 25 17,-149-545-1,-372 297 0,-25 74 0,25 50-15,75 0 0,-1 0-1,50-50-15</inkml:trace>
  <inkml:trace contextRef="#ctx0" brushRef="#br0" timeOffset="147173.6546">17537 13667 0,'0'0'0,"-50"0"16,1 50-16,49 24 15,0 26 1,471 73 15,25-495 0,-397 198-15,-148 99 0,-125 25-1,100 50 1,-150-26 0,224 26-1</inkml:trace>
  <inkml:trace contextRef="#ctx0" brushRef="#br0" timeOffset="147923.0666">21406 13395 0,'0'0'0,"-24"99"0,24 0 15,0 0 1,49 0-16,26-24 16,49-75-1,25-25-15,24-49 16,-49-50-16,0 0 15,-99-75 17,-471 224-1,346 49-15,-24-74-1</inkml:trace>
  <inkml:trace contextRef="#ctx0" brushRef="#br0" timeOffset="149354.8624">9525 12402 0,'0'0'0,"-25"75"0,0-26 16,-24 51-1,24 48-15,0-48 16,25-1-16,0-50 15,25-24 1,25-25 0</inkml:trace>
  <inkml:trace contextRef="#ctx0" brushRef="#br0" timeOffset="149604.8219">9847 12874 0,'0'0'0,"75"173"16,-26-123-1,26-50-15,-1 0 16,26-99 15,-76-25-15,-48 99 0,-1-25-16,-99 50 15,74 0-15,0 25 16,26 0-1,-26 0 1,100-1 0</inkml:trace>
  <inkml:trace contextRef="#ctx0" brushRef="#br0" timeOffset="149870.7916">10368 13047 0,'0'0'15,"0"50"-15,25-25 0,25-1 16,49-73 15,0-125-15,-99 125 0,0-1-16,0 25 15,-49 25-15,-1 0 16,-24 0-1,24 25-15,-24 49 16</inkml:trace>
  <inkml:trace contextRef="#ctx0" brushRef="#br0" timeOffset="150731.8638">13568 12452 0,'0'0'0,"0"50"16,0 49-16,-25 50 15,-24 24-15,49-49 16,-25-25-1,25-49-15,50-75 32</inkml:trace>
  <inkml:trace contextRef="#ctx0" brushRef="#br0" timeOffset="151222.8131">13891 12502 0,'0'0'0,"49"24"31,-24 1-31,0 74 16,-25-24 0,0-1-16,-25 25 15,0-24-15,-49-1 16,49-49 0,50-25 15,24 0-16,100-50 1,0-24 0,-99 24-1,24 26 17,-49 73-17,-25 50 1,25-74-1,0-25 1,74-99 0,-25-25-1,-123 124 17,-26 0-17,-24 25 1,24 0-1,51-174 1</inkml:trace>
  <inkml:trace contextRef="#ctx0" brushRef="#br0" timeOffset="152367.9658">18008 12626 0,'0'0'0,"-25"0"0,-24 0 15,24 0 1,0 24-16,0 100 15,25 0-15,25-24 16,50-51-16,24-24 16,50-75-1,-25-173 32,-298 99-16,-24 174 1,198-1-17</inkml:trace>
  <inkml:trace contextRef="#ctx0" brushRef="#br0" timeOffset="153083.9616">21828 12129 0,'-25'50'32,"1"49"-17,-1 1 1,-25 24 0,50 148 15</inkml:trace>
  <inkml:trace contextRef="#ctx0" brushRef="#br0" timeOffset="153317.4412">22027 12477 0,'0'0'0,"0"25"16,0 24-16,0-24 15,24-25 1,26 0-16,0 0 15,-1-50-15,-24-24 16,0 49 0,-25 0-16,-50-24 15,1 49 1,-26 0 0,50 0 15,1 0-31</inkml:trace>
  <inkml:trace contextRef="#ctx0" brushRef="#br0" timeOffset="153600.9538">22423 12576 0,'0'0'0,"0"25"16,0 24-16,0-24 15,75-25 1,-26-49 0,51-75-1,-100 24 1,-25 26 15,-25 74-15,25 25-1,-24 99 1,-100-25-16</inkml:trace>
  <inkml:trace contextRef="#ctx0" brushRef="#br0" timeOffset="156397.9946">21506 16024 0,'0'0'0,"24"0"16,1 0-16,50 0 15,-26 0-15,1 0 16,49 124 15,-297 174 1,148-249-17,25-49 1,50 0 15,74 25-15,50-25-1,-50 0 1,50-74 0,-99 49-1,-50 74 32,25 1-47,24-50 16,50 0-1,-24 0 1,-26-124 0,-49 74-16,0 1 31,-24 24-31,-51 25 15,50 0 17,-24 99-17,49-49 1,25-1 0</inkml:trace>
  <inkml:trace contextRef="#ctx0" brushRef="#br0" timeOffset="156697.8855">22696 16346 0,'0'0'0,"0"25"16,0 25-1,25-25 1,74-1 0,50-123-1,-99 25 1,-25-50-1,-50 49 17,-50 50-17,1 50 1,24 25 0,-24-1-1,49-24 1,25-74-16</inkml:trace>
  <inkml:trace contextRef="#ctx0" brushRef="#br0" timeOffset="159594.3564">17090 16123 0,'0'0'0,"0"50"16,25 24 0,0 25-16,25 25 15,-26-49 1,1-1-16,-25 1 16,0-26-16,-49-24 15,-1 0 1,-24-25-16,-26-99 31</inkml:trace>
  <inkml:trace contextRef="#ctx0" brushRef="#br0" timeOffset="159694.9188">17190 16247 0,'0'0'16,"24"0"-16,26 25 15,0 0-15,-26-25 16,26 49-1</inkml:trace>
  <inkml:trace contextRef="#ctx0" brushRef="#br0" timeOffset="159927.6285">17760 16470 0,'0'0'0,"25"25"15,0-25-15,0 0 16,49-49-1,-49-1 1,-25-25 0,-25 51-16,0-1 15,0 25 1,-24 0 0,24 25-1,-99-1-15</inkml:trace>
  <inkml:trace contextRef="#ctx0" brushRef="#br0" timeOffset="160660.23">13891 15900 0,'0'0'0,"0"49"16,24 51-16,-24-1 15,0 50 1,0-25-16,0-50 15,0-24 1,-24-25-16,-1-1 16,-25-24-16,1-24 15,-1-76 1,50 1 0</inkml:trace>
  <inkml:trace contextRef="#ctx0" brushRef="#br0" timeOffset="160743.3462">13816 16098 0,'0'0'15,"25"0"-15,49 25 16,-24 0-16,0-25 16,-1 0-1</inkml:trace>
  <inkml:trace contextRef="#ctx0" brushRef="#br0" timeOffset="161013.9392">14387 16321 0,'0'0'0,"25"50"16,-25-25-16,24 0 16,76-25-1,-51 0 1,1-75 0,-25 1-1,-50 74-15,0 0 16,-25-25-1,-74 50 1,75 0 0,-1 49-1,0-74-15,75 50 16</inkml:trace>
  <inkml:trace contextRef="#ctx0" brushRef="#br0" timeOffset="162425.7208">9872 16321 0,'0'0'0,"25"0"31,25 25-31,-26 0 16,26 25-1,-50 24-15,25 1 16,-25-1-16,0 0 16,-25 1-1,0-1 17,50-74 30,25 0-62,-1-25 16,100-49-1,-74 24 1,49-49 0,-50 99-1</inkml:trace>
  <inkml:trace contextRef="#ctx0" brushRef="#br0" timeOffset="162694.1843">10616 16594 0,'0'0'0,"-24"25"16,24 0-1,74 74 1,25-74 0,0-124-1,-49 24 1,-50-24-1,-74 74 1,49 25 0,-50 0-16,26 25 15,24 0-15,0 25 16,0-1 0,50 26 30</inkml:trace>
  <inkml:trace contextRef="#ctx0" brushRef="#br0" timeOffset="167054.2948">10840 13915 0,'0'0'0,"-25"0"0,25 25 16,49 0-1,26 0 1,24-25-16,50 0 16,0 0-16,74-25 15,0 25 1,0-50-16,1 26 16,371-1 15,-496 25 0,-99-25-15,-49 25 15,-1 0-15,25 25-1,-24-50-15</inkml:trace>
  <inkml:trace contextRef="#ctx0" brushRef="#br0" timeOffset="167954.444">14560 13841 0,'0'0'0,"0"25"16,50-25 15,49 0-31,50 25 15,0-25 1,49 0-16,26 0 16,-1 0-16,25-25 15,-25 0 1,0 25 0,472-50 15,-199 1 0,-273-1-15,-148 50-1,-51 0 1,-73 0 0,-50 0-1,-1 0 16</inkml:trace>
  <inkml:trace contextRef="#ctx0" brushRef="#br0" timeOffset="168755.365">18653 13543 0,'0'0'15,"-25"0"-15,1 0 0,24 25 32,49-25-17,100 0 1,99 25 15,0-25-15,-74-25-1,-1 0-15,175-24 16,-150 24 0,-24 0-16,-26 0 15,76 25 1,-100 0 0,49 0-1,-123 0-15,-25 0 16,-75 0 31,1-24-32,-1-26 1</inkml:trace>
  <inkml:trace contextRef="#ctx0" brushRef="#br1" timeOffset="180840.727">9823 11906 0,'0'0'0,"-25"-25"0,0 1 16,0-1-16,0 0 15,-24 0 1,24 0-16,-25 25 16,1 25-1,-1 25-15,-173 198 47,149-25-16,49-24-15,50 24 0,24-124-1,75 99 1,124-49-1,75-74 1,24-75 0,-149-75-1,150-123 1,-150 24 0,-124 25-1,-98 1 1,-51 24 15,-98-125-15,-75-48-1,24 222 1,125 75 0,-99 0-1,98 50 1,51-50-1,49-74 1</inkml:trace>
  <inkml:trace contextRef="#ctx0" brushRef="#br1" timeOffset="181451.1962">10988 12005 0,'0'25'15,"0"-50"95,-148-24-95</inkml:trace>
  <inkml:trace contextRef="#ctx0" brushRef="#br1" timeOffset="181926.3045">11261 12080 0,'0'0'0,"25"0"16,25 0-1,49-50 1,50 25 0,24-24-16,26 24 15,-1 25-15,1-25 16,74 50-1,-149 25 1,-100-26 0,-24 1-1,-24-25 1,-51-74 0,50 24 15</inkml:trace>
  <inkml:trace contextRef="#ctx0" brushRef="#br1" timeOffset="182139.2947">12551 11733 0,'25'0'15,"-50"0"-15,75 0 16,-1 0-16,1 24 16,74 51-1,-74 123 1,-50-123-1,-25 24-15,-25-49 16,-24-26-16,24-24 16,1-24-1,49-51 1</inkml:trace>
  <inkml:trace contextRef="#ctx0" brushRef="#br1" timeOffset="182706.0387">13097 11212 0,'0'0'0,"25"25"16,-1 24 0,76 75-1,-51-25 1,-24 1-1,-25-26-15,-25 0 16,-24-24-16,-26-25 31,50-100-15,25 1 0,125-100-1,-1 75 1,-75 25-1,1 24 1,-50 25-16,-25 1 16,0 24-16,-49 0 15,-75 24 1,74 1 0,26-25-1,-100 0 1,298 50-1</inkml:trace>
  <inkml:trace contextRef="#ctx0" brushRef="#br1" timeOffset="182955.2323">13618 11534 0,'0'0'0,"-25"50"15,25-25 1,0 24-16,0-24 15,25-25-15,24 0 16,75-124 0,-124 50-1,0-26 1,-49 76 0,-50 48-1,49 1 1,25-174-1</inkml:trace>
  <inkml:trace contextRef="#ctx0" brushRef="#br1" timeOffset="189901.9924">3398 6821 0,'0'0'0,"-25"-25"16,-24 25-16,-26 0 16,26 0-16,-26 0 15,1 25 1,0 25-16,24 24 16,-24 26-16,-1 24 15,26 24 1,98 348 15,298-372 0,-198-148-31,0-76 16,-50-48 0,-49-1-16,-1-99 15,-73 124 1,-51 25-1,1-1 1,-25 26-16,-1 49 16,1 75-1,-25 74 1,124-25 0</inkml:trace>
  <inkml:trace contextRef="#ctx0" brushRef="#br1" timeOffset="197774.1864">13692 9128 0,'0'0'0,"0"50"31,0 49-16,0 0 1,0 25-16,0 25 16,0-25-1,-25-50-15,25-24 0,0-100 32</inkml:trace>
  <inkml:trace contextRef="#ctx0" brushRef="#br1" timeOffset="198424.1305">14114 9277 0,'0'0'15,"25"25"-15,24 24 0,-24 1 16,25 24 0,-26-24-1,-24 24 1,-24 1 15,-26-1-15,75-49 46,24 25-46,26-50-16,-25 0 15,24 0 1,-24-50-16,-26 25 16,1 25-1,0 0 1,-25-25 0,0-49-1,25 49 1,-25 75 15,25-25-15,-1-1-1,51-24 1,-1 0 0,-49 0-1,0-99 1,-25 0-1,-25 25 1,25 49 0,-74 25-1,24 49 1,25 1 0,-99-25-1</inkml:trace>
  <inkml:trace contextRef="#ctx0" brushRef="#br1" timeOffset="204230.8763">12824 11584 0,'0'0'0,"25"-25"15,24 0 1,51 25-16,48-25 16,1 1-16,25-1 15,-25 0 1,-50-25-16,-49 50 16,-150 0 15,-396 199 0,397-125-15,25-24-1,49-1-15,25 1 16,0 0 0,74-26-1,150-123 1,-100 0-1,49-99 1,-173 148 0,-49 50-1,-26 0-15,-24 25 16,0 24-16,24 1 16,26-25-1,73-25 1,51 0-1,-1 0-15,1-50 16,49-49 0</inkml:trace>
  <inkml:trace contextRef="#ctx0" brushRef="#br1" timeOffset="208331.0161">14833 12427 0,'0'0'0,"0"25"0,-25-25 16,50 0 15,50 0-31,49-50 16,24 1-16,26-1 15,49 1-15,-24-1 16,-1 0 0,249 50 15,-323 25 0,-149 0-15,0-149-1</inkml:trace>
  <inkml:trace contextRef="#ctx0" brushRef="#br1" timeOffset="208538.3889">16321 12055 0,'0'0'16,"75"-50"0,24 50-16,-24 0 15,49 0 1,99 100-1,-74-51 1,-149-24 0,-100 74-1,26-74-15,-25 25 16,0-1-16,24 26 31</inkml:trace>
  <inkml:trace contextRef="#ctx0" brushRef="#br1" timeOffset="209079.722">15652 12378 0,'0'0'0,"0"49"0,0 26 15,0 197 1,-124-73 15,198-199 0</inkml:trace>
  <inkml:trace contextRef="#ctx0" brushRef="#br1" timeOffset="209496.4673">15776 12601 0,'25'-25'15,"-50"50"-15,99-75 16,1 25-16,-26 25 16,26 25-1,-51 74 1,-24-49-1,0 24 1,25-74 0,0 0-1,49-24 1,-49-51 0,50 26-1,-51 98 1,1 1-1,-25-1-15,25-24 16,0-25 0,0-49-1,-25-1 1,0-99 0,0 124-1,-50 1 1,-24 73-1,-26 1 1</inkml:trace>
  <inkml:trace contextRef="#ctx0" brushRef="#br1" timeOffset="214025.1291">17711 14238 0,'0'0'0,"0"49"47,0 51-47,0-1 15,0 25 1,-50 149 15,25-248-15</inkml:trace>
  <inkml:trace contextRef="#ctx0" brushRef="#br1" timeOffset="214559.6789">17909 14461 0,'0'0'0,"50"0"16,-1 50-16,-24 24 15,49-24 1,-74 24 15,-24-24-31,24-25 31,-25-25-15,25 24 0,49-24 15,1 25-15,99 25-1,0-25 1,-100-75-1,26-24-15,-26 24 16,1-24-16,-25 49 16,-25 0-16,-25 25 31,25 50-15,-25 24-1,25-24-15,25-26 16,74-98 15,-24-50-15,-75 74-1,0 26 1,-75 24 0,26 24-1,-26 1 1</inkml:trace>
  <inkml:trace contextRef="#ctx0" brushRef="#br1" timeOffset="215440.889">13519 14486 0,'0'0'0,"0"50"0,0 49 16,24 0 0,26 0-16,24-74 15,26-25-15,-1-25 16,-25-49-16,-24-25 15,-25 24 1,-25 50-16,-25 1 16,-273 73 15,199 50 0</inkml:trace>
  <inkml:trace contextRef="#ctx0" brushRef="#br1" timeOffset="220703.0875">13519 9327 0,'0'0'0,"-25"0"0,74 24 15,26 26 1,49 0 0,223-26-1,-173-24 1,148-148 15,-322 123-31,-49 25 16,-51 0-16,-49 0 15,-198 49 1,174-24 0,-26 50-1,150-26-15,24-24 16,50 25-16,24-1 15,274 1 1,-125-50 0,224-99-1,-199 24 17,-223 75-17,-248 0 1,124 0-1,-174 0 1,174 75 0,124-26-1,50 75 1,49-74-16,0-50 16,50 0-16,0-75 15,124-49 1,-248 75-1,-75 24 1,-198 0 0,0 25-1,74 50 1,125-1 15,49 26-15,198-26-1,-49-49 1,0-99-16,124-50 16,-199 100-1,-99 49 1,-24 0 0,-51-25-1,-48 25 1,148 25-1</inkml:trace>
  <inkml:trace contextRef="#ctx0" brushRef="#br1" timeOffset="222024.0679">21605 15404 0,'0'0'0,"-99"0"16,-25 0-16,-25 0 16,-25 49-16,25 1 15,1 24 1,23 1-16,1 24 15,50 0-15,0 25 16,49 0 0,0 25-16,174 397 31,124-174-15,124-223 15,148-174-16,75-198 1,-347 74 0,223-124-1,-148 50 1,-224 148 0,-50-49-16,-24 0 15,-75 0-15,-50 0 16,-222-198-1,-125 98 1,199 200 0,0 48-16,-50 26 15,-99 25 1,223 73 0</inkml:trace>
  <inkml:trace contextRef="#ctx0" brushRef="#br1" timeOffset="226463.6725">15602 9178 0,'0'0'0,"25"0"62,0 25-31,24 24-31,-49 50 16,25 25 0,-25 75 15,-25-199-16</inkml:trace>
  <inkml:trace contextRef="#ctx0" brushRef="#br1" timeOffset="227246.1189">15528 9178 0,'0'0'0,"49"0"0,1 25 16,24 24-16,1 1 15,-50-1 1,-1 26-1,-24 24-15,-24-25 16,-26 1-16,0-1 31,150-74 16,48-49-31,-73-1-1,74-124 1,-100 100 0,1 24-16</inkml:trace>
  <inkml:trace contextRef="#ctx0" brushRef="#br1" timeOffset="227479.162">16321 9376 0,'0'0'0,"0"25"16,-24 25-16,24 24 15,49 50 1,100-124-1,-74-74 1,-1-26 0,-49 1-16,-25 50 15,0 24-15,-25-50 32,0 51-17,-24 24-15,24 0 16,0 0-16,0 74 15,25-24 1,0-1 0</inkml:trace>
  <inkml:trace contextRef="#ctx0" brushRef="#br1" timeOffset="227745.635">16842 9426 0,'0'0'0,"25"49"0,-25-24 16,50-25 0,49-99 15,-49 25-15,-50-26-16,-25 26 15,-25 24-15,1 50 16,-1 0-1,-24 75 1,24-1 0,25-24-1</inkml:trace>
  <inkml:trace contextRef="#ctx0" brushRef="#br1" timeOffset="231759.2852">19348 14585 0,'0'0'0,"24"25"15,51 0-15,24 49 16,50-24 0,-25-25-16,25-1 15,0-48-15,-1-26 16,-24 0-1,0-24 17,-124 49-17,0-99 1</inkml:trace>
  <inkml:trace contextRef="#ctx0" brushRef="#br1" timeOffset="231959.6468">20414 14337 0,'0'0'16,"-25"0"-1,50 0-15,25 0 16,-1 0-16,1 25 16,74 49-1,-99 1 1,-25-1 0,-75 25-1,-73-49 16,98 0-15</inkml:trace>
  <inkml:trace contextRef="#ctx0" brushRef="#br1" timeOffset="232224.9692">20017 15032 0,'0'0'0,"-24"0"16,-1 74-1,25 75-15,-25 74 16,25-173 15,50-75-31</inkml:trace>
  <inkml:trace contextRef="#ctx0" brushRef="#br1" timeOffset="232491.4602">20265 15156 0,'0'0'0,"0"24"31,25 1-31,0 0 15,0 0 1,0-25 0,-1 0-16,-24-25 15,0-25 1,-49 1 0,-1 24-1,-24 25 1,49 25-1,25 74 17,-50-99-17</inkml:trace>
  <inkml:trace contextRef="#ctx0" brushRef="#br1" timeOffset="232740.4829">20563 15106 0,'0'0'0,"25"0"16,49 74-1,-49-24 1,0 0 0,25-50-1,-26-75 1,1-98 0,-74 98-1,-51 50 1,26 50-1,24 25 17,50 24-32</inkml:trace>
  <inkml:trace contextRef="#ctx0" brushRef="#br1" timeOffset="234106.3703">21704 14188 0,'0'0'0,"25"0"16,25 25 0,-1 0-16,26 24 15,-26 26 1,-24-25-16,-25 24 15,-50-24-15,1 24 32,-50 25-1,148-99 0,75 0-15,50-25-1,-25-74 1,-100 50 0,-49 24-1,-25 25 32,25 25-47,0-1 16,25-24-1,50-49 17,-51-1-17,1 1-15,-25 24 16,-25 25-16,1-25 16,-51 0-1,26 25 1,49 50-1,0-25 1,49 49 0</inkml:trace>
  <inkml:trace contextRef="#ctx0" brushRef="#br1" timeOffset="234327.4486">22597 14436 0,'0'0'0,"25"0"16,0 0-16,-1 25 31,-24 25-31,50-25 15,-25-25 1,25 0-16,24-25 16,-24-74-1,-26-50 1,-48 99 0,-26 25-1,0 25-15,-24 25 16,-1 49-16,26-98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06T03:04:29.899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13767 9624 0,'0'0'0,"0"50"46,0 24-30,24-24 0,26-25-16,24-25 15,26-25-15,-1-99 16,-25 0 0,-74-124 15,-248 223 0,199 124 0</inkml:trace>
  <inkml:trace contextRef="#ctx0" brushRef="#br0" timeOffset="715.6885">13568 9823 0,'-25'24'16,"1"1"-16,-1 25 16,-25 24-16,1 26 15,-1-26 1,0 25-16,1 0 15,-1 1-15,-24 24 16,-26-25 0,-172 248 15,-100 25 0,322-347-15,75-149 15</inkml:trace>
  <inkml:trace contextRef="#ctx0" brushRef="#br0" timeOffset="1031.5846">12378 11410 0,'0'0'0,"-75"75"15,26-26-15,49 1 16,0-1 0,99 26-1,99-75 1,-24-199 0,-125 125-1,-24-25 1,-74 74-1,-125 25 1,0 50 0,125-50-1,24 24 1</inkml:trace>
  <inkml:trace contextRef="#ctx0" brushRef="#br0" timeOffset="1754.6772">12254 11757 0,'-25'25'0,"0"-25"15,0 25-15,-25 25 16,1 24-1,-1-24-15,1 24 16,-26 0-16,1 26 16,-25-26-1,-25 50-15,-25 25 16,-347 273 15,24 49 0,373-397-15,50-148 31</inkml:trace>
  <inkml:trace contextRef="#ctx0" brushRef="#br0" timeOffset="2026.5347">10368 13295 0,'0'0'0,"-24"75"0,-1 24 15,0 25 1,75 0 0,98-99-1,-48-50 1,98-198-1,-148 74 1,-75 149 0,-25-25-16,-123 25 15,98 0 1,50-49 0</inkml:trace>
  <inkml:trace contextRef="#ctx0" brushRef="#br0" timeOffset="2830.6102">14238 9897 0,'0'0'0,"0"25"32,49 24-17,26 76-15,24-1 16,50 49-16,0 1 15,521 570 17,-249-248-1,-222-298-15,-125-123-1,-49-26 1,-25-73-1</inkml:trace>
  <inkml:trace contextRef="#ctx0" brushRef="#br0" timeOffset="3099.4014">16024 12179 0,'0'0'0,"0"50"0,0 49 15,25-49 1,24-26-16,26-24 16,-26 0-1,26-49-15,-26-50 16,-74 24 0,-24 50-1,-26 0 1,26 25 15,24-173-15</inkml:trace>
  <inkml:trace contextRef="#ctx0" brushRef="#br0" timeOffset="3646.1924">16098 12526 0,'0'0'0,"0"25"31,0 99-31,0 0 16,-49 447-1,24-323 16,-25 0-31,1 0 16,-1 0-16,25-99 16,25-75-1,0-24 1,0-125 0</inkml:trace>
  <inkml:trace contextRef="#ctx0" brushRef="#br0" timeOffset="3895.7911">15825 14808 0,'0'0'0,"0"50"15,50-25 1,0-25-16,49-50 16,50-148-1,-75 74 1,-99 74-1,-49 25 17,-75 25-17,75 0 1,49-99 0</inkml:trace>
  <inkml:trace contextRef="#ctx0" brushRef="#br0" timeOffset="4545.804">16619 12477 0,'0'0'0,"0"25"32,50 24-32,24 26 15,1 24-15,73 0 16,26 50-16,0 0 15,-26 0 1,26-1-16,-50 26 16,223 198 15,-123-174 0</inkml:trace>
  <inkml:trace contextRef="#ctx0" brushRef="#br0" timeOffset="4828.4439">18479 14287 0,'-49'0'15,"49"25"-15,0 0 16,0 0 0,25 0-1,99 0 1,49-125-1,-98 26 1,-50-1 0,-25 51-16,-75-1 15,1 25-15,-25 25 16,-50-1 0,124 1-1,0-25 1,25-198-1</inkml:trace>
  <inkml:trace contextRef="#ctx0" brushRef="#br0" timeOffset="5790.1947">14213 9203 0,'0'0'0,"25"0"16,24-25-16,26-50 15,49-24 1,25 0-16,49-25 16,25 0-1,1-25-15,24 25 16,198-50 15,-347 150 0,-123 24-15,-1 0-16,-25 0 16,1 0-1</inkml:trace>
  <inkml:trace contextRef="#ctx0" brushRef="#br0" timeOffset="6063.5622">15974 7987 0,'0'0'16,"0"25"-16,-25 25 16,25-1-1,25 26 1,149-75-1,-1-124 1,-123 49 0,-25 1-1,-75 49 1,-74 25 0,0 49-1,0-24 1</inkml:trace>
  <inkml:trace contextRef="#ctx0" brushRef="#br0" timeOffset="7691.9491">16123 7838 0,'0'0'0,"25"-25"32,49-74-17,1-25 1,49-25-16,0 1 16,25-51-16,-1 1 15,1-1 1,0 26-16,99-199 31,-248 372 0,-99 0 1,74 0-17,0 0 1,25 24-16</inkml:trace>
  <inkml:trace contextRef="#ctx0" brushRef="#br0" timeOffset="8025.3317">17388 5879 0,'0'0'0,"-50"0"16,26 74-16,-1 25 15,50 25 1,74-99 15,-25-74-15,-49-51-1,-25 51 1,-25-1 0,-74 25-1,49 50 1,26 25 0</inkml:trace>
  <inkml:trace contextRef="#ctx0" brushRef="#br0" timeOffset="108461.8471">15280 10567 0,'0'0'0,"-25"-25"0,25-25 16,0 26 0,0-1-16,0 74 62,0 51-62,25 24 16,-25 0-1,0-25-15,0 25 32,-75-124-1,-74 25-15,-49-25-1,124 0 1,49-25-1,50-25 1</inkml:trace>
  <inkml:trace contextRef="#ctx0" brushRef="#br0" timeOffset="108731.956">15677 10418 0,'0'0'0,"-25"50"15,-25 98 1,25-24-1,25 0-15,25-49 16,0-75 0</inkml:trace>
  <inkml:trace contextRef="#ctx0" brushRef="#br0" timeOffset="108946.9377">15801 10691 0,'0'0'15,"24"74"1,1-24-16,0-25 15,25-1 1,-1-48 0,-24-76 15,-50 1-15,-24 74-1,-1-24 1</inkml:trace>
  <inkml:trace contextRef="#ctx0" brushRef="#br0" timeOffset="109194.1717">16197 10790 0,'0'0'0,"25"0"16,-25 25-1,25-25 1,0 0-1,0 0-15,-1 0 16,26-124 0,-25 74 15,-75-24-15,1 74-1,-51 0 1,51-75-1</inkml:trace>
  <inkml:trace contextRef="#ctx0" brushRef="#br0" timeOffset="111458.5275">14337 7739 0,'0'0'0,"25"0"32,25 50-32,-1 24 15,1 50-15,-1-49 16,-24 24 0,-25-50-16,25-24 15,0-50 16,24-74-15,75-50 15,-24 174-15,-51 25 0,50 49-1,-49-99 1,-25 0-1,0-199 1,-1 125-16,-24 0 16,0 24-1,-24 25-15,-1 50 16,25 25 15,-25 49-15,0-74-1,25-50-15</inkml:trace>
  <inkml:trace contextRef="#ctx0" brushRef="#br0" timeOffset="112556.8082">12948 10046 0,'0'0'0,"0"25"47,0 99-47,-25-25 15,0 0-15,1-24 31,123 98 1,298-222-1,-348-26 0,-24 50-31</inkml:trace>
  <inkml:trace contextRef="#ctx0" brushRef="#br0" timeOffset="113072.9577">11782 9575 0,'0'0'0,"-25"24"16,1 100 0,-1 50-1,25-50-15,0-49 16,25 24 15,-1-124-31</inkml:trace>
  <inkml:trace contextRef="#ctx0" brushRef="#br0" timeOffset="113259.6667">12129 9674 0,'0'0'0,"-24"149"15,24-75-15,24-24 16,101-26 0,-101-24-1,1-74 16,-50 0-15,-99 24 0,50 25-1,24 25 1</inkml:trace>
  <inkml:trace contextRef="#ctx0" brushRef="#br0" timeOffset="113539.4646">12427 9748 0,'0'0'0,"0"50"15,0-1 1,0-24-16,25 0 16,25-25-16,-1-25 15,-24-74 1,0 25-1,-25-50 1,-50 99 0,-49 0-1,0 99 1,49 1 0,1-150-16</inkml:trace>
  <inkml:trace contextRef="#ctx0" brushRef="#br0" timeOffset="141963.2826">10815 12204 0,'0'0'0,"-25"0"0,25 25 15,25-25 1,0 49-16,74-24 16,99-25-1,75-74 16,-174 99 1,-99-1-17,-24 249 1,-26-74-16,25-51 16,-24-24-1,49 50 1,0-124-1,-25-50-15</inkml:trace>
  <inkml:trace contextRef="#ctx0" brushRef="#br0" timeOffset="153568.4386">14957 8359 0,'-25'0'47,"1"75"-16,-26 24-31,0 0 16,-98 223 15,123-272-31,50-25 31,24-25-15,26 0-16,49-50 15,-25 25 1,25 25-16,-50 0 16,1 0-1,24 25 1,-49-149-1</inkml:trace>
  <inkml:trace contextRef="#ctx0" brushRef="#br0" timeOffset="154849.1142">15751 13171 0,'0'0'0,"0"25"47,25 25-32,0 49-15,-1-25 16,100 150 15,124-398 1,-124-99-17,-74 174 16,25-75-15,-1 149 0</inkml:trace>
  <inkml:trace contextRef="#ctx0" brushRef="#br0" timeOffset="155482.3955">17512 12725 0,'0'0'15,"0"-25"-15,0 99 31,25 75-15,0 0 0,49 322 15,-223-347 0,-148-173 0,222-1-15,1-24-16</inkml:trace>
  <inkml:trace contextRef="#ctx0" brushRef="#br1" timeOffset="174164.0021">16446 6821 0,'0'0'0,"0"-25"31,-25 25-15,25 50 46,-25 25-62,0-1 16,25 0 0,-25 50-1,25-74 1,0 0-16,25 24 16,25-49-1,-1-25 1,26 0-16,173-75 15,-124 51 17,49 24-17,-123 0 1,-75-124 15</inkml:trace>
  <inkml:trace contextRef="#ctx0" brushRef="#br1" timeOffset="174913.7607">17562 5383 0,'0'0'0,"-25"0"0,-25 0 15,1 0-15,-1 24 16,-24 1 0,24 74-16,0 1 15,1 24 1,-1 25-16,50 24 15,75 224 17,-1-323-32,298-123 31,-223-75-31,-25-75 16,25-123-1,-149 173 1,0 0-1,-25-24-15,-49 73 16,-1 51-16,-123 49 31,24 124-15,25-75 0,149 51-16</inkml:trace>
  <inkml:trace contextRef="#ctx0" brushRef="#br1" timeOffset="195779.6948">15850 8161 0,'0'0'0,"-25"0"16,1 25 77,-1-25-77,25 24-16,-25-24 16,0 25-1,-24 0 1,-150 49 15,75 1 0,74-1-15,-24-49 0,24 25-1,-24-26-15,24 26 16,-24 0-16,24-26 15,-49 26 1,50 0 0,24-50-1,0 0 17,0 24-17,-24 1 1,24 0-1,-25 25 1,25-26-16,1 1 16,-1-25-16,0 25 15,0 0 1</inkml:trace>
  <inkml:trace contextRef="#ctx0" brushRef="#br1" timeOffset="196292.8059">15056 8334 0,'0'0'0,"-24"0"15,-1 25 32,0 0-47,-25 49 16,1 1 0,-50 49-1,24-25 1,50-49-1,-49-1 1,49 1 0,25-25-1,25-1 1,0 1-16,24-25 16,26 25-1,24-25 1,124 0-1,-49 0 1,-100 0 0,-24 0-16,-25 0 15,0 0-15,-50-50 32</inkml:trace>
  <inkml:trace contextRef="#ctx0" brushRef="#br1" timeOffset="228245.084">13122 9872 0,'0'0'0,"0"25"32,0 0-17,0 0-15,0 24 16,-25 26-16,0 49 15,-25 25 1,26-25-16,-26 24 31,273-48 16,-99-100-31,-24 0-16,-1 0 15,-25 0-15,-24 0 16,-25 0 0,24-75-16</inkml:trace>
  <inkml:trace contextRef="#ctx0" brushRef="#br1" timeOffset="229276.9681">15230 10393 0,'0'0'0,"0"25"16,0 25 0,25-26-16,0 26 15,-1 24-15,1 1 16,0 24 0,-25 25-1,-74 74 16,-150-173 1,76-50-17,98 1 1,0-1-16</inkml:trace>
  <inkml:trace contextRef="#ctx0" brushRef="#br1" timeOffset="230459.3327">17537 12750 0,'0'0'0,"0"49"0,0 26 16,0 24-16,0 25 15,25-25-15,0 25 16,-25 0-1,0-25-15,0-24 16,0-50 0,0-1-16,-50 1 31,-173 25 16,148-50-32,75-99-15</inkml:trace>
  <inkml:trace contextRef="#ctx0" brushRef="#br1" timeOffset="231191.6422">15751 13072 0,'0'0'0,"0"-25"16,25 100 15,0 24-15,-1 25-1,1-50-15,25-24 16,173-50 15,0-149 1,-99-99-1</inkml:trace>
  <inkml:trace contextRef="#ctx0" brushRef="#br1" timeOffset="265736.0922">17661 6201 0,'0'0'0,"25"0"141,0 0-94</inkml:trace>
  <inkml:trace contextRef="#ctx0" brushRef="#br1" timeOffset="275960.75">16123 7962 0,'0'0'0,"-25"0"32,0 0-32,1 0 15,-1 0-15,0 0 16,25 25-1,0 25-15,0-1 16,25 26 0,24-26-16,100-24 31,-74-124 0,-150-50 0,50 75-15,-49-1 0,24 100-1,50 124 1,50-99 0,-25-50-1,99-50 1,-99-49-1,-50 74 1,-25-25-16,25 50 16,-24 0-16,-1 0 15,25 149 1,25 0 0,50-149-1,0 0 1,24-25-16,-24-24 15,-26-26 1,-48 25 0,-100 1-1,74 49 1,0 99 0,26-24-1,24-51 1,24 1 15</inkml:trace>
  <inkml:trace contextRef="#ctx0" brushRef="#br1" timeOffset="291516.2485">14982 7342 0,'0'0'0,"-25"-25"0,0 1 16,1 24-16,-26-25 15,0 0 1,1 0-16,-1 0 16,-24 25-16,24 0 15,-24 0 1,24 0-16,1 25 16,-200 149 30,26 24-14,124-24-17,99-1 1,50 1 0,98 25-1,-73-100 1,173 25-1,74-75 1,1-49 0,-224 0-1,75-99 1,-75-74 0,0-26-1,-49 100 16,-25-25-15,-25-25 0,-100-74-1,26 124 1,-1 24-16,26 50 16,-26 1-16,1 24 15,-100 0 1,-49 0-1,99 0 1,-74 49 0,98 26-1,1-51 1</inkml:trace>
  <inkml:trace contextRef="#ctx0" brushRef="#br1" timeOffset="415233.014">16743 6648 0,'0'0'0,"-25"0"0,1-25 0,-1 25 31,0 0-31,0 0 16,-24 0-1,-26 0 1,-24 74 15,74-49-31,-25 0 16,50 0-16,-24-25 16,24 74-1,-25 1 1,50 123-1,49-24 1,1-75 0,173 74-1,-124-173 1,173-24 0,-49-100-1,-149 49 1,1-123-1,-125-1 1,-99 26 0,-99 24 15,123 74-15,-98 51-1,49 48 1,50 51-1,74-26 1,25 1 0</inkml:trace>
  <inkml:trace contextRef="#ctx0" brushRef="#br1" timeOffset="460436.309">12998 2059 0,'0'0'0,"0"25"31,0 49-15,24 50-1,-24 25-15,0 0 16,0 24-16,-24-73 15,24-1-15,-25-50 16,50-222 15,123-249 1,-23 348-1,-76 74-16,50 248 1,1 49 0,24-148-1,0-149 1,-50 0 0,-24-74-1,-1-25-15</inkml:trace>
  <inkml:trace contextRef="#ctx0" brushRef="#br1" timeOffset="484566.8578">11708 2356 0,'0'0'0,"25"25"15,49 0-15,25 0 16,-24 0 0,-26 49-16,-49 0 15,0 26-15,-49 24 16,-26-25-1,1-49-15,24-1 16,1 1 15,173-50-15,148-25 0,-23 25-1,-175-74 1</inkml:trace>
  <inkml:trace contextRef="#ctx0" brushRef="#br1" timeOffset="486743.732">15106 2282 0,'0'0'0,"25"74"15,49 50 1,25 25-16,26-49 15,-26-26 1,0-49 0</inkml:trace>
  <inkml:trace contextRef="#ctx0" brushRef="#br1" timeOffset="486860.7195">15503 2431 0,'0'0'16,"-99"99"-16,24 50 15,26 0-15,-1-100 16</inkml:trace>
  <inkml:trace contextRef="#ctx0" brushRef="#br1" timeOffset="487210.4252">15974 2059 0,'0'0'16,"0"74"-16,-25 25 16,1 149-1,24-173 1,24-50 0,76-149-1,-1-100 1,-74 150-1,-1 49-15,1 25 16,0 25-16,-25 74 16,74 224-1,-24-224 1,99 0 0,-75-99-1,-24 0-15,-50-25 16,25-24-1</inkml:trace>
  <inkml:trace contextRef="#ctx0" brushRef="#br1" timeOffset="488242.6439">12477 4266 0,'0'0'0,"25"0"31,49 25-31,50-25 16,74 0-16,75 0 15,75 0 1,98-25-16,50-24 16,50-1-1,1116-198 1,-620 124 31,-819 75-47</inkml:trace>
  <inkml:trace contextRef="#ctx0" brushRef="#br1" timeOffset="489058.2362">19372 2381 0,'0'0'0,"50"0"16,49 0-16,25 50 15,-24 49-15,-26-25 16,-49 75-16,-25-49 16,-50 24-1,-24-25-15,-125 74 16,125-148 31,347-25-16,198-124 0,-471 25-31</inkml:trace>
  <inkml:trace contextRef="#ctx0" brushRef="#br1" timeOffset="489374.0379">20538 2555 0,'0'0'0,"0"124"0,0 0 15,-25 25 1,1-25-16,-1 0 15,74-199 17,1-49-17,24 0 1,26-49 0,-26 222-1,-49 51 1,0 197-1,0-198-15,-1-24 16,1-26-16,0-73 31</inkml:trace>
  <inkml:trace contextRef="#ctx0" brushRef="#br1" timeOffset="489627.3107">21382 1984 0,'0'0'16,"24"0"-16,1 25 16,0 0-1,0 74 1,-75 0 0,25-49-1,25-25-15,0 0 16,25 24-16,50 1 15,123-1 1,25-49 0,-247-74-1</inkml:trace>
  <inkml:trace contextRef="#ctx0" brushRef="#br1" timeOffset="506941.1283">5209 8855 0,'0'0'0,"-25"149"15,25 25-15,0-75 16,75 0 0,-1-74-16,0-25 15,125-347 16,-174 173-15,-25 25-16,0 50 16,-50 25-16,-24 74 15,-75 24 1,99 76 0,1-1-1,73-99-15</inkml:trace>
  <inkml:trace contextRef="#ctx0" brushRef="#br1" timeOffset="507173.9018">5631 8657 0,'0'0'0,"24"0"16,150-99-1,-25-1 1,223-123 0,-25 25-1,-198 148 1,50-74 0,-125 25-1</inkml:trace>
  <inkml:trace contextRef="#ctx0" brushRef="#br1" timeOffset="507407.3873">7069 7565 0,'0'0'0,"75"-24"0,-1-1 15,1 0 1,123 25-1,-49 25 1,-124 74 0,-125 75-1,1-100 1,25-24 0</inkml:trace>
  <inkml:trace contextRef="#ctx0" brushRef="#br1" timeOffset="508755.68">8136 7218 0,'0'0'0,"-50"0"0,26 50 15,-1 24 1,25 25-16,0 50 16,25-74-1,24-26-15,1-24 16,49-25-16,0-99 16,-24-25-1,-1 0-15,-99-124 31,-223 297 16,199 75-47</inkml:trace>
  <inkml:trace contextRef="#ctx0" brushRef="#br1" timeOffset="509289.0638">6176 8806 0,'0'0'0,"50"99"16,24 25-1,26 74-15,48-24 16,1 0-16,199 173 31,-224-322 1</inkml:trace>
  <inkml:trace contextRef="#ctx0" brushRef="#br1" timeOffset="509504.5898">7367 9525 0,'0'0'0,"0"50"15,25 24-15,-25 50 16,0 25 0,-25-50-16,0-24 15,0-26-15,-24-24 16,-100 25-1,75-50 1,-100-75 0,149-49-1</inkml:trace>
  <inkml:trace contextRef="#ctx0" brushRef="#br1" timeOffset="509825.987">8161 10344 0,'0'0'0,"25"24"16,-25 1-16,0 50 16,-25-26-1,50 1 1,74-25-1,-25-100 1,-24-24-16,-25-75 16,-25 125-1,0 24 1,-50 0 0,-99 50-1,75 49 1,-1-24-16,1-100 15</inkml:trace>
  <inkml:trace contextRef="#ctx0" brushRef="#br1" timeOffset="510371.162">5581 9674 0,'0'0'0,"25"25"15,-25 49-15,25 348 16,-25 297 31,0-496-16,24-272-15</inkml:trace>
  <inkml:trace contextRef="#ctx0" brushRef="#br1" timeOffset="510572.1859">5655 11088 0,'0'0'0,"0"49"16,25 1-16,0 0 15,74-1 1,25-74 0,-74-24-1,0-100 17,-50 74-17,-25 26 1,0 49-16</inkml:trace>
  <inkml:trace contextRef="#ctx0" brushRef="#br1" timeOffset="511103.2699">5383 11137 0,'0'0'0,"24"0"16,26 0 0,49 25-1,249 149 16,-224-100-31</inkml:trace>
  <inkml:trace contextRef="#ctx0" brushRef="#br1" timeOffset="511436.8156">5904 11658 0,'0'0'0,"-50"25"15,25 74-15,25 124 16,25-123 15,124-26-15,0-148-1,-50-249 1,-99 150 0,-25 123-1,-99 25 1,0 75 0,99-1-1,-24-49 1</inkml:trace>
  <inkml:trace contextRef="#ctx0" brushRef="#br1" timeOffset="516364.8761">6052 10964 0,'0'0'0,"0"49"16,-24 26-16,24-1 16,-25 1-16,25-1 15,0-24-15,-25-50 31,50-75 1,-25-49-17,25 25 1,-1 0 0,-48 272 15,24 51-16,0-150 1,-25-74 15,25-99-15,49-149 0,-49 173-1,0 50-15,-24 75 31,-1 24-31,0 26 16,25-75 0,0-50-1,0-50 1,0-24-16,25 25 16,-25 49-16,0 74 31,0 26-16,0-50 1,0-1-16,0-48 16</inkml:trace>
  <inkml:trace contextRef="#ctx0" brushRef="#br1" timeOffset="518363.2717">3349 7441 0,'0'0'0,"24"0"31,76 100-15,48 73 0,1 1-16,0-25 15,0-50-15,0 0 16,-25-49-1,-25-25-15,-74-25 32</inkml:trace>
  <inkml:trace contextRef="#ctx0" brushRef="#br1" timeOffset="518563.1895">4514 7789 0,'0'0'16,"75"124"-1,-26 25-15,1-25 16,-25 0 0,-25-50-16,0 0 15,0-24-15,-50 0 16,-99-1 0,25-49-1,-24-99 1</inkml:trace>
  <inkml:trace contextRef="#ctx0" brushRef="#br1" timeOffset="519245.9647">2803 7268 0,'0'0'0,"-74"0"16,49 25-16,25 49 15,25 25-15,49 0 16,25-74 0,0-25-16,1-25 15,73-396 32,-570 371 0,373 447-16</inkml:trace>
  <inkml:trace contextRef="#ctx0" brushRef="#br1" timeOffset="519745.3289">3398 9748 0,'0'0'0,"-25"25"0,25 49 15,25 100 1,-25-124-16,50-25 16,-1-25-1,1-75-15,0-74 16,-26-24 0,-24 49-1,0 74-15,0 25 16,-74 50-1,0 25 1,-26 98 0,100-73-1</inkml:trace>
  <inkml:trace contextRef="#ctx0" brushRef="#br1" timeOffset="519930.93">3522 9748 0,'0'0'0,"50"-25"15,24-24-15,26-26 16,24-24-16,74 0 16,0-50-1,1 50-15,74 0 16,-174 24 0,-74 75 15</inkml:trace>
  <inkml:trace contextRef="#ctx0" brushRef="#br1" timeOffset="520166.5387">4713 8706 0,'0'0'0,"25"0"16,49 0-16,1 25 15,24 99 1,-124 149-1,0-99 1,-149 74 0,26-199-1,148 51 32</inkml:trace>
  <inkml:trace contextRef="#ctx0" brushRef="#br1" timeOffset="568019.1029">18628 3522 0,'0'0'0,"-49"25"0,49 0 16,25 24-1,49 51-15,50 24 16,670 248 15,1091-670 1,-1141-49-17,-471 124 1,124-249-1,-323-148 1,-247-25 0,-1 397 15,-25 25-31,-421 25 16,273 198-16,-75 24 15,-24 51 1,-472 247-1,75 174 1,520-99 0,75 50-16,199 421 15,197-670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06T03:15:12.59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22076 8260 0,'0'0'0,"-49"0"16,-1 0-16,25 0 15,-24 25 1,-1 74-16,50 25 16,25 0-16,74-25 15,0-49-15,50-50 16,0-25-1,24-273 17,-371 100-1,49 173-15,-24 124-1,148 50 16</inkml:trace>
  <inkml:trace contextRef="#ctx0" brushRef="#br0" timeOffset="546.1789">20166 10840 0,'0'0'0,"0"173"0,25-74 15,25-24-15,49-25 16,0-50 0,149-298 15,-397 124 0,-99 199 0,223 25 1,25 49-32</inkml:trace>
  <inkml:trace contextRef="#ctx0" brushRef="#br0" timeOffset="1083.7095">22349 13221 0,'0'0'16,"-25"50"-16,25-1 0,25-24 16,25-25-1,74 0-15,0-74 16,173-249 15,-346 149 0,-75 150 1,-25 123-17,99 0 1,25-25-16,25-49 16</inkml:trace>
  <inkml:trace contextRef="#ctx0" brushRef="#br0" timeOffset="1578.6165">24383 11137 0,'0'0'0,"-25"25"16,25 99-16,0-25 15,248 1 17,0-497 14,-521 198-14,224 150-17</inkml:trace>
  <inkml:trace contextRef="#ctx0" brushRef="#br0" timeOffset="2077.9022">22944 8979 0,'0'0'0,"75"149"15,24 25 1,25 24-16,25 1 15,24-26-15,200 175 47,-274-274-31</inkml:trace>
  <inkml:trace contextRef="#ctx0" brushRef="#br0" timeOffset="2445.0516">23391 8706 0,'0'0'16,"-50"0"0,-24-24-1,-25 24 1,-125-50 0,100 50-1,0 0 1,75 74-1,73 26 1,1-1-16,50 0 16,-26 25-16,1 25 15,0-99 1</inkml:trace>
  <inkml:trace contextRef="#ctx0" brushRef="#br0" timeOffset="2843.5256">21878 9079 0,'0'0'0,"0"49"31,-50 75-31,-124 273 16,-74 124 15,75-372-15,123 0-16</inkml:trace>
  <inkml:trace contextRef="#ctx0" brushRef="#br0" timeOffset="3060.5735">21059 10145 0,'0'0'0,"0"124"0,0 0 15,50-25 1,24-99-1,25 0-15,149-173 16,-272 98 15</inkml:trace>
  <inkml:trace contextRef="#ctx0" brushRef="#br0" timeOffset="4375.6169">23168 12502 0,'0'0'0,"-25"0"16,74 0 15,51-75-15,371-297-1,-347 223 1,0-49 15,-124 148-15,-25 1-16</inkml:trace>
  <inkml:trace contextRef="#ctx0" brushRef="#br0" timeOffset="4563.923">23763 11534 0,'0'0'16,"25"0"-1,24 0 1,125 0 0,-100 0-1,26 25 1,-100 149-1,-100 74 1,26-149 0,24-25-16,26-74 31</inkml:trace>
  <inkml:trace contextRef="#ctx0" brushRef="#br0" timeOffset="18462.0079">21555 10864 0,'0'0'0,"0"25"31,50 0-31,24 0 15,75 0-15,25-25 16,49 24 0,0-48-16,249-1 31,-26 74 0,-248-49 0,-148 0 1,-25 0-17,-50-24 1</inkml:trace>
  <inkml:trace contextRef="#ctx0" brushRef="#br0" timeOffset="18761.7097">23341 10567 0,'0'0'0,"0"25"16,75-1-1,-1 1 1,124 25-1,-123-1 1,-50 51 0,-100 48-1,-98-48 1,-26-1 0,100-74-1,-25 0 1,124 49-1</inkml:trace>
  <inkml:trace contextRef="#ctx0" brushRef="#br0" timeOffset="103332.3335">18331 11534 0,'24'0'15,"26"0"-15,49 0 16,1-49 0,48-26-1,-24 1-15,-49-1 16,-75 1 0</inkml:trace>
  <inkml:trace contextRef="#ctx0" brushRef="#br0" timeOffset="103579.0901">18678 11013 0,'0'0'0,"-50"0"15,125 25 1,-1 0 0,174 24-1,-149 26-15,-49-25 16,-25 24-1,-25 0-15,-124 125 16,74-125 15,-74 25-15</inkml:trace>
  <inkml:trace contextRef="#ctx0" brushRef="#br0" timeOffset="112019.8074">22523 12601 0,'0'0'0,"-25"0"47,0 0 0,0-25-47,0 0 15,1 0-15,-1 25 16,-25-24 0,-49-51 15,-99-49 0,98 75-15,26-26-1,49 50 1,-49 0 0,-1-24-1,26-1 1,-1 25-1,25 1 17,-24-1-17,-1 0 1,25 0 0,0 25-1,1 0 1,24-74 15</inkml:trace>
  <inkml:trace contextRef="#ctx0" brushRef="#br0" timeOffset="112387.8596">21729 11559 0,'0'0'0,"-25"0"16,-25 0-1,1-25-15,-26 25 16,1 0-16,0 0 16,-100 0-1,100 0 1,-75 0-1,50 50 1,74-1 0,25 51-1,25-1 1,148 198 0,75-48-1,-124-175 1,25 0-1</inkml:trace>
  <inkml:trace contextRef="#ctx0" brushRef="#br0" timeOffset="120160.4836">22374 9178 0,'25'0'0,"-1"0"31,-24 25 1,-24-25 61,24 24-61,0 1-32,0 25 15,0 74 1,0-75 0,0 125-1,0 24 1,0 26-1,0-100 17,0 124-17,0 25 1,0-50 0,0-124-1,0 174 1,24-75-1,1-49 1,-25-74 0,0 49-1,0 24 1,25-48 0,-25-1-1,0-74 1,0 24-1,25-49 17,-25 25-17,0-50 48,0-49-16</inkml:trace>
  <inkml:trace contextRef="#ctx0" brushRef="#br0" timeOffset="120562.8934">22275 11956 0,'0'0'0,"0"25"31,0-1-15,24 26-16,26-25 16,24 74-1,-49-74 1,50 0 0,-51-25-16,1 0 15,25-50 1,-1-49-16,1-75 15,-25 125 1,0-26 15,-25-98-31</inkml:trace>
  <inkml:trace contextRef="#ctx0" brushRef="#br0" timeOffset="219128.2508">10567 8607 0,'0'0'0,"0"50"15,0 24 1,25 75 0,49-25-16,-24-25 15,24-49-15,25-50 16,-24 0-1,123-347 17,-347 24-1,75 323-15,-25 0-16,-75 124 15,100-49 1,49-51-1</inkml:trace>
  <inkml:trace contextRef="#ctx0" brushRef="#br0" timeOffset="219820.6842">7640 10567 0,'0'0'0,"0"49"16,-25 1-16,25 24 16,25 1-16,24-1 15,175-173 17,-249-149 14,-124 198-30,0 125 0,100 24-1,49-25-15,49-222 16</inkml:trace>
  <inkml:trace contextRef="#ctx0" brushRef="#br0" timeOffset="220432.7918">14039 10641 0,'0'0'0,"0"75"15,0 73-15,25-24 16,25-74 0,24-25-16,1-25 15,-1-50-15,1-49 16,-51 0 0,-98-149 15,-298 49 0,273 274-15,49 24-1</inkml:trace>
  <inkml:trace contextRef="#ctx0" brushRef="#br0" timeOffset="221014.7693">9699 13593 0,'0'0'0,"49"50"31,1-50-15,24 0-16,-24-25 15,-1-124 1,-197-49 15,-249 222 1,347 175-1,75-125-16</inkml:trace>
  <inkml:trace contextRef="#ctx0" brushRef="#br0" timeOffset="221497.594">13271 13543 0,'0'0'0,"-50"0"16,25 75 0,0 148-1,100-124 1,24-99-1,99-149 1,-98-74 0,-100 174-1,-75-1 1,-98 50 0,98 25-1,50 74 1</inkml:trace>
  <inkml:trace contextRef="#ctx0" brushRef="#br0" timeOffset="222563.7057">8310 10368 0,'0'0'0,"-25"-24"15,25-1 1,0 0-16,25 0 16,24-24-1,75-1-15,25-49 16,49-1-16,75-24 16,-25-24-1,0 24-15,298-174 31,-298 25 16,-198 248-47</inkml:trace>
  <inkml:trace contextRef="#ctx0" brushRef="#br0" timeOffset="222813.7174">10220 9103 0,'0'0'0,"0"-49"0,0-1 15,49-24 1,1 49 0,49 25-1,-49 149 1,-50-25-1,-50-50 1,0 1-16,1-26 0,-1-24 16,25-25-1</inkml:trace>
  <inkml:trace contextRef="#ctx0" brushRef="#br0" timeOffset="223346.7123">11757 8905 0,'0'0'0,"25"25"31,25 24-31,74 51 16,422 346 15,322 75 0,-571-372-15,-148-25 15,-124-99-15,0-75-16</inkml:trace>
  <inkml:trace contextRef="#ctx0" brushRef="#br0" timeOffset="223629.7531">13816 10071 0,'0'0'0,"0"25"31,0 24-15,0 50-16,-49 1 16,-1-76 15,-24 26-31,-26-50 16,26 0-16,-25-25 0,24-24 15,1-1 1,74-148-1</inkml:trace>
  <inkml:trace contextRef="#ctx0" brushRef="#br0" timeOffset="224321.1919">13915 10889 0,'0'0'0,"-24"0"31,-1 0-31,-25 0 16,-123 0 15,-175-25 0,100 25-15,99 0 0,-173 25 15,-75 25-15,0-25-1,-74-1 1,248-24-1,-224 0 1,1-24 0,24 24-1,224 0 1,24 0-16,25 0 16,0 0-16,25 0 15,-74-25 1,123 0-1,-24 0 1,74 25 0,-24 0-16,24 0 15,25 50 1</inkml:trace>
  <inkml:trace contextRef="#ctx0" brushRef="#br0" timeOffset="224617.1923">9178 10542 0,'0'0'0,"-75"-25"0,-24 25 16,0 25-16,-25 25 15,-99 49 1,123-50-1,26-24-15,24 50 16,75-51 15,50 1-31,148 99 32,-74-25-17,-1-24-15,-48-50 16</inkml:trace>
  <inkml:trace contextRef="#ctx0" brushRef="#br0" timeOffset="226976.2681">9401 13444 0,'25'0'63,"24"50"-63,1-1 15,0 1 1,74 0 0,24-75 15,-73-25-15</inkml:trace>
  <inkml:trace contextRef="#ctx0" brushRef="#br0" timeOffset="229340.2557">13667 9674 0,'0'0'0,"-49"0"15,49-25 1,25 25 15,-1 50-31,26 74 16,-25 0-1,24 223 17,-49-322-1,0-124-15</inkml:trace>
  <inkml:trace contextRef="#ctx0" brushRef="#br0" timeOffset="246909.8825">13667 13097 0,'0'0'0,"0"25"0,25-25 79,0-25-79,25-50 15,-26-24-15,51-50 16,-26 1-1,150-423 17,-125 323-1,-49 198-15,0 26-1,-25-1 1,0 0 15,0 50-15</inkml:trace>
  <inkml:trace contextRef="#ctx0" brushRef="#br0" timeOffset="247189.3945">13692 11881 0,'0'0'0,"-25"0"0,50 0 32,25-49-32,49-26 15,124-24 1,-49 74 0,-149 25-1,24 25 1,-24 149-1,-25 74 17,0-149-17,-25-49-15</inkml:trace>
  <inkml:trace contextRef="#ctx0" brushRef="#br0" timeOffset="261877.8141">6424 9748 0,'0'0'0,"0"-25"15,-24 1-15,24 148 63,0 74-48,0 1 1,0-1-16,0-24 16,0 148 15,0-297 0,49-199-15</inkml:trace>
  <inkml:trace contextRef="#ctx0" brushRef="#br0" timeOffset="262644.9251">9723 7541 0,'0'0'0,"25"0"16,50 49-1,-1-24 1,0 0-16,-24-25 16,-25 49-16,0 1 15,-25 49 1,-149 249 15,99-274-31,25-49 31,100-25 1,24-25-32,25-25 15,124-24 1,-49 24 0,-150 50-1,-222 0 16,173 100-15</inkml:trace>
  <inkml:trace contextRef="#ctx0" brushRef="#br0" timeOffset="263475.2619">14536 9748 0,'0'0'0,"49"0"31,50 0-15,1 25-16,-1-25 15,-50 0-15,-24 25 16,-25 24-1,-25 26-15,-24 24 16,-125 100 15,323-175 1,198 1-1,-322 0 0,-50 149-15,-124-26-1,-24-98 1,74-50 0,49 25-1</inkml:trace>
  <inkml:trace contextRef="#ctx0" brushRef="#br0" timeOffset="264173.3052">14039 14188 0,'0'0'0,"0"75"47,-24 24-47,24 0 15,24 50 1,100-99 0,-24-26-1,123-73 1,-49-26-1,-125 26 17,-24-50-32</inkml:trace>
  <inkml:trace contextRef="#ctx0" brushRef="#br0" timeOffset="264306.8228">14436 14163 0,'0'0'16,"-24"100"-16,24 73 15,-25 274 1,25-298 0,-100-100-1</inkml:trace>
  <inkml:trace contextRef="#ctx0" brushRef="#br0" timeOffset="265022.1426">8483 14436 0,'0'0'0,"25"75"16,0-26-1,0 26-15,24 24 16,26 0-16,148 224 47,-298-50-16,-123-249-15,74-48-1,25-125 1</inkml:trace>
  <inkml:trace contextRef="#ctx0" brushRef="#br0" timeOffset="265142.1035">8359 14808 0,'75'-49'15,"-150"98"-15,249-197 16,-50 98-16,0 0 16,0 26-16,-25-1 15,25 25 1,-49 25 15</inkml:trace>
  <inkml:trace contextRef="#ctx0" brushRef="#br0" timeOffset="277037.9984">12874 13171 0,'0'0'0,"24"0"15,-48 0 32,24-74-31</inkml:trace>
  <inkml:trace contextRef="#ctx0" brushRef="#br0" timeOffset="277189.4074">12774 12874 0,'-24'0'31,"-1"-25"-15,25-50-16,-25 75 31</inkml:trace>
  <inkml:trace contextRef="#ctx0" brushRef="#br0" timeOffset="277330.4958">12576 12378 0,'0'0'16,"-50"0"-16,26 0 15,-1-50-15,0 50 32</inkml:trace>
  <inkml:trace contextRef="#ctx0" brushRef="#br0" timeOffset="277478.4048">12378 11981 0,'0'0'15,"-25"0"-15,0-25 16,0 0 0,0 0-1</inkml:trace>
  <inkml:trace contextRef="#ctx0" brushRef="#br0" timeOffset="277622.3702">12179 11733 0,'0'0'0,"-25"-25"0,0 25 15,1-25 1</inkml:trace>
  <inkml:trace contextRef="#ctx0" brushRef="#br0" timeOffset="277793.3373">11956 11361 0,'0'0'0,"-25"0"15,0 0-15,25-25 16,0 50 0</inkml:trace>
  <inkml:trace contextRef="#ctx0" brushRef="#br0" timeOffset="277943.0706">11832 11112 0,'0'0'0,"-25"0"16,0-24 0,25-76 15</inkml:trace>
  <inkml:trace contextRef="#ctx0" brushRef="#br0" timeOffset="278093.106">11633 10765 0,'0'0'0,"-24"0"15,-1-25 1,25 1 0</inkml:trace>
  <inkml:trace contextRef="#ctx0" brushRef="#br0" timeOffset="278242.7282">11460 10418 0,'0'0'0,"-25"0"16,25-25 0,-50 0-1,50 1 1</inkml:trace>
  <inkml:trace contextRef="#ctx0" brushRef="#br0" timeOffset="278381.9401">11311 10145 0,'0'0'0,"-25"0"0,0-25 16</inkml:trace>
  <inkml:trace contextRef="#ctx0" brushRef="#br0" timeOffset="278533.6213">11212 9897 0,'0'0'0,"-25"0"16,0 0-1,0-50 17</inkml:trace>
  <inkml:trace contextRef="#ctx0" brushRef="#br0" timeOffset="279647.1393">12675 13221 0,'0'0'0,"-25"0"16,-24-25-16,-1 25 31</inkml:trace>
  <inkml:trace contextRef="#ctx0" brushRef="#br0" timeOffset="280005.9193">11311 12849 0,'0'0'0,"-25"-25"15,0-25 1</inkml:trace>
  <inkml:trace contextRef="#ctx0" brushRef="#br0" timeOffset="280169.957">11013 12576 0,'0'0'0,"-25"-25"0,1-24 16</inkml:trace>
  <inkml:trace contextRef="#ctx0" brushRef="#br0" timeOffset="280330.1706">10691 12353 0,'0'0'16,"-25"0"-16,0 0 15,-24 0-15,-51-50 32</inkml:trace>
  <inkml:trace contextRef="#ctx0" brushRef="#br0" timeOffset="280507.2636">10170 12105 0,'0'0'0,"-25"0"15,0-25-15,1 25 16,24-25-1</inkml:trace>
  <inkml:trace contextRef="#ctx0" brushRef="#br0" timeOffset="280665.8199">9823 11956 0,'0'0'0,"-25"-25"0,0 0 16,0-24 0</inkml:trace>
  <inkml:trace contextRef="#ctx0" brushRef="#br0" timeOffset="280873.6819">9451 11832 0,'0'0'0,"-25"-25"0,25 0 16,-25 25-16,0 0 31,0 0-31,25-49 16</inkml:trace>
  <inkml:trace contextRef="#ctx0" brushRef="#br0" timeOffset="281025.9709">9227 11658 0,'0'0'0,"-24"0"0,-1-25 16,-25 1 15</inkml:trace>
  <inkml:trace contextRef="#ctx0" brushRef="#br0" timeOffset="281189.6392">9079 11509 0,'0'0'0,"-75"-24"15,50 24-15,0 0 16,1 0 0</inkml:trace>
  <inkml:trace contextRef="#ctx0" brushRef="#br0" timeOffset="281801.7445">11559 13022 0,'0'0'16,"25"0"15,24 0 0</inkml:trace>
  <inkml:trace contextRef="#ctx0" brushRef="#br0" timeOffset="281955.8018">12129 13122 0,'0'0'0,"25"-75"47</inkml:trace>
  <inkml:trace contextRef="#ctx0" brushRef="#br0" timeOffset="304933.8851">21084 7243 0,'0'0'0,"-124"-25"15,0 25 1,-25 0-16,-25 50 15,-24 49-15,-25 75 16,0 98-16,-25 26 16,49 124-1,50-25-15,-49 793 32,247-520-17,125-25 16,0-372-15,223 198 0,99-148-1,74-26 1,-272-198 0,24 1-16,1-51 15,-26-24-15,1-25 16,372-149-1,-25-124 1,-372 100 0,247-249-1,-147-99 1,-101-99 0,-172 322 15,-1-297-16,-99 0 1,-75-75 0,-98 50-1,49 397 1,-224-149 0,-123 173-1,-50 75 1,224 75-1,-1-1-15,-24 50 16,24 0-16,25 50 16,-74 24-1</inkml:trace>
  <inkml:trace contextRef="#ctx0" brushRef="#br0" timeOffset="305366.9838">20067 8210 0,'0'0'0,"0"50"16,25 49-16,24 75 16,75-50-16,-24 0 15,24-50 1,-25-49-16,-25-50 16,-24 25-1</inkml:trace>
  <inkml:trace contextRef="#ctx0" brushRef="#br0" timeOffset="305466.7616">20637 8384 0,'-99'-25'16,"198"50"-16,-421 25 16,223 123-1,-25 26-15,25-1 16,74 50 0</inkml:trace>
  <inkml:trace contextRef="#ctx0" brushRef="#br0" timeOffset="313817.8823">10344 13667 0,'0'0'0,"-25"0"0,0-24 16,0-1 0,0 25-1,75 0 32,24 0-31,26 0-16,73 0 15,423 74 17,-373-24-17,0-25-15,-74-1 16,24-24-16,-49 25 16,-24 0-16,-26-25 15,25 25 1,-74 0-1,-50-50 32,1 0-31</inkml:trace>
  <inkml:trace contextRef="#ctx0" brushRef="#br0" timeOffset="314126.4357">12129 13519 0,'0'0'0,"25"0"31,50 0-15,24 49-16,-25 1 15,50 49 1,-99 50 0,-25-75-1,-74 75 1,-75-75 0,25-24-1,25-75 16,49-24-31</inkml:trace>
  <inkml:trace contextRef="#ctx0" brushRef="#br0" timeOffset="329554.4267">12650 14957 0,'0'0'0,"-24"0"15,-1 0-15,-25 0 16,25 25-16,-49-25 15,0 0 1,-1 25-16,-24 0 16,0-1-1,-447 76 17,199-76-1,173-24-16,75-24 1,-25 24 15</inkml:trace>
  <inkml:trace contextRef="#ctx0" brushRef="#br0" timeOffset="329842.4944">11112 14982 0,'0'0'0,"-49"0"15,-1 0 1,-49 50 0,-75 49-1,125-50 1,-1-24-16,25 0 16,75 0 30,24 0-46,50 49 16,199 50 0,-149-99 31</inkml:trace>
  <inkml:trace contextRef="#ctx0" brushRef="#br0" timeOffset="341894.6279">19621 10170 0,'0'0'0,"49"25"31,1 49-31,-1 50 16,-24 50-1,-25 24-15,0 25 16,-25-24 0,25-50-16,0-100 15,75-148 32</inkml:trace>
  <inkml:trace contextRef="#ctx0" brushRef="#br0" timeOffset="342464.1713">22423 7590 0,'0'0'16,"25"0"0,50 25-1,-1 49-15,0-24 16,-74 148 15,-124-98-15,75-100-1,74 0 1,74 0 0,199-100-1,-150 51 1,1-50 0</inkml:trace>
  <inkml:trace contextRef="#ctx0" brushRef="#br0" timeOffset="342963.6633">24656 9376 0,'0'0'0,"-25"0"15,25 25-15,50 0 16,123 99-1,-98 25 1,-75-75 0,-50 25-1,-74 0 1,74-74-16,26-25 16,48 0-1,51 25 1,24-25-1,50 99 1,-149 25 0,-124 0-1,49-74 1,1-50 0</inkml:trace>
  <inkml:trace contextRef="#ctx0" brushRef="#br0" timeOffset="343534.0184">23664 12973 0,'0'0'0,"0"25"16,0 49 0,-25 0-16,25 26 15,124 148 17,322-223-1,-371-100-16,-50-24-15,-25 74 32</inkml:trace>
  <inkml:trace contextRef="#ctx0" brushRef="#br0" timeOffset="343646.409">24061 13097 0,'-50'74'15,"100"-148"-15,-125 272 0,75-49 16,-25 50-16,1-51 15,-150-98 1</inkml:trace>
  <inkml:trace contextRef="#ctx0" brushRef="#br0" timeOffset="350106.6708">11311 15131 0,'0'-25'0,"-50"0"16,1-24-1,24 49-15,-25-25 16,25 0-16,1 25 15,-1-25 1,25 0-16,25 125 47,-25 98-47,0 1 16,24 49-1,1-248 1,0-25-1,25-347 17,-25 173-32,-25-24 15,-25 124-15,0 99 16,0 49 0,-25 125-16,1 24 15,-1 51-15,1-51 16,-1 25-1,25-223 1,25-49-16,0-125 16,50-99-16,-50 0 15,25 25-15,-25 99 16,0 199 0,-25 148-1,0 299 1,25-125-1,99-323 17,50-346-17,-50 24 1,125-298 0,-76 422-1,-123 174 1,-25 99-16,0 75 15,0 24-15,0-25 16,0-98-16,0-51 16,99-148-1,-24-50 1,74-322 0,-50 347-1,-74 273 1,-25 223-1,0-224 1,-25-23 15,74-175-15,1-99 0,0-25-16,24-123 15,-49 297 1,-25 25-16,25 123 15,0 200 1,-1-224 0,26-50-1,24-148 1,-74-125 0,0 125-1</inkml:trace>
  <inkml:trace contextRef="#ctx0" brushRef="#br0" timeOffset="372268.5035">11162 9823 0,'0'0'0,"-25"0"0,25 24 141,25 26-141,0-25 15,-25 0 1,25-1 0,99 200 15,74-26 0,-74 1 0,-25-26-15,-24-74 0,-26 1-16,51 48 15,-76-73 1,26-25 0,-25-1-1,49 50 1,-49-49-1,25 49 1,-25-24 0,-1-1-1,26 0 1,-25-49 0,0 50-16,-1-26 15,1 1-15,0-1 16,25 100-1,-1-49 1,-24-51 0,25 1-1,-1 49 1,-24-74 0,0 24-1,0 1 1,-1-25-16,-24 0 0,0-1 15,25 1 1,-25 50 0,25-26-1,-25-24-15,25 0 16,-25 0-16,25 24 16,-1 1-1,-24-25 1,0-1-1,25 26 1,25 49 0,-1-24-1,-49-50 1,25-1 0,-50-24 15,-24 0-16,-1-74-15</inkml:trace>
  <inkml:trace contextRef="#ctx0" brushRef="#br0" timeOffset="373234.3929">11063 10269 0,'0'0'0,"-25"0"0,0 0 16,25-25 46,0 1-46,25-1-16,-25 0 16,25-174 30,0 26-14,24 49-17,51-25 1,-1 99 0,-74 50-1,24 25-15,1 50 16,-1-1-16,1 25 15,24 0 1,-49-49 0,25-25-1,-1 24 32</inkml:trace>
  <inkml:trace contextRef="#ctx0" brushRef="#br0" timeOffset="378354.1728">8905 11485 0,'25'24'16,"24"-24"-1,26 25-15,-1 0 16,25-25-16,1 25 15,-26 24 1,0-24-16,26 25 16,-26-1-1,25 1-15,273 99 47,-124 24-16,-99-48-15,0-76 0,0 1-1,-25 24 1,-50-24 0,25 49-1,1 25 1,-26-74-1,-24-1-15,-1 1 16,1-25 0,24 24-16,1 1 15,24-1 17,-49 1-17,74 0 1,0 24-1,0 1 1,-75-51 0,100 26-1,0 49 1,-25 0 0,-74-74-1,-26 25-15,26-25 16,-25-1-16,0 1 15,49 0 1,-24 25 0,-1-26-1,1-24 17,-50-49-17</inkml:trace>
  <inkml:trace contextRef="#ctx0" brushRef="#br0" timeOffset="379194.6745">9624 11162 0,'0'0'16,"-25"0"-16,-24 50 16,-1-1-16,1 1 15,-26 0 1,26-1-16,-51-24 15,-197 49 17,222-49 15,100 0-32,49 49 1,125 75-1,-100-74 1,0-1-16,-24-24 16,-26-1-16,51-49 15</inkml:trace>
  <inkml:trace contextRef="#ctx0" brushRef="#br1" timeOffset="397919.0146">13667 11361 0,'0'0'0,"-24"0"15,-1 0-15,0 24 31,0-24-31,25 25 16,-25-25-16,1 25 16,-1-25-1,0 25-15,0 0 16,-99-1 15,-50 51 0,75-26-15,0 1 0,49-50-1,-49 50 1,0 24 0,25-49 15,-100 99-16,124-99 1,-98 49 0,-1 0-1,74-49 1,-74 75 0,25-26-1,0-24 1,0 24-1,50-49 1,-75 74 0,-25 0-1,125-74 1,-26 25 0,-49-1-16,50 1 15,24-25 1,1-1-1,-26 1 1,51 0 0,-1-25-1,0 25 1,0-25 0,0 25-1,25-1 1,-24-24 15,-1 0-15,25 25-16,-50 0 15,50 0 1,-25-25 15,50 0 32</inkml:trace>
  <inkml:trace contextRef="#ctx0" brushRef="#br1" timeOffset="398259.8835">10443 12700 0,'0'0'0,"-25"0"16,25 50 15,0 49-15,-25 0-1,0 25-15,1-74 31,-1 49-15,25-49 0,49-50-1,26 0 1,148-50 0,-25 25-1,-173 0 1,50 25-1</inkml:trace>
  <inkml:trace contextRef="#ctx0" brushRef="#br1" timeOffset="399758.418">10740 9550 0,'0'0'0,"-24"0"47,-1 25-47,25-1 15,-25 26-15,25 24 16,-25-24 0,0 24-16,1 1 15,-51 148 16,-49 100 1,99-249-17,-24 75 1,24-100 0,25 125-1,-25-50 1,25-50 15,0 1-31,0-1 16,-25 1-16,25-1 0,0 25 15,0-24 1,-24 49 0,24-75-1,0 1-15,0-25 16,0 24-16,0-24 15,0 0 1,0 25 0,0-26-1,0 76 1,0-51 0,0-24-1,0 25 1,0-25-1,0 24 1,0-24-16,0 25 16,0-1-1,0-24 1,0 0 0,-25-25 15,25-25-16</inkml:trace>
  <inkml:trace contextRef="#ctx0" brushRef="#br1" timeOffset="400042.6095">10046 12402 0,'0'0'0,"0"75"32,25-1-17,74 50 1,0-99 0,50-124-1,-99 0 1,24-25-1,-49 49 1,-25 26 0</inkml:trace>
  <inkml:trace contextRef="#ctx0" brushRef="#br1" timeOffset="401027.0785">8111 11609 0,'0'0'0,"-25"0"15,25 49 32,50 26-31,-25 24-1,49-25-15,1 25 16,173 224 15,-199-249-31,174 249 47,-173-249-47,0-24 16,-1-1-1,-24 1 1,-50-50 31,-24-25-32,49-49 1</inkml:trace>
  <inkml:trace contextRef="#ctx0" brushRef="#br1" timeOffset="401373.8457">9029 12402 0,'0'0'0,"0"50"15,0 0 1,25 24 0,24 149-1,-24-124 1,0 50-1,-25-74 1,-124-51 0,-50-24-1,75 0 1,-25 0 0,50 0-1</inkml:trace>
  <inkml:trace contextRef="#ctx0" brushRef="#br1" timeOffset="424735.193">2629 12650 0,'0'0'0,"-25"0"16,-24 25-16,49 74 16,0 1-16,0 24 15,49-25-15,26-25 16,49-49 0,-25-50-16,0-49 15,-49-25 1,-100-298 15,-198 248 0,149 223-15,74 100 0,50-149-1</inkml:trace>
  <inkml:trace contextRef="#ctx0" brushRef="#br1" timeOffset="425400.1274">4217 15354 0,'0'0'0,"-25"124"0,25 25 16,25-25-1,372-124 32,-224-546-16,-446 472 1,125 198-17,73-25 1</inkml:trace>
  <inkml:trace contextRef="#ctx0" brushRef="#br1" timeOffset="426291.1647">5804 15354 0,'0'0'0,"-25"25"16,1 124-16,-26 74 15,50 25 1,0-25-16,25-74 15,49-99-15,1-25 16,-1-50 0,1-99-16,-75-174 31,-224 298 0,125 25-15,149-25 31</inkml:trace>
  <inkml:trace contextRef="#ctx0" brushRef="#br1" timeOffset="426983.0241">2530 11311 0,'0'0'0,"50"25"16,49 0 0,25-25-16,50-75 15,-1-49 1,-24 0-16,-75 74 15,-49 50-15,-25 25 16,0 74-16,-49 100 16,-125 297 15,149-397-15,0-24-16,50-26 15</inkml:trace>
  <inkml:trace contextRef="#ctx0" brushRef="#br1" timeOffset="428530.1346">5011 15106 0,'0'0'0,"49"-25"15,50 0 1,25-49 0,50-25-16,74-25 15,25 0 1,0-25-16,-25 0 16,99-99 15,-322 223-16</inkml:trace>
  <inkml:trace contextRef="#ctx0" brushRef="#br1" timeOffset="428697.2345">6077 14188 0,'0'0'0,"50"-49"0,74 24 16,49-74-1,249-25 1,-273 124 0,-50 0-1,-99 74 1</inkml:trace>
  <inkml:trace contextRef="#ctx0" brushRef="#br1" timeOffset="429130.7281">5060 14982 0,'0'0'16,"25"-50"-16,99-74 16,25-99-1,49 25-15,472-497 47,-496 373-31</inkml:trace>
  <inkml:trace contextRef="#ctx0" brushRef="#br1" timeOffset="429363.1597">5978 13543 0,'50'-49'15,"74"-26"1,24 1-16,1 24 15,-50 50-15,-49 25 16,-25 174 0,-75-100-1,-123 149 17,73-149-17,76-25-15</inkml:trace>
  <inkml:trace contextRef="#ctx0" brushRef="#br1" timeOffset="429730.7614">5035 15304 0,'0'0'0,"25"0"16,50 25-1,222-50 1,224-148 0,-223 74-1,272-125 1,-297 125 0,-223 74-1</inkml:trace>
  <inkml:trace contextRef="#ctx0" brushRef="#br1" timeOffset="429929.3132">7169 14610 0,'0'0'0,"99"-50"16,50 26-16,74-1 31,-124 149-15,-149 49-1,-24-98 1,-75-50 0,25-249-16</inkml:trace>
  <inkml:trace contextRef="#ctx0" brushRef="#br1" timeOffset="430254.4771">7045 13841 0,'-25'50'16,"-25"49"-16,1 0 15,-26 25 1,50-50-1</inkml:trace>
  <inkml:trace contextRef="#ctx0" brushRef="#br1" timeOffset="430782.6944">5358 15280 0,'0'0'0,"49"0"16,51 24-1,73 26 1,51-25-16,668 74 31,-619-74-15,-49 0-16,-76 0 15,-48 24-15,-51-123 32</inkml:trace>
  <inkml:trace contextRef="#ctx0" brushRef="#br1" timeOffset="430983.0839">7491 15404 0,'0'0'0,"0"25"16,25 24-1,24 26 1,26 73 0,-50-73-1,-174-1 1,25-49 0,-25 0-16,25-75 15</inkml:trace>
  <inkml:trace contextRef="#ctx0" brushRef="#br1" timeOffset="431577.5377">4812 15106 0,'0'0'0,"0"-25"16,0 0-1,50-24-15,24-50 16,50-25-16,372-546 31,-372 422-15,0-75-1,-99 100 1</inkml:trace>
  <inkml:trace contextRef="#ctx0" brushRef="#br1" timeOffset="431777.4077">5755 13419 0,'0'0'0,"0"-74"0,49 0 15,75-51 1,-74 101 0,0 48-1,-50 200 1,-50-51-1,-223-73 1</inkml:trace>
  <inkml:trace contextRef="#ctx0" brushRef="#br1" timeOffset="432809.1918">4514 10418 0,'0'0'0,"25"0"16,-25 25 15,-25 49-31,1 25 16,-76 50-16,-24 0 16,0 25-1,0-25-15,0-1 16,-124 51 15,223-199 0</inkml:trace>
  <inkml:trace contextRef="#ctx0" brushRef="#br1" timeOffset="432975.9614">3572 11633 0,'0'0'0,"-25"25"0,0 0 16,0 49-1,25-24-15,0 99 31,25-100-15,74-24 0,-49-25-16,49-25 15,25-74-15,0-25 16,-49 0 0,24 50-16</inkml:trace>
  <inkml:trace contextRef="#ctx0" brushRef="#br1" timeOffset="433276.7722">5110 10964 0,'0'0'0,"-25"0"15,-25 74 1,-49 50 0,-25 25-16,-124 124 15,99-174 1,-24 25-16,-26 0 15,75 25 1</inkml:trace>
  <inkml:trace contextRef="#ctx0" brushRef="#br1" timeOffset="433492.0177">3820 11981 0,'0'0'0,"-25"0"0,25 24 16,-25 26-1,1 24 1,24-24 0,24-25-1,1 0-15,50 0 16,24-25-16,50 0 16,123-50-1,-98 25 1</inkml:trace>
  <inkml:trace contextRef="#ctx0" brushRef="#br1" timeOffset="433754.448">5631 11385 0,'0'0'0,"0"-24"0,-25 24 31,-25 0-15,-99 148-1,-99 1 1,124-74 0,-24-1-16,23 0 15,26-24-15,0 24 16,25 1-1</inkml:trace>
  <inkml:trace contextRef="#ctx0" brushRef="#br1" timeOffset="434008.8216">4093 12105 0,'0'0'0,"-25"0"16,25 24-1,0 1 1,0 50 0,25-26-1,24-24-15,150 50 16,-100-75-16,50 0 16,0 0-1,-50-50 1,50 50-16</inkml:trace>
  <inkml:trace contextRef="#ctx0" brushRef="#br1" timeOffset="434291.4351">5854 11981 0,'0'0'0,"0"-25"16,-50 25-1,-24 49 1,-25 1 0,-100 49-1,1-49 1,-1 24 0,125-74-1,0 0-15,-1 0 16,25 0-16,1 0 15,-1-24 1,25 123-16</inkml:trace>
  <inkml:trace contextRef="#ctx0" brushRef="#br1" timeOffset="434724.6946">4663 12154 0,'0'0'0,"-25"0"15,-24 25-15,-1 25 16,-24 49-1,24 25 1,75 149 15,248-199 1,-99-123-17</inkml:trace>
  <inkml:trace contextRef="#ctx0" brushRef="#br1" timeOffset="435024.4934">5928 12378 0,'0'0'16,"-74"24"-16,-25 26 16,-1-25-1,-98 24 1,24-49 0,-49 25-1,-75 74 1,174-24-1,0-1 1</inkml:trace>
  <inkml:trace contextRef="#ctx0" brushRef="#br1" timeOffset="435210.4911">4440 12576 0,'0'0'0,"0"50"31,25 49-31,24 25 15,125-25 17,74-49-17,-49-26 1,-125 1 0</inkml:trace>
  <inkml:trace contextRef="#ctx0" brushRef="#br1" timeOffset="435973.5583">3125 13593 0,'0'0'0,"-24"0"0,73 74 47,1 1-47,49 98 16,25 26-16,0 24 15,0-49-15,0-1 16,75-24 31,-150-273-47</inkml:trace>
  <inkml:trace contextRef="#ctx0" brushRef="#br1" timeOffset="436189.7224">4018 14188 0,'0'0'0,"0"25"16,0 74-1,25 125 1,-25-51 0,-25-98-1,-49-75 1,-100 0-1,-49 0 1,99 0 15,50-50-31</inkml:trace>
  <inkml:trace contextRef="#ctx0" brushRef="#br1" timeOffset="447444.9012">9277 4638 0,'0'0'0,"50"0"0,24 0 16,25 25-16,25 25 15,-49-1-15,-26 26 16,-49 74-1,-74 0-15,-25-1 16,-1-48-16,51-51 16,74-49 15,446 149 16,-422 0-32,-173 25 1,0-150 0,-24-24-1,98-49 1</inkml:trace>
  <inkml:trace contextRef="#ctx0" brushRef="#br1" timeOffset="447695.1679">11336 5507 0,'0'0'0,"25"0"0,-25 49 16,0 1 0,-50 49-1,0-25 1</inkml:trace>
  <inkml:trace contextRef="#ctx0" brushRef="#br1" timeOffset="448062.0284">13271 4614 0,'0'0'0,"0"124"15,24 25-15,26 49 16,-25 248-1,-50-222 1,-49-150 0,-51-99-1</inkml:trace>
  <inkml:trace contextRef="#ctx0" brushRef="#br1" timeOffset="448195.126">13320 4738 0,'0'0'0,"99"0"15,25 0 1,75 0 0,-125 49-1,-49 1-15</inkml:trace>
  <inkml:trace contextRef="#ctx0" brushRef="#br1" timeOffset="448328.0099">14188 5482 0,'0'0'0,"0"124"16,0-50-16,-25 1 16,-99 98-1,50-197 1</inkml:trace>
  <inkml:trace contextRef="#ctx0" brushRef="#br1" timeOffset="448744.0098">15801 4589 0,'0'0'0,"74"-25"15,25 0-15,75-49 16,24-1-1,-24 51 1,-50 545 15,-347 24 1,173-421-17,25-74-15</inkml:trace>
  <inkml:trace contextRef="#ctx0" brushRef="#br1" timeOffset="448910.9841">17661 5383 0,'0'0'0,"-74"99"0,-26 25 16,1-25-1,25 0 1,49-74-16</inkml:trace>
  <inkml:trace contextRef="#ctx0" brushRef="#br1" timeOffset="449243.1992">18504 4812 0,'0'0'0,"-99"0"0,49 0 16,1 0-16,24 75 16,0-1 15,124-74-16,100-149 1,-100 99 0,-74 150-1,-99 297 1,-26-75 0,75-223-1,25-173 1</inkml:trace>
  <inkml:trace contextRef="#ctx0" brushRef="#br1" timeOffset="449510.5801">20017 5184 0,'0'0'0,"-24"50"15,-1-25 1,25-1-16,25-24 16,74-24-1,-25-373 1</inkml:trace>
  <inkml:trace contextRef="#ctx0" brushRef="#br1" timeOffset="449643.1864">20861 5184 0,'0'0'0,"25"0"15,-1 25-15,1-25 31,50-149-31</inkml:trace>
  <inkml:trace contextRef="#ctx0" brushRef="#br1" timeOffset="449730.651">21580 5085 0,'0'0'16,"74"-25"-16,1 0 15</inkml:trace>
  <inkml:trace contextRef="#ctx0" brushRef="#br1" timeOffset="449942.9862">22721 5035 0,'0'0'0,"25"0"15,0 50 17,-25-75-17,-25 25 1</inkml:trace>
  <inkml:trace contextRef="#ctx0" brushRef="#br1" timeOffset="458068.4935">18852 8161 0,'0'0'0,"24"-25"15,-24 0 1,-24 50 31,-26 0-47,25 24 15,-24 75-15,-26 25 16,-123 298 15,347-249 1,24-223-17,1-49 1,-25-25-1,-1 24-15,-73-24 0,-26 0 16,-24 0 0,-50 49-1,-24 0-15</inkml:trace>
  <inkml:trace contextRef="#ctx0" brushRef="#br1" timeOffset="458168.4904">19124 8359 0,'0'0'0,"-173"-25"16,98 125-1,1 48-15,24 76 16,26 222-1,98-297 1,25-75 0</inkml:trace>
  <inkml:trace contextRef="#ctx0" brushRef="#br1" timeOffset="458784.6351">18876 7838 0,'0'0'0,"-99"0"0,-25 25 15,-50 49 1,1 75-16,-1 75 16,50 123-16,75-25 15,73 26 1,869-100 15,-273-819 0,-620 224-15,-74 148 0,-50 26-16,-174 74 15,75 272 1,50 100-1,24-25 1,74 124-16</inkml:trace>
  <inkml:trace contextRef="#ctx0" brushRef="#br1" timeOffset="462067.8737">17239 13221 0,'0'0'0,"0"50"31,0 98-31,-49 76 16,-26 73-1,26 100-15,-26-25 16,75-25-16,25-148 16,49-50-1,26-75-15,24-49 16,149-298 15,-472-124 0,-74 397-15,124 149 15,75-199-15</inkml:trace>
  <inkml:trace contextRef="#ctx0" brushRef="#br1" timeOffset="462464.5866">18306 13519 0,'0'0'0,"49"24"31,1-24-31,49 25 16,50-25 0,124 75-1,-199-1 1,-49 149-1,-99 75 1,-25-100 0,-25-123-1,74-75 1,0 0 0</inkml:trace>
  <inkml:trace contextRef="#ctx0" brushRef="#br1" timeOffset="462648.0536">18579 15081 0,'0'0'0,"25"25"0,24 25 16,50-26 0,-24 1-1,24 25 1,-99-50-1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06T03:23:37.97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12452 2009 0,'0'0'0,"-74"-49"16,24 24-16,-24 0 16,24 25-16,0 0 15,1 25-15,24 24 16,25 100 0,49 0-16,26-25 15,49-50 1,298-297 15,-472-25 0,-148 174-15,24 74 0,124 49-1,125 26 16</inkml:trace>
  <inkml:trace contextRef="#ctx0" brushRef="#br0" timeOffset="588.5909">15825 1885 0,'0'0'16,"-49"0"-16,49 50 0,0 74 15,0-25 1,25-25-16,24-49 16,26-25-16,-1-25 15,-24-49-15,-26 0 16,-24-1-1,0 1-15,-173-25 32,24 198 15,149 0-47</inkml:trace>
  <inkml:trace contextRef="#ctx0" brushRef="#br0" timeOffset="1256.9646">11237 4291 0,'0'0'0,"-50"25"16,25 74-16,25 50 15,25-25 1,25-25-16,-1-74 15,26-25 1,24-74-16,-50-50 16,1-25-16,-50 25 15,-174-75 17,1 348-1,173-50-16,-75-74-15</inkml:trace>
  <inkml:trace contextRef="#ctx0" brushRef="#br0" timeOffset="1837.3069">17066 3969 0,'0'0'0,"-25"124"16,25 0-16,25 0 16,49-75-16,0-49 15,150-173 16,-274-75 1,-74 223-17,50 25 1,24-50 0</inkml:trace>
  <inkml:trace contextRef="#ctx0" brushRef="#br0" timeOffset="2491.6994">13295 5804 0,'0'0'0,"0"25"0,50-50 47,-25-49-47,24-25 16,1-25-1,-25 24-15,-25 51 16,-50-1 0,-198 199 15,198 0 0,125-100-15</inkml:trace>
  <inkml:trace contextRef="#ctx0" brushRef="#br0" timeOffset="3089.1524">15751 5333 0,'0'0'0,"0"99"16,0 0-16,25-24 15,49-50-15,1-50 16,73-198 15,-321 123 0,123 100-15,-223 0 15</inkml:trace>
  <inkml:trace contextRef="#ctx0" brushRef="#br0" timeOffset="15623.5711">3324 15627 0,'0'0'0,"0"-25"15,-25 0 1,-25-24-16,1 24 16,-26-25-1,1 26-15,24 24 16,-24 0-16,0 74 16,-1 50-1,1 223 16,371 224 1,150-398-17,74-173 1,-248-99 0,123-149-1,-222 0 1,-199 0-1,-148-99 1,73 148 15,-172 1-15,-26 247 0,149 51-1,25 24 1,-124-75-16</inkml:trace>
  <inkml:trace contextRef="#ctx0" brushRef="#br0" timeOffset="41504.8648">11956 2977 0,'0'0'0,"0"49"16,-25-49-1</inkml:trace>
  <inkml:trace contextRef="#ctx0" brushRef="#br0" timeOffset="41948.3627">12005 2654 0,'0'0'0,"25"0"16,-25 25 15,0 0 1,0 49-32,0 25 15,-74 125 1,-25 48-1,49-123 1,-24-25 0,49-99 15,0-25-31</inkml:trace>
  <inkml:trace contextRef="#ctx0" brushRef="#br0" timeOffset="42216.7286">11509 3746 0,'25'0'94</inkml:trace>
  <inkml:trace contextRef="#ctx0" brushRef="#br0" timeOffset="42780.8971">11460 3597 0,'0'0'0,"0"-25"31,25 50-16,-25 74 1,24 25-16,51 0 47,-1-124-31,-24-25-1,99-148 1,-1 73-1,-123 75 1,25-24-16</inkml:trace>
  <inkml:trace contextRef="#ctx0" brushRef="#br0" timeOffset="59248.1558">11857 4837 0,'0'0'0,"-25"-25"15,0 25-15,25 25 47,50-25-47,-1 74 16,26 1-16,24 49 15,50 0 1,223 74 15,-298-198-15</inkml:trace>
  <inkml:trace contextRef="#ctx0" brushRef="#br0" timeOffset="59448.053">12675 5159 0,'0'0'0,"0"25"16,-25 25 0,25 24-16,-24 25 15,-1 50 1,-50-74-1,-73-26 1,48-24 0,1-25 15,49-25-31</inkml:trace>
  <inkml:trace contextRef="#ctx0" brushRef="#br0" timeOffset="60197.404">14238 5581 0,'0'0'0,"-25"25"0,25 0 16,25-1-1,49 26 1,50-50-16,75 0 15,-1-25-15,1 0 16,-75 25-16,0 0 16,-25 50 15</inkml:trace>
  <inkml:trace contextRef="#ctx0" brushRef="#br0" timeOffset="60363.4873">15280 5531 0,'0'0'0,"-25"0"16,50 0 0,-1 25-1,1 25-15,-25 24 16,-49 125 0,-26-125-1,50-24 1</inkml:trace>
  <inkml:trace contextRef="#ctx0" brushRef="#br0" timeOffset="61023.8678">16321 5432 0,'0'0'0,"0"-25"31,25-24-15,50-1-16,-1-49 15,50 0 1,-25-50-16,1 25 15,-76 25-15,26-1 16</inkml:trace>
  <inkml:trace contextRef="#ctx0" brushRef="#br0" timeOffset="61213.3161">16743 4713 0,'25'0'16,"-50"0"-16,149 0 15,-49 0 1,-1 25-16,0 24 16,-49 100-1,-25-74 1,0-51 0</inkml:trace>
  <inkml:trace contextRef="#ctx0" brushRef="#br0" timeOffset="62029.2704">17066 3572 0,'0'0'0,"-25"-50"0,0 25 15,-25 1 1,1-51-16,-1-24 16,-24 0-16,-1-50 15,1 25 1,24 0-16,-173-50 47,124 149-16,99 50-31</inkml:trace>
  <inkml:trace contextRef="#ctx0" brushRef="#br0" timeOffset="62309.1051">16520 2431 0,'0'0'0,"-74"0"0,24-25 16,-99 50-1,124 0 1,0-1 0,25 1-16,0 0 31,25 25-16,0 24 1,49 1 0,1-1-16,-25-49 15,24 49 1</inkml:trace>
  <inkml:trace contextRef="#ctx0" brushRef="#br0" timeOffset="63295.9125">15255 1984 0,'-25'0'0,"25"-24"16,-25-1-16,0 0 15,1-25-15,-26 26 16,0-1 0,1 0-16,-26 0 15,1 0-15,0 25 16,-50 0 0,-348 75 15,75-75 0,273 0-15,75 25-1,-75 24 1,25-24 0,49-25-1,50 25 16,-25-25-15,0 0 0</inkml:trace>
  <inkml:trace contextRef="#ctx0" brushRef="#br0" timeOffset="63577.6842">13568 1612 0,'0'0'15,"-25"0"-15,1 0 16,-26 0 0,0 0-16,-24 50 15,0 24 1,-1-24-16,-24 24 16,74-24-1,25-25 16,25 24-15,24 1-16,26 0 16,24-26-16,0 1 15,-24 0 1,-1 25-16</inkml:trace>
  <inkml:trace contextRef="#ctx0" brushRef="#br1" timeOffset="83225.0786">11534 1364 0,'0'0'0,"25"25"78,0 49-63,-25 26-15,0 24 16,25-25 0,-25-49-16,0-26 15,0-48 17,-25-1-17,25 0 1,-25-25-1,25-24 1,0-50 0,0 99-1,0-74 1,0 24 0,0 26-1,0 24 1,0 75 78,0 24-94,0 0 15,0 1 1,0-26-16,0 1 15,0 0 1,0-1 0,-50-98 46</inkml:trace>
  <inkml:trace contextRef="#ctx0" brushRef="#br1" timeOffset="97665.2628">15776 1687 0,'0'0'0,"-25"0"16,0 0-16,0 0 15,1 0 1,-1 0-16,0 0 15,0 25-15,-24 24 16,24 26 0,0 24-16,0 0 15,25 0-15,75 199 32,247-174 14,-248-149-30,1-49-16,-1-26 16,-24 1-16,-50 25 15,0-149 1,-50 49 0,-24 124-1,24 50 1,25-24-16,-74 24 15,50 0 1,-1 0-16,25-50 16</inkml:trace>
  <inkml:trace contextRef="#ctx0" brushRef="#br1" timeOffset="183237.3526">17264 3746 0,'0'-25'16,"0"0"-1,0 0 1</inkml:trace>
  <inkml:trace contextRef="#ctx0" brushRef="#br1" timeOffset="183625.961">15925 1935 0,'0'-25'31</inkml:trace>
  <inkml:trace contextRef="#ctx0" brushRef="#br1" timeOffset="193528.3899">13022 2803 0,'0'0'0,"50"25"31,-25 24-15,24 1-16,1 0 16,25-1-16,-26 1 15,26-1 1,-1 26-16,0-1 16,249 323 15,-100-99 16,-74-125-32,0-73 1,-25-26 0,-75-49-1,1 24 1,0 26-1,-1-26 1,-24 1 0,0-50 15,0 0-31,-1 25 16,1 0-1,0-1 1,0 1 15,0 0-15,-25 0-1,24 0 1,1-1 0,0-24-1,-25 25 1,25 50-1,0-75 17</inkml:trace>
  <inkml:trace contextRef="#ctx0" brushRef="#br1" timeOffset="193784.8659">15230 4465 0,'0'0'0,"-50"74"0,50-24 16,0 24 0,0 1-1,0 49 1,-24-99 0,-100-25-1,49 24 1,-123-48-1,123-51 1,100 25-16</inkml:trace>
  <inkml:trace contextRef="#ctx0" brushRef="#br1" timeOffset="194350.6256">15825 4911 0,'0'0'0,"-24"-24"0,24-1 16,-25-25 0,25-24-16,-25-26 15,25-24-15,0-24 16,0-26-1,-25 25-15,0-173 47,-49-26-15,74 224-17,0 50 1,0 49-1,-25-49 1,25-25 0,-25 123 31,25 51-32</inkml:trace>
  <inkml:trace contextRef="#ctx0" brushRef="#br1" timeOffset="194637.0944">15354 3423 0,'0'0'0,"-25"0"0,25-25 15,25-74 1,25 0-1,49-75 1,-25 125 0,-24 49-1,24 24 1,50 125 0,-49-50-1,-1 1-15,1 98 16,-51-173 15</inkml:trace>
  <inkml:trace contextRef="#ctx0" brushRef="#br1" timeOffset="215530.2558">12973 2828 0,'0'0'0,"0"-25"62,25 25 48,-1 25-95,-24 0 1,25 24-1,-25 1 1</inkml:trace>
  <inkml:trace contextRef="#ctx0" brushRef="#br1" timeOffset="216634.0897">15776 5358 0,'-25'0'31,"0"-25"172</inkml:trace>
  <inkml:trace contextRef="#ctx0" brushRef="#br1" timeOffset="224038.6214">15528 5209 0,'0'0'0,"-25"0"141,0 0-126,0 0-15,1 0 16,-1 0 0,0 0-1,0 0 17,0 0-1,-24 0-16,-26 0 1,50 0 0,-24 0-1,24 0 1,-25 0 0,26 0-1,-51 0 1,1-25-1,-1 25 1,1 0 0,49 0-1,-49 0 1,-1 0 15,1-25-15,24 25-1,1 0-15,-1 0 16,0 0-16,1 25 16,-26-25-1,51 0 1,-51 0 0,-24-25-1,25 25 1,-26-24-1,76 24 1,-26-25 0,0 0-1,-24 25 1,-25 0 0,49 0 15,-24-25-16,-25 25 1,49 0 0,-49-25-1,49 25-15,0 0 16,26-24-16,-26-26 16,0 25-1,26 25 1,-26-25-1,25 25 1,-24 0 0,24-24-1,0-1 1,0 25 15,0 0-15,25-25-1,-24 25-15,-1 0 16,0-25-16,0 25 16,0 0-1,25-25 1,-24 25 0,-1 0-1,0 0 1,0 0-1,25-25 1,0-24 0</inkml:trace>
  <inkml:trace contextRef="#ctx0" brushRef="#br1" timeOffset="224457.8056">12774 4490 0,'0'0'0,"-49"0"31,-1 0-16,25 0 1,-24 0-16,-1 24 16,1-24-16,-75 25 15,49 0 1,26 25 0,-1-26-16,-25 76 31,75-76-16,0 26 1,50 0-16,49 24 16,-24 1-16,-1-26 15,75 1 1,-75-323 0</inkml:trace>
  <inkml:trace contextRef="#ctx0" brushRef="#br1" timeOffset="238274.226">15900 5333 0,'0'0'0,"-25"0"93,0 25-77,25 0-16,-49-1 16,24 26-1,0-25-15,-25 74 31,75 99 16,74-98-31,-24-75 0,49-25-1,0-75 1,-124-49-1,-25-25 1,0 75 0,-49-25-1,24 74 1,25 25 0,1 0-16,-1 25 15,0-1 1,0-24-1,0 25-15,1 99 16,24-74 15,0-1-15,49 1 0,50 0-1,25-50 1,-99-25-1,0-99 1,-75 25 0,26 49-1,-150 50 1,149 25 0,-24 148-1,49-24 1,49-124 15,1 0-31,-1-25 0,1 0 16,0-50-1,-26-74 1,-73 25 0,-1 49-1,-24 1 1,24 74-1,50 49 1,0 25-16,50-24 16,-1-75-1,26 0-15,-26-50 16,1-148 0,-50 148-1,-25 0-15,-24 1 16,-1 24-1,0 0-15,1 50 16,-1 49-16,25 100 31,25-124-15,25-1 0,74-24-1,25-99 1,-74-75-1,-50 124 1,-74-74 0,-26 74-1,76 50 1,-26 248 0,75-199-1,74-49 1,0-100-1,-49-24 1,-25-50 0,-100 75 15,-24 74-15,49 174-1,26-75 1,48 50-1,26-149 1,0 0 0,-26-50-16,26-148 15,-50 148 1,0 25-16,-25 0 16,-49 1-1,49 48 1,0 150-1,50-75 1,49-74 0,1-99 15,-50-1-15,-25-74-1,-75 75 1,1 99-1,-1 124 1,75-75 0,0 25-1,50-74 1,-25-25 0,24-25-16,-24-24 15,25-26-15,-50 26 16,-25-1-1,-49 25 1,24 25 0,0 99 15,50 25-15,25-99-1,50-25 1,-51-74-1,1-50 1,-50 99 0,-49 0-1,49 25 1,-24 99 0,49 100-1,74-174 1,-24-25-1,-1-100 1,-49-48 0,-49 123-1,-51 74 17,76 26-17,-1 74 1,50-100-1,49-74 1,-24-49 0,-26-75-1,-48 100 1,-51 73 0,26 26-1,24-25-15,0 24 16,0-49-16,0 0 15</inkml:trace>
  <inkml:trace contextRef="#ctx0" brushRef="#br1" timeOffset="246499.9168">16272 5953 0,'0'0'0,"25"-25"16,-25 1-16,24-26 16,1 50 15,25 99-16,0 0-15,-26 1 16,26-76 0,0 1-16,173-273 47,-198 25-16,-1 173-31</inkml:trace>
  <inkml:trace contextRef="#ctx0" brushRef="#br1" timeOffset="252781.7174">12526 2059 0,'0'0'0,"-49"-25"0,24 0 15,0 0-15,25 1 16,-25 24-16,1 0 31,-1 0-15,0 24-16,0 1 16,-24 74-1,73 1 1,26-51 15,74-148-15,-74-50-1,-26 0-15,-24 75 16,-24 49-16,-51 0 16,-74 25-1,-24 149 1,123 99-1,50-149 1,74-24 0,100-150-1,-99-24 1,-1-25-16,-24-49 16,-50 148-1,-25 25 1,-50 25-1,26 49 1,-26 149 0,75-99-1,50-124 1,0-49 0,74-125-1,-100 75 1,-24 74-1,-99 50 1,50 24 0,-1 100-1,50-25 1,99-99 0,-24-25-1,-1-74 1,-24-26-1,-26 26-15,-24 24 16,-49-24 0,-75 74-1,74 50 1,-24 148 0,49-24-1,75-150 1,74-123-1,-50-25 1,-49 0-16,0 50 16,-25 24-16,-50 25 15,-49 25 1,0 75 0,49 98-1,50-98 16,50 49-15,-1-124-16,26-25 16,-1-25-16,-24-49 15,-50-50 1,-75 75 0,26 74-1,-26 0-15,26 50 16,-1 24-16,25 25 15,25 0 1,0-24-16,75-26 16,-1-49-1,0-74-15,-24 0 16,-25-150 0,-75 175-1,1 24 1,-26 50-1,1 0 1,24 74-16,1 0 16,49 99-1,49-98 1,26-100 0,49-100-1,-50-123 1,-74 149-1,-74 74 1,49 74 0,0 125-1,25-100 1,25-99 0,24 0-16,1-75 15,0-24 1,-26 0-1,-24 49-15,-24 1 0,-26 24 16,0 25 0,1 0-1,-1 50-15,1-1 16,24 1-16,25 24 16,25-24-1,49-25 1,-24-50-1,-26-50 1,-48 1 0,-51 24-1,50 50 1,-24 25 0,49 74-1,74-24 1,1-50 15,-26-25-31,1-100 16</inkml:trace>
  <inkml:trace contextRef="#ctx0" brushRef="#br1" timeOffset="254161.0988">17190 4242 0,'-25'-25'32</inkml:trace>
  <inkml:trace contextRef="#ctx0" brushRef="#br1" timeOffset="255136.7776">18107 3894 0,'0'0'0,"0"75"16,0-26-1,25 26-15,0-50 16,49-1 0,1-48-16,24-76 15,-25 1-15,1 0 16,-75 25-16,25 49 31</inkml:trace>
  <inkml:trace contextRef="#ctx0" brushRef="#br1" timeOffset="256541.5431">16570 1315 0,'0'0'0,"24"74"47,1 25-47,0 0 16,25-49-16,-1-25 15,1-25 1,24-50-16,1-49 15,-1 0-15,-49-75 32,-25 25-32</inkml:trace>
  <inkml:trace contextRef="#ctx0" brushRef="#br1" timeOffset="259262.3875">12378 2034 0,'0'0'0,"-25"0"16,-25 50-16,50-1 15,-25 1-15,25-1 16,25 1-1,0-25-15,0 0 16,24-25-16,1 0 16,0-75-1,-26 1-15,-73-125 32,-199 274 14,173 98-30,100-24 0,25-149-1,123-25 1,-24-173 0,-149 24-1,-99 75 1,0 99-1,-25 50 1,49 148 0,100-24-1,99-149 1,-25-25 0,50-100-1,-99-24 16,-50 75-15,-99-26 0,24 51-16,26 24 15,-1 49-15,-24 26 16,24 98 0,75-74-1,24-74 1,150 0-1,-26-75 1,-123-98 0,-124-26-1,-1 75 1,-74 49 0,50 224-1,74 148 16,149-223-15,-24-99 0,48-99-1,-98-124 1,-75 149 0,-24 49-16,-26 0 15,1 25-15,-25 99 16,24 0-16,26-24 31</inkml:trace>
  <inkml:trace contextRef="#ctx0" brushRef="#br1" timeOffset="260469.3242">9599 4291 0,'0'0'0,"50"0"31,0 0-15,49 50-16,-25 24 16,-24 25-16,-50 1 15,0 24 1,-25-25-16,-25-49 16,1-50 30,322-25-14,49-25-1,-272 50-15</inkml:trace>
  <inkml:trace contextRef="#ctx0" brushRef="#br1" timeOffset="261201.9779">12650 6424 0,'0'0'0,"25"0"16,25 0-1,-1 0-15,1 0 16,0 100-1,-50-1-15,-25 0 16,0 0-16,-25-74 16,26 0-1,24-25 17,223-25-1,-223 298 16,-149-174-32,75-74 1,-1-99-16</inkml:trace>
  <inkml:trace contextRef="#ctx0" brushRef="#br1" timeOffset="262053.6194">17140 6474 0,'0'0'0,"0"25"32,-25 74-17,-24 25-15,24-25 16,25-24 0,25-26-16,24-24 15,298-25 16,-74-198 1,-273 148-17</inkml:trace>
  <inkml:trace contextRef="#ctx0" brushRef="#br1" timeOffset="262167.888">17562 6499 0,'-100'0'0,"200"0"0,-274 149 16,174 49-1,-25 25 1,25-74 0,50-99-16</inkml:trace>
  <inkml:trace contextRef="#ctx0" brushRef="#br1" timeOffset="262784.0792">19893 3820 0,'0'0'0,"25"25"16,0 24-16,25 51 31,-26 24-31,-73 148 31,-1-222-31,-123 0 31,148-125-31</inkml:trace>
  <inkml:trace contextRef="#ctx0" brushRef="#br1" timeOffset="262883.7263">19893 3894 0,'0'0'0,"199"0"16,-75 0 0,0 0-16,-25 25 15,-49 0 1,-199-25-1</inkml:trace>
  <inkml:trace contextRef="#ctx0" brushRef="#br1" timeOffset="263516.6685">18479 992 0,'0'0'0,"-49"50"0,-26 74 15,1 49-15,24 26 16,26-50-16,48-50 15,26-25 1,24-49-16,50-25 16,-24-74-16,-26-1 15,-49 1 1,-124-25 15,-298 248 0,347-50-15</inkml:trace>
  <inkml:trace contextRef="#ctx0" brushRef="#br2" timeOffset="299102.2343">16942 3944 0,'0'0'0,"-25"0"140,25-25-124,-25 25-16,0 0 16,0-25-1,1 1 1,-1 24-16,0-25 15,0 0 1,0 25 0,1 0-16,-51-50 31,26 26-15,-26-1-1,-24 0 1,49 0-1,1 25-15,-1 0 16,0-25 0,1 25-16,-26-25 15,26 1 17,-1 24-17,25-25-15,-24 25 16,24 0-16,-25-25 15,1 25 1,-26-25 0,51 0-1,-26 25 1,0-24 0,-24-1-1,49 0 1,-24 0-1,-1 0 1,0 1 0,25 24-1,1-25 1,-26 0 0,25 25-16,0-25 15,-24-24 1,-50 24-1,74 0 1,-50-25 0,-24 26-1,25-1 1,24 0 0,-24-25-1,-1 26 1,51 24-1,-1 0 1,0-25-16,0 25 16,0-50-1,-24 50-15,-1-49 32,-24 49-17,24-25 1,25 0-16,-24 25 15,24 0-15,0-25 16,-25 0 0,26 25-1,-26-24 1,0-26 0,1 25-1,-1 25 1,25-25-1,-24 0 1,-1 25 0,1-24-1,24 24 17,0-25-17,0 25 16,0-25-15,1 25 0,-26-25-16,25 25 15,0 0 1,1 50 0,24-1-1</inkml:trace>
  <inkml:trace contextRef="#ctx0" brushRef="#br2" timeOffset="299485.6429">13891 2332 0,'0'0'0,"-25"0"16,0-25-16,0 25 16,-49 0-1,49 0 1,-74 49 0,0 26-1,49-26 1,0 1-1,50-25 1,0 24 0,75 51-1,-26-26 17,125 50-17,-75-49-15,0-100 16</inkml:trace>
  <inkml:trace contextRef="#ctx0" brushRef="#br2" timeOffset="301383.3438">12402 4192 0,'0'0'0,"-49"0"15,24 0-15,0 25 16,50-25 31,25-25-47,-1 0 16,1 25-1,24-25-15,1 1 16,173-1 15,149 50 0,-149-25-15,-124 0 0,124-25 15,-75 25-16,-24-25 1,-99 25 0,99-25-1,-1 0 1,1-24 0,-25 49-1,-49 0 1,24 0-1,25-25 1,0 0 0,-75 0-1,51 25 1,-1 0 0,-25-24 15,-49 24-16,0 0-15,25 0 16,-26 0-16,1 0 16,74 24-1,-24-24 1,-50 0 0,24 0-1,-24 25 1,0-25-1,0 0 1,24 0 0,1 0-1,24 0 1,1 0 0,-51 0 15,26 0-16,-25 0 1,0 0 62,-25-25-62,25-173-1</inkml:trace>
  <inkml:trace contextRef="#ctx0" brushRef="#br2" timeOffset="301812.5457">16272 3746 0,'0'0'0,"0"49"16,0-24-16,25-25 16,74 25-1,25 0 1,-50 24 0,-74 1 15,-24-1-16,-125 51 1,0-26 0,99-74-1</inkml:trace>
  <inkml:trace contextRef="#ctx0" brushRef="#br2" timeOffset="304842.6073">16892 4142 0,'-25'0'188,"0"0"-157,1 0-15,-1 25-1,-25-25 1,25 25 0,1 0-1,-26 0-15,-49-1 47,49 1-47,-74 25 31,99-50-31,-24 25 16,-26 24 0,50-24-1,-49 25 1,0-26-1,-1 26 1,-24-25 0,49 0-1,-24 49 1,-25-49 0,74 0-1,-25-1-15,-24 1 16,49 0-1,-24-25 1,-1 25 0,-49 25-1,74-26 1,0-24-16,0 25 16,0-25-16,1 0 15,-26 25 1,0 25-1,26-50 1,-26 24-16,25 1 16,-24-25-16,24 25 15,-50 0 1,26 0 0,24-25-1,-49 24 1,-1 1-1,50-25 17,1 25-32,-1-25 15,0 25-15,0 0 16,-24-1 0,-1 1-1,25-25 1,0 0-16,0 25 15,1-25-15,24 25 16,-50 0 0,25-1-1,0 1 1,1-25 15,24 25-31,-25-25 16,0 0 15,25 25-15,-25-25-1,0 0 17,25 25 14,-24-25-14,-1 0 15,0 0-16,0 0-31,0 0 31,1 24-15,-1-24 15,25-198-15</inkml:trace>
  <inkml:trace contextRef="#ctx0" brushRef="#br2" timeOffset="305237.8793">14089 5159 0,'0'0'0,"-25"0"16,0 0-1,1 0 1,24 25 15,-50 25-15,25 24 0,-74 25-1,74-49 1,0-25-1,50-25 1,0 49 0,124-49-1,49 25 1,-123 0 0,-1-25-16,-49 25 15,-25 0 1</inkml:trace>
  <inkml:trace contextRef="#ctx0" brushRef="#br2" timeOffset="311686.6287">11385 4490 0,'0'0'0,"-24"0"0,24-50 16,-25 25 0,0 0-16,25 100 46,0-26-30,25-49-16,0 25 16,24-50 15,-24-123-15,-50 24-1,-49 74 1,24 100-1,25 24 1,25 124 0,50-74-1,0-74 1,98-75 0,-98-49-1,0-50-15,-50 25 16,-25 24-16,-124 1 31,50 74-15,-25 173-1,74 125 1,75-174 0,124-124-1,-75-50 1,-24-148-1,-75 124 1,-49 49 0,-1 25-16,26 25 15,-1 24-15,25 26 16,25 73 0,50-148-1,-1-24 1,51-100 15,-100 49-15,-75 75-1,50 50 1</inkml:trace>
  <inkml:trace contextRef="#ctx0" brushRef="#br2" timeOffset="322462.5872">17289 4068 0,'0'0'0,"0"-25"31,-25 25 31,25 25-30,-25 0-32,25 0 15,0 24-15,0-24 16,50-25 0,-1 0-1,-24-74 1,-25 49-1,-49-25 17,-75 25-17,49 75 1,1 148 0,49-98-16,25-51 15,0-24-15,25 0 16,74-25-1,-25-50 1,1-74 0,-50 0-1,-50 75 1,-25 49-16,-49 49 16,74 26-1,25 24-15,0-25 16,50-49-1,24-25 1,1-25 0,-1-148-1,-74 98-15,0 50 16,-50 25 0,-98-24-1,73 24 1,26 74-1,73 25 1,100-74 0,25-99-1,-124-1 1,-50 1 0,-49 74-1,24 0 1,1 0-16,-1 99 15,50-25 1,0-24 0,50-25-1,49-25 1,-25-75 0,-24-24-16,-25-25 15,-25 50-15,-25 49 16,-74 0-1,-25 149 1,49 0 0,50 0-1,50-124 1,99-49 0,-25-150-1,-99 125 1,-49 24-1,-50 75 1,49 25 15,25 49-31,25-50 16,0-24-16,25-25 16,74-25-1,0-123 1,-74 98-1,-50 50 1,-49 0 0,-25 74-1,74-24 1,-25-50 0</inkml:trace>
  <inkml:trace contextRef="#ctx0" brushRef="#br2" timeOffset="351281.5647">18306 16793 0,'0'0'0,"-25"-25"0,25 75 31,25 98-15,0 76-16,24-125 16,1-50-16,49-49 15,-24-49-15,24-75 16,174-422 31,-199 447-16,-124 49-31</inkml:trace>
  <inkml:trace contextRef="#ctx0" brushRef="#br2" timeOffset="357308.6668">11187 9252 0,'0'0'0,"0"75"31,-25 123-31,25 50 15,0 0 1,0-49-16,0-26 16,25-74-16,25-198 15</inkml:trace>
  <inkml:trace contextRef="#ctx0" brushRef="#br2" timeOffset="358057.8008">12254 10145 0,'0'0'0,"0"50"0,-25 49 16,-25 0 0,-24-49-16,49 24 15</inkml:trace>
  <inkml:trace contextRef="#ctx0" brushRef="#br2" timeOffset="358690.7615">13295 9525 0,'0'0'0,"25"0"16,0 0-16,49 25 15,1 0 1,-26-1-16,-49 200 31,-49-76-15,-125 150 15,249-298 0,24 0-15,124-49 0,-124 24-1,0-25-15</inkml:trace>
  <inkml:trace contextRef="#ctx0" brushRef="#br2" timeOffset="358857.2656">14536 10418 0,'0'0'0,"0"50"0,-25 24 16,0 25 0,-25-49-1,1-50-15</inkml:trace>
  <inkml:trace contextRef="#ctx0" brushRef="#br2" timeOffset="359314.3635">15602 9550 0,'0'0'16,"-25"74"-16,1 1 0,24-1 16,0-24-1,24 24-15,76-49 16,247-25 15,-248-75-31,0-49 31,-99 75-15</inkml:trace>
  <inkml:trace contextRef="#ctx0" brushRef="#br2" timeOffset="359456.8156">15974 9451 0,'0'0'15,"-25"148"1,1 26-16,24 24 16,0 1-1,-25 123 1,74-148 0</inkml:trace>
  <inkml:trace contextRef="#ctx0" brushRef="#br2" timeOffset="359622.9657">16867 10244 0,'0'0'0,"-25"50"0,1 0 31,-76 148-15,-148-124-1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06T00:49:41.8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2232 15007 0,'0'0'0,"-24"0"16,24 25 15,49-1-31,26-24 16,49 25-16,49-25 15,-49 0 1,0 0-16,-24 0 16,-26-25 15</inkml:trace>
  <inkml:trace contextRef="#ctx0" brushRef="#br0" timeOffset="235.8308">2828 14833 0,'0'0'16,"49"25"15,1 0-15,99 24 0,-100 1-1,1 49 1,-75 50-1,-49-50 1,-75-49 0,99-75-1</inkml:trace>
  <inkml:trace contextRef="#ctx0" brushRef="#br0" timeOffset="5679.6072">5283 13791 0,'0'0'0,"25"0"16,0 0-1,25 0 1,-1 0-16,1 0 16,-25 0-16,-1 25 15,-24 50 1,-148 148 15,123-223 0,50 49-15,24-24 0,1-25-16,-1 25 15,-24 0-15,-25 24 16,-25 26 0,-24-1-16,-75-24 31,99-100-16</inkml:trace>
  <inkml:trace contextRef="#ctx0" brushRef="#br0" timeOffset="9296.4546">6697 13767 0,'0'0'0,"-25"0"63,1 74-48,-26 75 1,50 49-16,-25-24 16,100 49 15,123-372 16,-148 0-32,-75 125 1,-25 24 0,-24 0-16,24 49 15,1-24-15</inkml:trace>
  <inkml:trace contextRef="#ctx0" brushRef="#br0" timeOffset="11452.828">3299 14412 0,'0'0'0,"-25"24"16,0-24-16,50-24 47,0-51-47,25-74 16,-26-49-1,1-1-15,-25-49 16,25-620 15,0 397-15,0 272-1,-25 150 1,24-26 0,-24 26-1,25 24 1,-50-25 15</inkml:trace>
  <inkml:trace contextRef="#ctx0" brushRef="#br0" timeOffset="11737.9965">3001 12179 0,'0'0'0,"50"-50"16,24-24 0,125-149-1,49 0 1,-99 123 0,-124 100-1,-1 0-15,1 75 16,0 74-16,-25 49 15,50 174 1,-26-223 0,51-174-1</inkml:trace>
  <inkml:trace contextRef="#ctx0" brushRef="#br0" timeOffset="16982.6985">19149 10344 0,'0'0'0,"25"0"0,0-25 16,0 0 0,-1 25-1,1 25 1,-25 74-16,-25 25 16,1 25-1,-125 124 16,149-323 1,0 25-32</inkml:trace>
  <inkml:trace contextRef="#ctx0" brushRef="#br0" timeOffset="17149.6195">19025 10790 0,'0'0'0,"-74"-50"16,24 50 0,25 50-16,1 74 15,-1 25-15,25 25 16,173-1-1,-49-173 17,25-49-32,149-150 15,-224 100-15,-24 24 16,-100 51 0</inkml:trace>
  <inkml:trace contextRef="#ctx0" brushRef="#br0" timeOffset="20015.9121">18107 11137 0,'0'0'0,"-24"0"16,-1 0-16,-25 0 16,-24 25-16,-1 0 15,1 25 1,0-1-16,24 26 15,25-1 1,-24 75 15,148 198 1,99-173-17,75-100 1,-124-74-1,149-149 1,-100-74 0,-124 74 15,-74 75-15,-124-100-1,-49-49 1,-26 124-1,100 99 1,0 0-16,0 49 16,-75-24-16,174 99 47</inkml:trace>
  <inkml:trace contextRef="#ctx0" brushRef="#br0" timeOffset="28505.7672">4068 9302 0,'0'0'0,"-25"0"15,75 0 48,24 25-48,25 24-15,25-49 16,50 0 0,669 50 15,-297 24 0,-298-49-15,-149-25 15,-74 25-31</inkml:trace>
  <inkml:trace contextRef="#ctx0" brushRef="#br0" timeOffset="30703.5061">23267 15106 0,'0'0'0,"0"25"15,25-25-15,49 25 16,25-1 0,25 26-16,0-25 15,-25 24 1,-49 1-16,-25 25 16,-174 222 15,124-247 0,124-75-15,26-99-1,-51 50 1,0-26 0,-24 51-1,-25 24-15,0 25 16,-25 50-1,24-1 1,26-49 0,-25-74-16,0-1 15,-25 26-15,0-26 16,-75 26 0,1 49-1,49 0 1,0 24-1,25 26 1</inkml:trace>
  <inkml:trace contextRef="#ctx0" brushRef="#br0" timeOffset="31121.8184">24805 15007 0,'0'0'0,"-25"25"16,25 24-1,0 26-15,25-1 16,99 25-1,49-124 1,-73-49 0,-1-50-1,-74 124-15,-50 0 32,0 74-17,25 100 1,50-149-1,148-50 1,-124-25-16,-24 1 16,-25-1-16,-25 1 15,0-125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06T00:56:14.7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15429 2853 0,'0'0'0,"-25"0"0,25 24 15,-25 1-15,25 50 16,0 49 0,0-25-16,0 25 15,0-25-15,0-25 16,0-49-1,25-25 1</inkml:trace>
  <inkml:trace contextRef="#ctx0" brushRef="#br0" timeOffset="169.7529">15825 2828 0,'0'0'15,"0"173"1,0-24-1,0 0 1,0-50 0,-24 25-1,48-99 1</inkml:trace>
  <inkml:trace contextRef="#ctx0" brushRef="#br0" timeOffset="4596.235">9624 3696 0,'0'0'0,"25"0"16,-25 25-1,50 0-15,-26 24 16,26-24-16,0-25 16,24 0-1,25-25-15,-24-49 16,-1-1-16,1 1 15,-26 24 1,125-49 15,-100 99-31,199 174 32,-174-125-32,0-24 15,1-25 1,123 0-1,-124-25-15,0 0 16,1 1 0,-26-1-16,75 25 15,-50 0 1,75 74 15,24-24-15,25-25-1,-123-50 1,24 0-16,-50 0 16,25 0-16,0 25 15,75 0 1,-99 0 0,24 0-16,-25 0 15,25 25-15,1-25 16,24 0-16,-25 0 15,124-25 1,-124 1 0,75-1-1,0 25 1,-75 0 0,-74 0 15,-1 0-31,-24 25 15,0-50 1,0 0 0,25 25-1,0 0 1,-25 25 0,50-25-1,-50-50 1</inkml:trace>
  <inkml:trace contextRef="#ctx0" brushRef="#br0" timeOffset="5745.0433">16495 3547 0,'0'0'0,"25"0"47,25 0-47,-1 0 15,75-50 17,-74 26-1,-25 48-31,24 1 16,26 0-1,-1 0 1,124-25-1,-74-50 1,0 25-16,-24 1 16,24-1-16,0 25 15,0 0-15,0 25 16,149-1 0,-125-24-1,-23-24-15,23-1 16,1 25-16,0 0 15,99 0 1,0 0 0,-124 0-1,99 0 1,-49-25 0,-100 25 15,26-25-31,-26 25 15,0 0-15,1 0 0,-1 0 16,1 25 0,74 0-1,-75-25 1,75 0 0,0-50-1,-100 50 1,26 0-16,24 25 15,-50 0 1,1-25-16,0 0 16,24-25-1,-24 25 1,24 0-16,75 50 16,-75-50-1,1 0 16</inkml:trace>
  <inkml:trace contextRef="#ctx0" brushRef="#br0" timeOffset="17591.5329">14436 4266 0,'0'0'0,"25"0"78,0-24-46,0 24-17,0 0 1,-1 0-1,1 0 17,0-25-17,74 25 17,0 0-1,-74 0-16,0 0 1,0 0-16,0 0 16,-1 0-1,1 0 1,50 0 0,-51 0-16,1 0 15,0 0-15,0 0 16,0 0 15,-1 0-15,-24-25-16,25 25 15,0 0 1,0 0-16,0 0 16,-1 0 15,1 0-16,0-25 1,0 25 0,0 0-1,0 0 1,-1 0 0,1 0-1,0 0 1,0 0-1,24 0 1,-24 0 15,0 0-15,-25-25-16,25 25 16,0 0 15,-1 0 0,1 0-15,0 0-1,0 0 17,0 0-1,-1 0 31,-24-24-30,25 24-17,0 0 16,0 0 16,-75 0 141</inkml:trace>
  <inkml:trace contextRef="#ctx0" brushRef="#br0" timeOffset="21087.6672">14387 2456 0,'0'0'0,"-25"24"62,25 51-62,0-1 16,0 1 0,0 49-16,0 0 15,-25 372 16,25-372 1,0-99-17,0-1 17,25 1 14,0 0-14,0 0-1,-1-25-31,26 0 16,0 0-1,24 0 1,0 0-1,-24 0 1,0 0 0,24 25-16,-24-25 15,24 0 1,100 0 0,-100 0-1,75 25 1,-75-25-16,1 0 15,-1 0-15,-24 0 16,-1 0 0,1 0-16,0 0 15,-26 0-15,1-25 16,25 25 0,-1 0-1,-24 0 1,0 0 15,0 0-15,-25-25-16,25 25 15,-1 0 17,-24-25-1,0 0-16,0 0 1,0 1 0,0-76-1,25-24 1,-25 75 0,0-1-16,0 1 15,25-1-15,-25 0 16,0-49-1,25 0 1,-25 49 0,25-24-1,-25 24 1,0 26 31,0-1-32,0 0-15,0 0 16,0 0 0,0 0-16,-25 1 15,25-1 1,-25-25 0,25 25 15,-25 25-31,0 0 15,1 0-15,-1 0 16,0 0 0,-25 0-16,-24 0 15,24 0 1,-24 0 15,-25 0-15,24-24-1,26-1 1,-1 25-16,1 0 16,-1 0-16,25 0 15,-49 0 1,-50 0 0,74 0-1,-24 0-15,-1 0 16,26 0-16,-1 0 15,-49 0 1,49 0 0,25 0-1,-24 0 1,24 0 15,-49 0-15,49 0-1,-50 25 1,26-1 0,24-24-1,0 0 17,0-124-1</inkml:trace>
  <inkml:trace contextRef="#ctx0" brushRef="#br0" timeOffset="25555.8125">15280 4465 0,'0'0'0,"0"25"78,0 24-78,0 1 16,0 24-16,0 1 16,0-1-1,0 25 16,0-148 16,0-26-47,0 1 16,24-75 0,-24 25-1,0 149 48,0 24-63,0 51 15,0-26 1,-24 25 0,24 25-1,0-99-15,0-74 47,0-26-31,24-99-1,-24 100 1,0 124 15,0 49-15,-24 50-1,24-50 17,0-74-17,0-75 1</inkml:trace>
  <inkml:trace contextRef="#ctx0" brushRef="#br0" timeOffset="31936.1161">15180 2158 0,'0'0'0,"-24"0"16,24 25-16,0 0 31,0 24-15,0 1-16,0-1 15,0 26-15,0-1 16,0 1-1,0-1-15,0 25 16,-25 125 15,25-76-15,0-98 0,0 0-16,0-1 15,0 26-15,0-26 16,0 100-1,0-99 1,0-26-16,0 26 16,0-25-16,0 0 15,0 0 1,0-1-16,0 26 16,0-25 15,0 0 63,0-1-79,0 1 16,25 0 48,-1-25-48,1 0-31,0 0 15,0 0 1,0 25-16,-1-25 16,1 25-1,25-25 1,0 0 0,49 0-1,-50-25-15,1 25 16,0-25-16,24 25 15,50-50 1,-50 50 0,1-49-16,-1 49 15,1-25 1,-1 25-16,0-25 16,1 25-1,74-25 1,-75 25-1,50-24 1,-49-1 0,-26 25-1,-24-25-15,0 25 16,0 0-16,-1 0 16,1 0-16,0-25 15,49 25 1,-49 0-1,25 0 1,-25 0-16,-1 0 47,1 0-31,0 0-1,0 0 1,-25-25 78,0-24-48,0 24-46,0-25 16,0 1 0,0-26-16,0 26 15,0-1-15,25 0 16,-25-24 0,0 24-1,0 1 1,0-75-1,0 74-15,24 1 16,-24-1 0,0-74-1,0 49 1,0-24-16,0 25 16,0 24-16,0 1 15,0 24 32,0 0-31,0 0-1,0 0-15,0 1 16,0-51 0,0 50 15,0 1-16,-24 24 17,-1-25-17,0 0 1,0 25 0,-49-25-1,24 25 1,25 0-16,-24 0 15,-26-25-15,51 25 16,-26 0-16,25 0 16,-49 0-1,24 0 1,1 0 0,24 0-16,-25 0 15,25 0 1,-24-24-16,-1 24 15,1 0 1,-51 0 0,1 0-1,25 0 1,49 0 0,-25 0-16,25 0 15,-24 0-15,-1 0 0,1 0 16,-1 0-1,-49 0 1,24 24 0,26-24-1,24 25-15,-25-25 32,26 25-32,-1-25 15,0 0-15,0 25 31,-24 0-15,-1-1 0,25-24-16,-25 50 15,1-50-15,24 25 16</inkml:trace>
  <inkml:trace contextRef="#ctx0" brushRef="#br0" timeOffset="32918.4699">15875 4539 0,'0'0'0,"25"25"62,-25 49-46,0 26-16,0 24 16,0 0-1,0-25-15,0-49 16,0-1-16,0-24 47,-75-25-16</inkml:trace>
  <inkml:trace contextRef="#ctx0" brushRef="#br0" timeOffset="46438.2152">14635 6375 0,'0'0'0,"-25"-25"16,50 25 15,0 50-16,-25 49-15,0 25 16,0 0 0,0-25-16,0-24 15,0-100 1</inkml:trace>
  <inkml:trace contextRef="#ctx0" brushRef="#br0" timeOffset="46721.3624">15106 6176 0,'-25'50'16,"25"49"-16,-25 50 15,1 25-15,24-26 16,0-48 0,0-51-1,24-98-15</inkml:trace>
  <inkml:trace contextRef="#ctx0" brushRef="#br0" timeOffset="47104.1807">15875 6524 0,'0'0'0,"0"49"0,-25 26 16,25 24-1,50-99 1,-25 0-1,24-99 1,-49-1 0,0 51-1,0 24 1,-25 25-16,1 0 16,-1 0-1,-25 74 1,50-173-1</inkml:trace>
  <inkml:trace contextRef="#ctx0" brushRef="#br0" timeOffset="47422.6931">16619 6474 0,'0'0'0,"-74"25"16,49 0-16,25 74 16,50-25-1,24-74 1,-24 0 0,-1-49-16,-24-1 15,-25 25 1,0 0-1,-74 25 1,-26 0 0,76 25-1</inkml:trace>
  <inkml:trace contextRef="#ctx0" brushRef="#br0" timeOffset="47821.2627">17512 6449 0,'0'0'0,"-25"50"16,25 24-16,0-24 16,50-1-16,0-49 15,49 0 1,-25-74-16,-24 0 15,-25 24-15,-25 25 16,-100-24 15,-73 24 1</inkml:trace>
  <inkml:trace contextRef="#ctx0" brushRef="#br0" timeOffset="48187.0943">18529 6077 0,'0'0'0,"0"25"31,-25 74-15,0 50-16,25 0 16,0 99 15,25-323-15</inkml:trace>
  <inkml:trace contextRef="#ctx0" brushRef="#br0" timeOffset="48553.0568">19298 6300 0,'0'0'15,"-99"0"-15,49 0 16,50 25 0,-25 149-1,50-100-15,0-49 16,25-25-16,-1-25 16,1-49-1,-25-1-15,-25 26 16,-25-1-16,0 25 15,-99 1 1,74 24 0,-49 49-1,99 26 1</inkml:trace>
  <inkml:trace contextRef="#ctx0" brushRef="#br0" timeOffset="48919.6841">20042 6052 0,'-49'199'31,"-1"-50"-31,0-1 32,50-48-32,0-1 31</inkml:trace>
  <inkml:trace contextRef="#ctx0" brushRef="#br0" timeOffset="49285.8962">20265 6449 0,'0'0'0,"0"25"16,0 25 0,100-26-1,-1-48 1,50-100 0,-149 99-1,-75 25 1,1 0-1,-50 74 1,99-49 0,-74 0-1</inkml:trace>
  <inkml:trace contextRef="#ctx0" brushRef="#br0" timeOffset="49785.6157">21406 6077 0,'0'0'15,"0"25"-15,-24 25 16,-1 49-16,0 0 15,0 0 1,-74 124 15</inkml:trace>
  <inkml:trace contextRef="#ctx0" brushRef="#br0" timeOffset="49968.8595">21729 6152 0,'0'0'16,"-25"74"-1,0 25 1,-24 75 0,49-75-1,24-74 1</inkml:trace>
  <inkml:trace contextRef="#ctx0" brushRef="#br0" timeOffset="50351.4214">22200 6325 0,'0'0'0,"-25"0"16,25 50-1,0-1 1,25 1-1,25-50 1,-1-25 0,-49-49-1,0 49 1,-99 0 0,74 25-1,-49-25 1</inkml:trace>
  <inkml:trace contextRef="#ctx0" brushRef="#br0" timeOffset="50867.1739">22671 6251 0,'0'0'0,"-24"74"15,-1 1 1,25-26-16,25-24 15,49-25 1,-24 0-16,24-25 16,-49-49-1,0 24-15,-25 25 16,0 1 0,-99-1-1,49 25 1,50 25-1</inkml:trace>
  <inkml:trace contextRef="#ctx0" brushRef="#br0" timeOffset="51267.9353">23391 6350 0,'-25'0'0,"0"0"15,0 50-15,25-1 16,0-24-16,25 25 16,25-50-1,24 0-15,25-50 16,-49 0 0,-124-24 15,-150 74 0,224 50-15</inkml:trace>
  <inkml:trace contextRef="#ctx0" brushRef="#br0" timeOffset="51583.5757">24135 6028 0,'0'0'0,"0"49"16,0 75-16,-25 25 16,-24-25-1,49-25-15,-25-24 16,25-51-16,25-24 31</inkml:trace>
  <inkml:trace contextRef="#ctx0" brushRef="#br0" timeOffset="51751.2424">24433 6052 0,'0'0'0,"0"50"16,-50 49 0,-24 174-1,49-99 1,0-150-1,75 26-15</inkml:trace>
  <inkml:trace contextRef="#ctx0" brushRef="#br0" timeOffset="52249.8637">24854 6300 0,'0'0'0,"-25"25"15,1 25-15,-26 24 0,25-24 16,25-1-1,25-49 1,25 0 0,74-198 15,-124 124 0,-75 49-15,50 25-1,1-50-15</inkml:trace>
  <inkml:trace contextRef="#ctx0" brushRef="#br0" timeOffset="52588.9524">25450 6325 0,'0'0'0,"-25"0"16,0 50 0,0 24-16,25-24 15,50-25-15,-1-1 16,26-24-1,24-49-15,-49-26 16,-26 26-16,-24 24 16,-49-74-1,-50 74 1,49 25 0,25 0-16,25 25 31</inkml:trace>
  <inkml:trace contextRef="#ctx0" brushRef="#br0" timeOffset="52949.0732">26219 6028 0,'0'0'0,"-25"0"31,25 74-15,-25 100-1,0 148 1,0-173 0,25-323-16</inkml:trace>
  <inkml:trace contextRef="#ctx0" brushRef="#br1" timeOffset="66803.4292">14312 6028 0,'0'0'0,"-25"24"31,25 26-15,0 24-16,0-24 15,0 0 1,0-1-16,0 1 15,0 24-15,0 25 16,0 50-16,-49 273 31,49-348-15,0-24 0,0-25-1,25-25 32,-1 25-31,26-25-1,0 0 1,-25 24 0,24-24-16,26 25 15,24-25-15,0 0 16,0 0-16,25 0 15,50-25 1,-100-24 0,-24-1-1,-25 50 1,-25-25 31,0-24-32,24 24 1,1-74 0,0-25-1,0 74 1,0-74 0,0-50-1,-1 50 1,1 50-1,-25 24-15,0 1 16,0-1-16,25-24 16,-25-1-1,0 51 1,-25-1 0,0 0 15,1 25-16,-1-25 1,0 25-16,0 0 16,-25 0-16,26-25 15,-76 25 1,1 0 0,25 0-1,-1 0-15,1 0 16,0 0-16,-26 0 15,-48 50 1,98-50 0,0 0-1,-74 0 1</inkml:trace>
  <inkml:trace contextRef="#ctx0" brushRef="#br1" timeOffset="68952.7917">15503 7169 0,'0'0'0,"-25"0"0,25 24 31,25-24-15,25 0-16,-1 0 15,26 0 1,-26 0-16,26 0 16,24 0-16,-25-24 15,199 24 32,-174 0-47,224-25 31,-199 25-31,0-25 16,99 0 0,-124 25-1,-24 0-15,24-25 16,-25 25-16,26 0 15,-26-24-15,25 24 16,50-25 0,-75 25-1,-24 0-15,0 0 16,-26 0 0,1 0-1,0 0 16,0 0-15,0-25 15,-1 0 16,-24 0-31,25 1-16,-25-26 15,25 0 1,-25-24-16,25-1 16,-25 26-16,0-26 15,0-24 1,25 25 0,-25 24-1,0-74 1,0 25-1,0 74 17,-25 25-1,0 0-15,25-25-1,-25 25 1,25-24-1,-49 24 1,-1-25 0,-24 0-1,-1 25 1,-49-25 0,0 25-1,50 0 1,24-25-1,-74 25 1,99 0-16,-24 0 16,-1 0-1,-49-24 1,24 24 0,51 0-16,-51 24 15,50-24-15,-24 0 16,-26 0-1,1 0 1,24 0 0,-98 25-1,24-25 1,49 0 0,26 25-16,-51-25 15,51 0 1,-1 0-1,25 25-15,-49-25 16,49 0 15,0 0-31,-24 0 16,24 0-16,-25 25 16,-24-1-1,24 1 1,1-25-1,-1 0 1,0 0 0,1 0-1,-1 0 1,25 0 0,-24 0-1,-1 0 1,25 25 15,1-25-31,-1 0 31,0 25-15,-74-25 0,123 49-1</inkml:trace>
  <inkml:trace contextRef="#ctx0" brushRef="#br1" timeOffset="71368.0647">21084 5854 0,'0'0'0,"-50"0"16,26 0-16,24 50 31,0-1-31,-25-24 15,25 25 1,0-1-16,0 26 16,-25 49-1,0 24-15,0 324 47,1-348-16,24-99-15,0-1 78,24-24-94,1 0 15,0 0 1,25 25 0,-1-25-16,26 0 15,-1 0-15,100 25 32,-75-25-17,25 0-15,-25-50 16,-24 26-16,-1 24 15,-24 0 1,-50-25 109,24 0-109,-24-25-16,25 26 15,-25-1 1,0-25 0,0-49-1,0 0 1,0 49-1,25-99 1,-25 50-16,0 25 16,0-1-16,0 26 15,0-51 1,0 51 0,0-26-1,-25 1-15,25 24 16,0 25-1,0 1 17,-25 24-17,1 0 17,-1 0-17,0 0 1,-25 0-16,26-25 15,-1 25-15,-25 0 16,-49 0 0,49 25-1,-74-1 1,0-24 0,25 25-1,25 25 1,98-25-1</inkml:trace>
  <inkml:trace contextRef="#ctx0" brushRef="#br1" timeOffset="73631.8653">22175 6970 0,'0'0'0,"-24"0"0,48 0 63,1 0-48,25 0 1,-25 0-1,24 0-15,125 0 32,-50 0-17,-50 0 1,1 0 0,-1 0-1,1 25-15,-1-25 16,75 0-1,0-25 1,-75 0 0,25 25-1,-24-24 1,-51 24 0,1 0-16,25-25 15,-25 25 1,-1-25 15,1 25-31,0 0 16,0 0-1,24 0 1,-49-25 0,25 25-16,0 0 15,-25-25 110,0 0-125,0 1 31,0-1-31,0 0 16,0-25-16,0 1 16,0 24-1,0 0-15,0 0 16,0 1-16,0-1 16,0 0-1,0-25 1,0 1-16,0-1 15,0-24 1,0-1 0,0 26-1,0-1 1,0-49 0,-25 49-1,25 26 1,-25 24-1,25-25 17,-24 25-17,-1 0-15,-25 0 32,25 0-17,-74 0 1,25 0-1,24 0 1,-24 0 0,-50 0-1,25 0 1,24 0 0,-49 0-1,0 0 1,25 0-1,49 0 1,1 25-16,-1-25 16,0 0-1,26 0-15,-51 0 16,1 0 0,49 0 15,-25 0-31,26 0 15,-1 0-15,0 0 16,0 0 0,0 0-1,1 24 1,-1-24 0,-50 25-1,26-25 1,24 0-16,0 0 15,-49 0-15,99 0 16</inkml:trace>
  <inkml:trace contextRef="#ctx0" brushRef="#br1" timeOffset="75460.4317">23639 5879 0,'0'0'0,"25"0"31,24 0-15,1 0-16,-1-25 16,1 25-1,25 0-15,-1 0 16,149-25 15,-49 25 0,-125 0-15,-24 0 0,25 0-16,-25-25 15,-1 25 1,26 0-16,-25 0 16,0 0 15,-1 0-16,1 0 1,-25 25 93,0 0-109,0 0 16,0 0-16,0-1 16,-25 1-1,25 0-15,0 25 16,-24-1-16,24-24 16,-25 49-1,25-24-15,-25 24 16,25-24-16,0 74 31,0-50-15,0-24-16,0 0 15,0-26-15,0 26 16,0-25-16,0 0 16,0-1-1,0 26 1,-25 0-1,25-1 1,0-24 0,-25-25-1,25 25 1,0 0 31,-24-25 31,-1 0-47,-25 0-15,25 0 15,-24 0-31,24 0 16,0 0-16,-24 0 15,-1 0 1,25 0 0,-49 0-1,49 0 1,-25 0-1,50 25-15,-24-25 16,-26 0 0,25 0-1,0 0 1,1 0 0,-1 0-1,0 0 16,0 0-31,-25 0 16,26 0 0,-1 0-1,0 0-15,0-25 16,50 0 15</inkml:trace>
  <inkml:trace contextRef="#ctx0" brushRef="#br1" timeOffset="77425.889">24705 5978 0,'0'0'0,"-24"0"0,-1 0 16,50 0 31,-1 0-32,26 0 1,0 0-16,-26 0 15,200 25 17,123-25-1,-198 0-15,-100 0-1,1 0 1,0 0-16,-1 0 15,26 0-15,-1 0 32,-24 0-17,-25 0 1,-1 0 78,-24 25-1,0-1-77,-24-24 0,24 50-16,-25 0 15,25 24-15,-25 0 16,25 1 0,-25 74-1,0-100 1,25 1-16,0 24 15,-25-24-15,25-1 16,0 1 0,0 0-16,0-1 15,0-24 1,0 0-16,0 0 16,-24-25 109,-1 0-110,0 0 16,0 0-15,0 0 0,1-25-1,-1 25 1,0 0-16,0 0 16,0 0-16,1 0 15,-26 0 1,0 0-1,1 0 17,-1 0-17,1 0 1,-26 25 0,50-25-1,-24 0-15,-26 25 16,51-25-1,-1 0-15,0 0 16,0 0 0,0 0-1,1 0 1,-1 0 0,0 0-1,-50 24 1,51-24 15,-1 0-31,0 25 31,0-25-15,0 0 15,1 0-15,-1 0-1,0 0 1,0 0 0,0-25-1,-148-24 1</inkml:trace>
  <inkml:trace contextRef="#ctx0" brushRef="#br1" timeOffset="86267.7278">18405 7193 0,'0'0'0,"0"75"0,0-1 16,0 1-1,50-26-15,24 1 16,-24-50-16,49 0 16,-25-25-1,-24-25-15,24 1 16,-24-1-16,-25 25 15,74 100 17,50 24 15,-50-124-32,-49 0-15,-26 1 16,-24-1-16,25 25 47,25 0-47,24 0 15,50 0 1,-24-25 0,-26-49-16,0 24 15,-24 25-15,-25 0 16,0 25 15,-1 25-15,1-25-1,50 25 1,24-25-16,0 0 16,-25 0-16,-24 0 15,49 0 1,-74 0-1,-25-149 1</inkml:trace>
  <inkml:trace contextRef="#ctx0" brushRef="#br1" timeOffset="91878.2674">3721 1687 0,'0'0'0,"-25"25"0,0-1 16,0 51 0,0 24-16,25 25 15,0 0 1,0 25-16,0-50 16,0-49-16,50-26 15,-25-24 1,74-49-1</inkml:trace>
  <inkml:trace contextRef="#ctx0" brushRef="#br1" timeOffset="92078.2689">4018 2108 0,'0'0'15,"25"50"-15,-25 0 16,25-1 0,25-24-16,24-50 15,-24-24 1,-50-1 15,-25 25-31,0 0 16,-49 25-16,-1 0 15,26 0 1,24 0 0,50 75-1</inkml:trace>
  <inkml:trace contextRef="#ctx0" brushRef="#br1" timeOffset="92397.2532">5011 1736 0,'0'0'0,"24"0"0,-24 50 16,0 49-1,0 25-15,0 50 16,-24-25-16,-1-1 15,25-48-15,-25-76 16,50 1 0</inkml:trace>
  <inkml:trace contextRef="#ctx0" brushRef="#br1" timeOffset="92623.8235">5259 2332 0,'0'0'0,"24"24"0,1 1 16,0-25 0,74-74-1,-74-1 1,-25-24 0,-25 50-1,0 49 1,-24 0-16,24 0 31</inkml:trace>
  <inkml:trace contextRef="#ctx0" brushRef="#br1" timeOffset="93059.924">5804 2183 0,'0'0'0,"0"49"0,25 26 16,99-26 15,75-346 16,-299 272-16,-24 174 16,100-174-47</inkml:trace>
  <inkml:trace contextRef="#ctx0" brushRef="#br1" timeOffset="93492.8815">6623 1712 0,'0'0'15,"25"49"17,-25 26-17,0-1 1,0-24-16,0-1 16,0 50-16,-25 199 15,-50-174 1,75 75-1</inkml:trace>
  <inkml:trace contextRef="#ctx0" brushRef="#br1" timeOffset="94012.7222">5904 1786 0,'0'0'0,"-25"0"0,25 25 16,0 0 0,0 24-16,-25 50 15,0 50 1,0 0-16,0-50 15,-24-24-15,74-26 32</inkml:trace>
  <inkml:trace contextRef="#ctx0" brushRef="#br1" timeOffset="96357.2444">2753 1761 0,'0'0'0,"-49"0"0,24 0 15,0 25 1,0 49-16,0 75 16,-24 0-16,24-25 15,25 0 1,0-50-16,0-24 16,50-100-1</inkml:trace>
  <inkml:trace contextRef="#ctx0" brushRef="#br1" timeOffset="96545.0282">3001 2356 0,'0'0'0,"0"25"16,50-25 0,0-74-16,-1-1 15,-49-24 1,-49 99-1,-1 0 1,0 0-16,1 50 16,24-1-1,-74-24 1</inkml:trace>
  <inkml:trace contextRef="#ctx0" brushRef="#br1" timeOffset="98628.5615">2381 2927 0,'0'0'0,"50"0"46,-1 0-30,1-25 0,24 25-16,1 0 15,-1 0-15,1 0 16,24 0 0,199 25 15,-150-25-16,26 25 1,-100-25 0,51 0-1,-76 25-15,1-25 16,-25 0-16,24 0 16,-24 0 15,-75 0 78</inkml:trace>
  <inkml:trace contextRef="#ctx0" brushRef="#br1" timeOffset="99487.568">3051 3473 0,'0'0'0,"0"24"46,0 76-30,0-1 0,0 25-16,0 0 15,0 0 1,0 74 15,0-247 0</inkml:trace>
  <inkml:trace contextRef="#ctx0" brushRef="#br1" timeOffset="100856.6958">3001 2679 0,'25'0'46,"25"0"-30,-1 0 0,26 0-16,49 25 15,0-25-15,-25 25 16,397-1 15,-273-48 16,-173 24-47,-25 0 16,0 0-16,-1 0 15,26 0 1,-25 0 0,-25-25-1,-25 25 126,0-174-126</inkml:trace>
  <inkml:trace contextRef="#ctx0" brushRef="#br1" timeOffset="101624.5788">3646 3597 0,'0'0'16,"-49"0"-16,24 0 0,0 0 15,25 24-15,0 26 16,0 25 0,0-1-16,50 0 15,-1-24 1,1-25-16,24-25 15,75-174 17,-149 25-1,-99 149-15,49 50-1,26 0 16,-51-26-31,150 51 16</inkml:trace>
  <inkml:trace contextRef="#ctx0" brushRef="#br1" timeOffset="102929.644">3820 2853 0,'0'0'0,"0"-25"15,-25 25-15,0 0 0,1 25 32,-1-1-17,0-24-15,0 25 16,0-25-1,0 0 17,50 0 15,0 0-32,223 25 16,-149-25 1,-24 25-32,24-25 15,-25 0-15,1 0 16,74-25 0,-25 25-1,-50 0 1,50 0-1,-25 0 1,-49 0 0,-25 0-16,0 0 15,-1 0-15,1 0 16,25 0 0,-1 0-1,-73 0 48,-26 0-48,-148 0 1</inkml:trace>
  <inkml:trace contextRef="#ctx0" brushRef="#br1" timeOffset="103397.353">4266 3621 0,'0'0'0,"0"50"47,25 74-32,-25-25 1,0 1-16,0-26 15,0 0-15,0-49 32,25-74-32</inkml:trace>
  <inkml:trace contextRef="#ctx0" brushRef="#br1" timeOffset="104613.3878">4142 3150 0,'0'0'0,"-24"0"15,73 0 32,1 0-31,-1 0-16,26 0 16,24 0-16,-25 0 15,224 25 16,99 0 1,-223-25-1,-100 0-15,75-25-1,-50 0 1,-74 25-1,-25-25 64,-25 1-64,-49-1 1,49 25-1</inkml:trace>
  <inkml:trace contextRef="#ctx0" brushRef="#br1" timeOffset="105315.1852">4961 3746 0,'0'0'0,"-25"49"32,25 1-32,0 24 15,25-49 1,25 0-16,24-25 16,0-25-1,50-173 16,-223 123 1,0 100-17,49-25 1,50 50 0</inkml:trace>
  <inkml:trace contextRef="#ctx0" brushRef="#br1" timeOffset="106247.5811">5581 3473 0,'0'0'0,"-25"0"16,25 74 15,0 25-15,25 1-16,-25-1 16,0-25-16,0-24 31,25-75 0</inkml:trace>
  <inkml:trace contextRef="#ctx0" brushRef="#br1" timeOffset="106647.5108">5953 3671 0,'0'0'0,"-25"0"31,25 25-15,-24 49-1,24-24 1,24 0 0,100-100-1,-49-99 1,-50 99 0,-25 26-16,-25 24 15,0 0 1,-49 0-1,24 0 1,50 49 0</inkml:trace>
  <inkml:trace contextRef="#ctx0" brushRef="#br1" timeOffset="107296.5887">6276 3349 0,'0'0'15,"0"24"17,0 26-32,0 24 15,0 26 1,24-1-16,-24 0 15,0-24-15,0-26 16,-24-49 0,48 25-1</inkml:trace>
  <inkml:trace contextRef="#ctx0" brushRef="#br1" timeOffset="123465.2905">16570 11336 0,'0'0'0,"-25"74"47,-25 100-47,1-1 16,-26 26-1,25-26-15,26-98 16,24-1-16,198-74 47</inkml:trace>
  <inkml:trace contextRef="#ctx0" brushRef="#br1" timeOffset="123730.4131">16917 11906 0,'0'0'0,"0"25"16,0 0 0,49 0-1,100-100 1,-74 1-1,-51-25 1,-24 49 0,-49 50-1,-1 0-15,-24 0 32,49 0-32,0 50 15,-24-26 1,73 26-16</inkml:trace>
  <inkml:trace contextRef="#ctx0" brushRef="#br1" timeOffset="124040.8402">18008 11237 0,'0'0'0,"-25"24"0,1 51 15,-1 49 1,-25 49-1,-49 249 1,99-273-16,0-25 16,25-99-16,49 24 15</inkml:trace>
  <inkml:trace contextRef="#ctx0" brushRef="#br1" timeOffset="124281.0608">18281 11956 0,'0'0'0,"0"74"0,-25-24 16,50-25-1,74-75 1,-49-24 0,-50-1 15,-25 50-16,-49 25 1,49 0 0,0-24-16</inkml:trace>
  <inkml:trace contextRef="#ctx0" brushRef="#br1" timeOffset="125637.0246">16098 12874 0,'0'0'0,"25"74"31,0-49-31,49 24 16,1-49-16,24 0 15,-25-24 1,1-26-16,-1 0 16,-24 1-16,-1 49 15,26 74 32,74 1-16,-75-125-15,25-24 0,-74 74-1,0 74 1,-25-49-1,74 0 1,50-25 0,-49-50-1,-51 50 17,26 0-17,-25 0 1,25 0-1,-1 0 1,26 0-16,24-25 16,-25 25-16,1-25 15,98-24 1,-74-50 0,-74 99-1,0 0-15,-25 49 16,0 1-1,0-75 17</inkml:trace>
  <inkml:trace contextRef="#ctx0" brushRef="#br1" timeOffset="138952.7564">15726 11311 0,'0'0'16,"0"-25"46,0-24-46,0 24 0,0 0-1,-25 25-15,-49-25 32,49 0-17,-24 25-15,-26-25 16,1 25-1,-1-24-15,1 24 16,-25-25 0,-75 0-1,50 25 1,-99-50 0,99 50-16,0-24 15,0 24-15,24 0 16,-48 0-1,24 0-15,0 24 16,0-24-16,24 0 16,-123 25-1,99 0 1,-149 25 0,124-26-16,25 26 15,0-25 1,0 25-16,-74 24 15,99-49 1,-75 49 15,50 25-15,99-49 0,-24 0-16,24 74 15,0-75-15,25 26 16,-25-1-1,25 100 1,0-75 0,25-25-16,0 1 15,0 24-15,-1-25 16,1 26-16,25-26 16,74 100-1,-50-100 1,25 0-16,26-24 15,-1 0 1,0-1 0,24-24-1,1 25-15,198-25 16,-173-1-16,0-24 16,-1 25-1,175-25 1,-200 0-1,1 0-15,124 0 16,-149 0 0,0-25-16,-25 1 15,100-26 1,-125 50 0,1-25-16,-1 0 15,-24 0-15,-1 25 16,51-74-1,-26 24 1,-49 26 0,0-1-1,-1 25 1,1 0-16,0-25 16,0 0-1,0 0-15,-1-24 16,1 24-16,0 0 15,25-74 1,-26 0 0,1 49-1,0-49 1,0 49 0,0 1-1,-25-1 1,0 25-1,24 1 1,-24-26-16,0 0 16,0 25-1,0 1 1,0-1 0,0-74-1,0 49-15,0 0 16,0 26-16,0-26 15,0 0 1,0 26-16,0-1 16,0 0-16,0 0 15,0-24 1,-24-26 0,24 50-1,0-24 1,0-1-1,0 1 1,-25 24 0,25 0 15,-25 0-15,25 0-1,-25 1 1,25-1-16,-25 25 15,25-25 1,-24 25-16,24-25 16,-25 0-1,25 0 1,-25 25-16,0-24 16,0 24-1,-24 0 1,24 0-1,0 0-15,0 0 16,1 0 0,-26 0 15,-173 0-15,297 24-1</inkml:trace>
  <inkml:trace contextRef="#ctx0" brushRef="#br1" timeOffset="142341.0612">15404 11559 0,'0'0'0,"-75"-25"15,26 25-15,-1 0 16,0 50-1,1 24-15,49 25 16,-25 25-16,50 25 16,0-50-1,49-49-15,199-50 32,-149-198-1,-99 24-16,-100 50 1,26 99 0,-26 25-16,1 25 15,-1 49-15,26-24 16,49 0 31</inkml:trace>
  <inkml:trace contextRef="#ctx0" brushRef="#br1" timeOffset="149822.7628">19645 11162 0,'0'0'0,"-24"-25"16,-1 25 0,0-25-1,0 25-15,0 0 16,0 0-1,1 0 1,-1 0-16,-124 0 31,99 25-31,-148 50 47,124-50-47,49-1 16,-74 51-1,74-26 1,-50 51 0,26-1-1,-1 50 1,50-100 0,0 100-1,-25 0 1,25-100-1,25 1-15,25 74 16,-1-49 0,1-26-1,0 26-15,74 24 32,-75-50-17,26 1-15,-1 0 16,0-26-16,26 1 15,123 25 1,25-25 0,-124-1-1,0 1-15,0-25 16,25 0-16,0 25 16,-1-25-1,1 0-15,0-25 16,25 0-16,-1 25 15,100-49 1,25-1 0,-174 50-1,25-25 1,-25-24-16,0-1 16,0 25-1,74-74 1,1 0-1,-150 74 1,26-74 0,-75 25-1,0-1 1,0 25 0,-50-74-1,1 25 1,-26-25-1,1 25 1,49 74 0,-74-49-1,24-25 1,-24-25 15,74 99-15,-24-25-16,-1 25 15,25 1-15,-24-26 16,-51 0 0,51 25-1,-50-24 1,-25-1 0,24 1-1,26 49 1,24-25-16,-24 0 15,-1 25-15,1 0 16,-75-25 0,50 25-1,25 0-15,-1 0 16,1-25 0,-1 25-16,1 0 15,0 0 1,-75 0-1,74 0 1,-74 0 0,25 0-1,0 0 1,25 25 0,50-25-1,-26 0 1,-24 25-1,74-25 1,-49 25-16,-75 24 16,50 1-1,24-25 1,1 0-16,24-25 16</inkml:trace>
  <inkml:trace contextRef="#ctx0" brushRef="#br1" timeOffset="152652.9622">19050 11683 0,'0'0'0,"0"-25"16,0 124 62,0 50-78,0 25 16,-25-25-16,25-25 15,0-75 1,25-73 0</inkml:trace>
  <inkml:trace contextRef="#ctx0" brushRef="#br1" timeOffset="171207.1639">16247 13742 0,'0'0'0,"-50"74"0,26 25 15,-1 1 1,25-26-16,25-24 16,49-50-16,25-25 15,1-50 1,-26-24-16,-24 0 15,-50 49-15,-100-24 47,1 99-31,25 49 0,-26-74-1</inkml:trace>
  <inkml:trace contextRef="#ctx0" brushRef="#br1" timeOffset="171602.2459">17338 13543 0,'0'0'0,"-24"0"32,24 100-32,-25 48 15,0 1 1,25 25-16,0-25 16,-25-75-16,50-24 31</inkml:trace>
  <inkml:trace contextRef="#ctx0" brushRef="#br1" timeOffset="172533.6825">17711 13816 0,'0'0'0,"-50"99"15,0 50 1,26-50-16,24-74 16,24 0-1,51-50-15,24-49 16,-49-50-16,-1 49 16,-49 26-1,-49-26 16,-26 75 1,-49 0-32</inkml:trace>
  <inkml:trace contextRef="#ctx0" brushRef="#br1" timeOffset="172867.1885">18479 13494 0,'0'0'0,"0"49"16,-24 75 0,-1 50-16,0 0 15,-25 123 1,75-222-1</inkml:trace>
  <inkml:trace contextRef="#ctx0" brushRef="#br1" timeOffset="184008.4867">19298 13643 0,'0'0'0,"-74"0"15,24 0 1,0 0-16,26 0 16,-26 24-16,0 1 15,26 0-15,24 0 16,-25 0-1,25-1-15,-25 26 16,25 0 0,-50 148 15,125 100 0,24-199-15,0 25-1,-24-74 1,98 49 0,75 0-1,-124-99 1,25 50 0,149-1-1,-125-24-15,1-25 16,0 0-1,198 0 1,-199 0 0,26-25-16,123 0 15,-148-24 1,0 49-16,-26-50 16,150-24-1,-149 24 1,-25 50-16,-25-49 15,0 24 1,-24-25-16,24-49 16,-25 0-1,-74 49 1,25-74 0,-25 0 15,0 99-16,0-24-15,0-1 16,0 0-16,0 1 16,-49-1-1,-26-24 1,26 24 0,24 25-16,0 25 15,0-24-15,0-26 16,-74 25-1,25 0 1,24 1 0,1 24-16,-1-25 15,25 25 1,-25 0-16,-49-25 31,50 25-15,-75-50-1,-25 26 1,-25 24 0,75 0-1,25 0-15,-26-25 16,1 0-16,0 25 16,-124-25-1,-1 50 1,125 0-1,0-25-15,25 25 16,24-25 0,-24 0-16,-75 0 15,74 24 1,-98 1 0,-1-25 15,50 25-16,0 0 1,74-25 0,-74 49-1,50 1 1,24-50 0,26 25-16,-26-25 15,25 0-15,0 0 16,25 25-16,-49-25 15,73-25 1</inkml:trace>
  <inkml:trace contextRef="#ctx0" brushRef="#br1" timeOffset="184389.2368">19571 13940 0,'0'0'0,"-25"0"0,0 75 47,25 49-47,-25 173 31,25-222-15,75-1-16</inkml:trace>
  <inkml:trace contextRef="#ctx0" brushRef="#br1" timeOffset="184654.7797">20315 14213 0,'0'0'0,"0"50"15,-25 24 1,25-49 0,25-75-16</inkml:trace>
  <inkml:trace contextRef="#ctx0" brushRef="#br1" timeOffset="184838.4219">20861 14015 0,'0'0'15,"25"49"-15,-25 75 16,0 0-16,-25-49 16,25-1-1,25-99 1,49-74 15</inkml:trace>
  <inkml:trace contextRef="#ctx0" brushRef="#br1" timeOffset="184939.0965">21431 14064 0,'0'75'16,"0"-150"-16,0 249 15,0-100-15,-25-49 16,1-25 0</inkml:trace>
  <inkml:trace contextRef="#ctx0" brushRef="#br1" timeOffset="185071.79">21927 13915 0,'0'0'0,"25"25"16,-25 50-16,-25-1 15,-74 25 1,99-74 0</inkml:trace>
  <inkml:trace contextRef="#ctx0" brushRef="#br1" timeOffset="186869.8689">14734 13568 0,'0'0'0,"-25"0"16,-24 0-1,-1 0-15,-24 0 16,24 0-16,-24 0 16,-1 0-1,-24 0-15,0 0 16,-1 0-16,-247 75 47,248-75-47,-199 49 31,199-49-31,25 0 16,-100 25-1,100 0 1,-50 24-1,74-24 1,25 0 0,0 0-16,25 24 15,-24 1-15,24-25 16,-50 49 0,25 50-1,25-74 1,0-25-1,25 49 1,0-49-16,-25 0 16,49 49-1,-24-49 1,74 74 0,-49-74-16,24 25 15,26-26-15,24 1 16,0 0-1,25 0-15,-25 0 16,24-25-16,1 0 16,149 0-1,-149 0 1,99-50 0,-124 50-16,0-25 15,-25 0 1,-25-24-16,50-1 15,-74 1 17,24 24-17,-49 25-15,-25-25 16,25 0-16,-25 0 16,25-74-1,0 74 1,-25-74-1,24 25 1,1 49 0,0-25-1,-25 1-15,25 24 16,-25-25 0,25 25-1,-25 1-15,0-26 16,0 25-1,0-24-15,0 24 16,0 0-16,0 0 16,-25 0-1,0 1 1,0 24 0,-24-50-1,-26 0 1,26 50-1,-1 0 1,0 0 0,-49-24-1,-25-1 1,75 25 0,-51 0-1,51 0 1,-1-124-1</inkml:trace>
  <inkml:trace contextRef="#ctx0" brushRef="#br1" timeOffset="187331.2545">13072 14188 0,'0'0'0,"-25"0"16,0 75-16,25 24 15,0-25 1,25-24-16,50-25 16,24-25-16,0-50 15,-24-49 1,24-75 15,-99 125-31,-124 49 47,74 49-47,25 26 16,25-26-1</inkml:trace>
  <inkml:trace contextRef="#ctx0" brushRef="#br1" timeOffset="187602.8076">14039 14337 0,'0'0'0,"-24"25"16,-26 0-16,50 0 15,25-25 1,49-25-1,50-124 1,-99 74 0,-25 51-1,-25-1 1,0 25-16,1 0 16,-26 0-16,25 25 15,0-100 1</inkml:trace>
  <inkml:trace contextRef="#ctx0" brushRef="#br1" timeOffset="187919.1209">14560 14312 0,'0'0'0,"-74"50"15,49-25 1,25 0-1,25-25 1,25-25-16,74-149 16,-75 100-1,-49-1-15,0 50 16,-25-24 0,-24 49-1,24-25-15,-25 25 16,26 0-16,-1 25 15,-25 0 1,50-1-16,-25 1 31,50 25-31</inkml:trace>
  <inkml:trace contextRef="#ctx0" brushRef="#br1" timeOffset="188185.9965">14759 14188 0,'0'0'15,"25"0"17,24-25-32,1-24 15,-1-26 1,-49 26-1,-24 24 1,-26 25 15,0 50-15,26-100-16</inkml:trace>
  <inkml:trace contextRef="#ctx0" brushRef="#br1" timeOffset="204829.4498">8682 11361 0,'0'0'0,"24"24"16,-24 26-16,25 0 15,-25 24-15,0 25 16,0 0-1,25 25-15,-25 75 16,25-25-16,-25 49 16,49 471 15,-24-148-15,25-75-1,-50-247 1,25 222-1,-1-272 1,1-26 0,25-48-16,-25-1 15,0-25 1,24-24-16,-49 0 16,25-50-16,-25 24 15,0 26 1,-25-50 62,0 25-78,25 0 16</inkml:trace>
  <inkml:trace contextRef="#ctx0" brushRef="#br1" timeOffset="205218.4051">8558 15875 0,'0'0'0,"24"25"31,26 49-15,0 25-16,24 1 15,0-51 1,50-49 0,199-149-16,-174-24 15,-25-1 1,-25 1 0,-99 123-1,-50-99-15</inkml:trace>
  <inkml:trace contextRef="#ctx0" brushRef="#br1" timeOffset="214442.9586">1885 11162 0,'0'0'16,"-49"0"-16,24 0 15,-25 0-15,1 0 16,24 25-16,-25 0 16,25 24-1,0 26-15,-24 49 16,-1 0 0,-24 223 15,272-124 0,1-173-15,-1-75-1,-148-25 1,-25 26 0</inkml:trace>
  <inkml:trace contextRef="#ctx0" brushRef="#br1" timeOffset="214676.555">2133 11931 0,'0'0'0,"-25"0"0,25 25 16,50 124 15,0-100-15,24 51-1,-49-51 1,-25-24-1,-50 25-15,-49-26 16,0-24 0,24 0-16,26 0 15,-26-24 1</inkml:trace>
  <inkml:trace contextRef="#ctx0" brushRef="#br1" timeOffset="225631.1578">3225 12254 0,'24'0'78,"1"99"-62,0 50-1,0 24-15,-25-49 16,25-25-16,-1-74 15,-24-50 1</inkml:trace>
  <inkml:trace contextRef="#ctx0" brushRef="#br1" timeOffset="226493.3087">8086 12105 0,'0'0'0,"25"0"16,-25 24-1,0 26 1,25 25-16,-25 49 16,25 0-1,-25-50-15,0 0 16,0-49-16,25-25 15</inkml:trace>
  <inkml:trace contextRef="#ctx0" brushRef="#br1" timeOffset="228195.6933">7789 13494 0,'0'0'0,"-25"0"16,25 25 46,0 74-46,0 25-16,0 25 15,0 123 1,0-247 15,25-124-15</inkml:trace>
  <inkml:trace contextRef="#ctx0" brushRef="#br1" timeOffset="231095.2605">3621 13519 0,'0'0'0,"-24"0"0,24 49 16,0 26-1,0 24-15,0-25 16,0-24 0,24-1-16,26-49 15,-25-24-15,25-51 16,-26-24-1,1 0-15,-50-124 32,-99 322 15,50 25-32,-25-124 1</inkml:trace>
  <inkml:trace contextRef="#ctx0" brushRef="#br1" timeOffset="237453.8753">7342 14585 0,'0'0'0,"0"50"15,0-25 1,0 24-1,0 1-15,25 49 16,0-25-16,-25 1 16,0-26-16,0 1 31,0-25-15</inkml:trace>
  <inkml:trace contextRef="#ctx0" brushRef="#br1" timeOffset="238136.6332">7169 15825 0,'0'0'0,"0"50"47,0 0-47,0 24 16,0 25-1,0 0-15,0-24 16,0-50 15</inkml:trace>
  <inkml:trace contextRef="#ctx0" brushRef="#br1" timeOffset="240554.1785">4093 14635 0,'0'0'0,"-25"0"16,0 0-16,0 49 15,1 1 1,24 49-16,0-24 16,0-26-16,24 1 15,26-50 1,0 0-16,24-50 16,-24-49-1,24-124 16,-223 198 1,50 99-17,74-98 1</inkml:trace>
  <inkml:trace contextRef="#ctx0" brushRef="#br1" timeOffset="241402.5733">4465 16024 0,'0'0'0,"-25"0"15,25 25-15,-25 24 16,25 26-16,0 24 15,0-25 1,50 1-16,-1-75 16,1 0-1,173-422 17,-248 298-1,-74 124-16,0 74 1,49-148 15</inkml:trace>
  <inkml:trace contextRef="#ctx0" brushRef="#br1" timeOffset="284543.7997">18653 670 0,'0'0'0,"-49"25"16,24-1-1,-50 26-15,1-25 16,-1 24-16,26 1 15,24 0-15,-25-1 16,26 1-16,-26 24 16,0 25-1,1 1-15,-50-1 16,-373 422 15,-98 49 0,148-173-15,0-25 0,50 0 15,199-198-15,-1 0-16,50-26 15,0-24-15,25 0 16,-50 0-1,99-74 1,26-25 0,24 0-1,24-1 48,26-24-48,24 25 1,-24-25-16,49 0 16,0 25-1,1 0 1,173 24 0,49 1-1,-148-50 1,297 0-1,-223 0-15,0 0 16,25 25-16,25 0 16,297 0-1,-298-25 1,348 0 0,-24 0-1,-51 0 1,-297 0-1,0-25-15,24 25 16,-24 0 0,0 0-16,273 0 31,-298 0-15,198 0-1,-49 0 1,-25 0-1,-74 25 1,-174-25 0,74 24-1,-49-24 1,-25 0 0,-74 0-1,-1 0-15,-24 0 16,0 0-16,25-24 15,24-26 1,-24 25 0,-1 25-1,-24-25 1,0 25-16,0 0 0,-25-25 16,0-24 15,0 24-16,-25-49 1,0 24 0,-24-49-1,-1 0 1,0 24 0,-74-49-1,-25-49 1,25 98-1,0 1-15,0-25 16,-99-50 0,99 49-1,0 26-15,-149-75 32,174 75-17,0 24-15,0-24 16,-1 24-16,1-24 15,0 24-15,0-24 16,-100-50 0,100 74-1,-124-99 1,-25 50 0,124 49-1,0-24-15,0 24 16,0 1-16,0 24 15,0-25 1,0 1-16,-100-50 16,51-1-1,98 51 17,-24-1-32,0 1 15,0-1-15,24 0 0,-24 1 16,25-1-1,-100-49 1,-24 0 0,-26 24-1,125 26 1,0 24-16,24-25 16,1 25-16,0-24 15,24 24-15,-24 0 16,-1-24-1,26 49 1,24 0 0,25 24 15</inkml:trace>
  <inkml:trace contextRef="#ctx0" brushRef="#br1" timeOffset="303256.7811">19298 4762 0,'0'0'0,"-74"0"16,49 0-16,25 25 31,0 25-31,25 24 16,-1 26-16,1 48 15,-25 1 1,25-50-16,-25-24 16,0-26 15,50-49-31</inkml:trace>
  <inkml:trace contextRef="#ctx0" brushRef="#br1" timeOffset="303415.5109">19546 5358 0,'0'0'0,"-25"49"16,0 1 0,-24 0-1,-75 74 1,74-75-1,25-49-15,-24 0 16,24-49-16,0-1 0,-24-49 16,24 24-1</inkml:trace>
  <inkml:trace contextRef="#ctx0" brushRef="#br1" timeOffset="327436.492">26095 7069 0,'0'0'0,"-25"25"0,25 25 16,0-25-16,0 24 15,25-24 1,-1-25-16,26 0 15,0 0-15,-1-50 16,-24 26 0,25-1-16,-26 25 31,26 0-15,0 74-1,-1-74 1,-24 0-1,49 0 1,-49-25 0,0 25-1,-99-24 17</inkml:trace>
  <inkml:trace contextRef="#ctx0" brushRef="#br1" timeOffset="346981.6881">2778 4862 0,'0'0'0,"0"49"46,25 1-30,-25 24-16,25 26 16,-25 24-1,0 0-15,0-25 16,0 0 0,0-49-1,25-26 1</inkml:trace>
  <inkml:trace contextRef="#ctx0" brushRef="#br1" timeOffset="347131.7591">3200 4986 0,'0'0'0,"25"0"16,-1 49 0,-24 51-1,0 24-15,0 0 16,0-25-16,-24-25 15,48 1 1</inkml:trace>
  <inkml:trace contextRef="#ctx0" brushRef="#br1" timeOffset="347716.8237">3795 5209 0,'0'0'0,"-25"0"0,1 50 16,24 24-16,-25 0 16,25 1-1,49-50-15,-24-1 16,149-197 15,-224 98 0,-24 51-15,-1-1 0,75 50 15</inkml:trace>
  <inkml:trace contextRef="#ctx0" brushRef="#br1" timeOffset="348131.5856">4490 4961 0,'0'0'15,"-25"0"-15,0 50 16,0 74 0,0 49-1,-24 150 1,49-249-1,0-49-15</inkml:trace>
  <inkml:trace contextRef="#ctx0" brushRef="#br1" timeOffset="348380.4741">4713 5531 0,'0'0'0,"25"25"0,-1 0 16,1-25 0,50-124-1,-50 50 1,-25 24-16,0 25 16,-25 0-16,-25 25 15,-49 0 1,-25 0-1,124 75 1</inkml:trace>
  <inkml:trace contextRef="#ctx0" brushRef="#br1" timeOffset="348995.5153">5581 5085 0,'0'0'0,"0"74"31,-25 26-31,0-1 16,-49 74 15,124-148-15</inkml:trace>
  <inkml:trace contextRef="#ctx0" brushRef="#br1" timeOffset="349131.819">5904 5159 0,'0'0'0,"0"75"16,0 24-1,0 99 1,0-98-1,24-100 1</inkml:trace>
  <inkml:trace contextRef="#ctx0" brushRef="#br1" timeOffset="349396.255">6251 5531 0,'0'0'0,"0"25"15,25 0-15,-1-25 32,26 0-32,0-50 15,-1-24-15,-24-50 16,-25 0 0,-74 74-1,49 50 1,0 0-16,0 0 15,0 25-15,-24 25 16,49 49 0</inkml:trace>
  <inkml:trace contextRef="#ctx0" brushRef="#br1" timeOffset="349729.673">6623 4936 0,'0'25'47,"0"74"-47,0 50 16,-25-25 0,25 0-16,0-25 15</inkml:trace>
  <inkml:trace contextRef="#ctx0" brushRef="#br1" timeOffset="350014.6811">7069 5383 0,'0'0'0,"50"-25"47,-25-25-32,0 1 1,-25-1-16,-25 50 16,-50 0-1,51 25 1,-1 0-16,-25-1 15,50 1 17</inkml:trace>
  <inkml:trace contextRef="#ctx0" brushRef="#br1" timeOffset="350578.1249">7863 4862 0,'0'0'16,"0"25"-16,0 74 0,-25 50 15,0-25 1,1-25-16,24-50 47,24-73-47</inkml:trace>
  <inkml:trace contextRef="#ctx0" brushRef="#br1" timeOffset="350678.4982">8111 4911 0,'0'100'15,"0"-200"-15,-25 299 16,25-75-16,0-25 16,0-74-1,50 0-15</inkml:trace>
  <inkml:trace contextRef="#ctx0" brushRef="#br1" timeOffset="350913.4817">8533 5209 0,'0'0'16,"25"25"0,-1-25-1,51 0 1,-50-50 0,-1-24-16,1-50 15,-50 99-15,1 0 16,-1 25-1,-25 50 1,25 49 0,1-99-1</inkml:trace>
  <inkml:trace contextRef="#ctx0" brushRef="#br1" timeOffset="351196.8249">8979 4787 0,'0'0'0,"0"25"47,0 50-32,0-26-15,0 26 16,25-26 0,-25 26-16,0 24 15,0-25 1,-99-74 0</inkml:trace>
  <inkml:trace contextRef="#ctx0" brushRef="#br1" timeOffset="351628.3925">9426 4887 0,'0'0'0,"-25"24"16,25 51-1,0-1-15,25-49 16,0-25 0,24 0-16,1-25 15,-25-24-15,-25-1 32,0-49-1,-124 99 0</inkml:trace>
  <inkml:trace contextRef="#ctx0" brushRef="#br1" timeOffset="352976.584">8632 5631 0,'0'0'0,"25"24"0,24 26 16,1 0-16,0-50 15,-1 24 1,-24-24-16,0-24 16,0-1-1,-1-25-15,1 50 16,0 0 15,25 0-15,173 50 15,-124-75-15,-74-25-1,0-49 1,0 74 0,-1 1-1,-24-26 1</inkml:trace>
  <inkml:trace contextRef="#ctx0" brushRef="#br1" timeOffset="354280.2984">6077 5854 0,'0'0'0,"25"0"16,0 25-16,24 49 15,-24 1 1,25-26-16,-1-24 16,26-25-16,-26-25 15,26-74 1,-1 0-16,-49 24 15,0 50-15,0 25 16,-1 0 0,76 75 15,-76-75-31,175 0 31,-174-25-31,24 0 16,-24 25-1,50 0 1,-26 0-16,26 25 31</inkml:trace>
  <inkml:trace contextRef="#ctx0" brushRef="#br1" timeOffset="355309.8878">3621 6077 0,'0'0'0,"0"50"0,0 24 16,50 1 0,0-51-1,24-24-15,1 0 16,-1-74-16,-49 24 15,24 1-15,-49-1 16,25 25 0,0 25-1,0 0-15,24 75 32,51-26-17,24-73 1,-50-26-1,25-24 1,-74 74 0,-25-25-1,-25 0 1</inkml:trace>
  <inkml:trace contextRef="#ctx0" brushRef="#br1" timeOffset="377939.8742">15553 7689 0,'0'0'0,"-25"0"15,50 0 17,24 50-17,1 0-15,-1 24 16,26-24-16,-1 24 16,1 1-1,24-1 1,397 298 15,-248-198-15,-124-50-1,50-25-15,-1 25 16,-24-25-16,0 25 16,149 50-1,-26-1 1,-148-73-1,75 98 1,-75-49 0,-124-99-1,25-1 1,-25-74 0</inkml:trace>
  <inkml:trace contextRef="#ctx0" brushRef="#br1" timeOffset="379111.3892">25102 7665 0,'0'0'0,"-24"-25"15,-1 25-15,25 25 32,-25-25-17,25 24-15,-25 26 16,-24-25-16,-1 24 15,0 26 1,-24-1-16,-249 174 31,75 0-15,100-124 15,24 0-31,-25 25 16,0-25-16,-25 25 15,-99 99 1,50-49 0,174-125-1,-1-49-15,25 0 16,-74-50 46</inkml:trace>
  <inkml:trace contextRef="#ctx0" brushRef="#br1" timeOffset="381248.0611">18604 9599 0,'0'0'15,"0"75"1,0 24 0,0 50-1,0 25-15,0-50 16,0 0-16,0-50 16,24-49-1,1 0 16,0-25-15,0 0 0,0 0-1,-1 0 1,26 0 0,49 0-1,50 0 1,-50 0-1,100 0 1,98 0 0,-148 0-1,0-25-15,173 25 16,-148 0 0,0 0-1,-25 0 1,148 25-1,-148-25 1,124 24 0,-50 1-1,-74-25 1,-25 25-16,124 25 16,-124-26-1,-25 1-15,0 0 16,50 0-1,-74 0 1,-26-25-16,-49-50 78,-24 0-62,24 1-16,0-1 15,0 1 1,0-75 0,49 24-1,-24 51 1,0-50 0,-25-1-1,0 51 1,0-26-16,25-49 15,-25 99 32,0 1-15,-25 24-1,0 0-16,-49 0 1,49 0 0,-25-25-16,-24 0 15,24 25-15,-24-25 16,-75 0 0,74 25-1,-73 0 1,-76 0-1,26 0 1,74 0 0,0 0-16,0 0 15,-25 0 1,25 0-16,-124-24 16,25 24-1,99-25 16,24 0-31,-24 25 16,50-25-16,0 25 16,-50-25-1,99 25 1,-50 0 0,-24-24-1,-74 24 1,-51 0-1,125 24 1,-75-24 0,1 0-1,49 0 1,74 0 0,1 0-16,24 0 15,0 0 1,25 25-1,-50-25-15</inkml:trace>
  <inkml:trace contextRef="#ctx0" brushRef="#br1" timeOffset="382332.7014">18703 9302 0,'0'0'0,"-99"49"16,24 26-16,-24 49 15,24 49 1,26 26-16,49-1 16,0-24-16,49-50 15,26-74 1,24-1-16,0-49 16,1-49-16,148-274 31,-199 25 0,-98-24-15,-26 248-1,-98 24 1,-26 149 0,25-49-1</inkml:trace>
  <inkml:trace contextRef="#ctx0" brushRef="#br1" timeOffset="387542.0762">3795 12105 0,'0'0'0,"-25"-25"15,1 0 1,24 0-16,-25 0 16,0 25-1,0 0-15,0-24 16,0 24-16,-24 0 16,-75 99 15,49 0-16,-24 50 1,74-25 0,25-50-1,0 1 1,50 24 0,24 0-16,1-24 15,24-1 1,0-49-16,25-25 15,25-25-15,-25-49 16,25-125 0,-75-24-1,-74 124 1,0 0-16,-24 24 16,-1 1-16,-25 49 15,-74 0 1,50 0-1,-50 50 1,0 25 0,99-1-1</inkml:trace>
  <inkml:trace contextRef="#ctx0" brushRef="#br1" timeOffset="400495.9088">11708 6772 0,'0'0'0,"25"0"31,24 0-31,75 0 16,50 0-16,24 0 16,1 0-1,-1 0-15,-49 24 16,0-24 15</inkml:trace>
  <inkml:trace contextRef="#ctx0" brushRef="#br1" timeOffset="400763.2963">12650 6400 0,'0'0'0,"50"0"16,49 0-1,0 0 1,125 74 0,-125 0-1,-74-24 1,-50 24-16,-124 100 16,25-75-1,25-24-15,0-26 16,24 1-1,1-50 1</inkml:trace>
  <inkml:trace contextRef="#ctx0" brushRef="#br1" timeOffset="423836.3149">22647 9798 0,'0'-25'16,"-25"25"15,0 0-16,0 25-15,-24 74 16,-51 149 15,150 0 1,322-421-1,-297-76 0,-125 76-15,0 123-1,-24 50-15,-50 50 16,74-1 0,25-123-1</inkml:trace>
  <inkml:trace contextRef="#ctx0" brushRef="#br1" timeOffset="428037.1752">19124 9550 0,'0'0'0,"-24"0"0,-1 0 16,0 25 0,0 24-16,-24 1 15,24 49 1,0 0-16,25 25 16,0-24-16,0 24 15,25-50 1,24-24-16,199-26 31,25-272 16,-248 99-31,-25 75-1,-25 0-15,-24-1 16,-1 26-16,0 24 15,-49 0 1,25 25 0,49-25-16</inkml:trace>
  <inkml:trace contextRef="#ctx0" brushRef="#br1" timeOffset="430751.2442">19596 9103 0,'0'0'0,"-25"0"16,-25-24-16,1 24 16,-1 0-1,0 0-15,1 0 16,24 0-16,-25 0 16,1 0-1,-26 0-15,26 49 16,-26-24-1,-272 74 17,74 25-1,199 25-15,24 25-1,50-75 1,0 0-16,25 0 15,0 1-15,24-1 16,26 50 0,-50-75-1,49 75 1,25-25 15,100-50-15,74-74-1,-100-49 1,125-75 0,-50-25-1,-149 74 1,-49 1-16,24-124 16,-49 73-1,-25-23-15,0 24 16,-25-50-1,-24 100 1,-100-75 0,50 99-16,-1 25 15,-24 1 1,25 24-16,-25 0 16,74 0 15,26 24-16,24 26-15</inkml:trace>
  <inkml:trace contextRef="#ctx0" brushRef="#br1" timeOffset="431682.8769">22622 9153 0,'0'0'0,"-25"0"16,0 0-16,-24 0 16,-1 0-16,0 25 15,1 24 1,-26 26-16,1-1 16,-25 25-16,0 1 15,-50 296 16,149-123-15,74-49 0,125 24-1,-75-174 1,24 0 0,26-24-1,25-50-15,-1 0 16,0-25-1,-24-24-15,-25-26 16,-50 1-16,-49-1 16,24-148-1,-99-50 1,0 149 0,-24-49-16,-26 24 15,1 50-15,-25-25 16,-124-75-1,24 125 1,125 74 0,-75 49-1,25 1 1</inkml:trace>
  <inkml:trace contextRef="#ctx0" brushRef="#br1" timeOffset="439772.7993">7193 13320 0,'0'0'0,"-24"0"0,-1-25 16,0 1 31,0 24-32,0 0 1,1 0-16,-1 0 16,-74 0 15,-1 49 0,26 1-15,24 24-1,50-24 1,-25 74 0,25 0 15,25-50-16,0 1-15,25-26 16,-1 1-16,1-1 0,24 1 16,-24-25-1,99 24 1,-100-49 0,125 25-1,-25-25 1,-75-49-1,-24 24-15,24-74 16,-49 74 0,0-25-16,0 1 15,-25-51 1,0 1 15,0 25-15,0 24-16,-25 1 15,0 24-15,0-25 16,-24-24 0,24 49-1,25 0-15,-50 0 16,25 25-16,-49-24 16,-25 24-1,0 0 1,74 0-1,-25 24-15,25 26 16,-24-50 0</inkml:trace>
  <inkml:trace contextRef="#ctx0" brushRef="#br1" timeOffset="455309.7638">372 10542 0,'0'0'0,"-25"0"0,0 0 15,1 0 1,24 50-16,-25 24 15,25 25-15,0-24 16,49-26 0,1-24-16,0-25 15,173-347 17,-198 124-1,-124 198-16,-50 149 1,74 124 0,50-199-1,75 1 1</inkml:trace>
  <inkml:trace contextRef="#ctx0" brushRef="#br1" timeOffset="455509.1832">769 10443 0,'0'0'0,"-50"49"15,26 26-15,24 49 16,0 0 0,49-25-16,26-25 15,24-49-15,0-25 16,-49-25-1,24-49 1</inkml:trace>
  <inkml:trace contextRef="#ctx0" brushRef="#br1" timeOffset="455644.5263">1166 10368 0,'0'0'0,"-25"75"0,25 49 16,-25 25-1,25-25 1,25-124 0</inkml:trace>
  <inkml:trace contextRef="#ctx0" brushRef="#br1" timeOffset="455811.0505">1538 10344 0,'0'0'0,"0"24"0,25 51 15,-25 173 1,-50-25 0,0-149-1,1-98 1</inkml:trace>
  <inkml:trace contextRef="#ctx0" brushRef="#br1" timeOffset="487829.5957">27087 6400 0,'0'0'0,"-25"-25"0,25 0 15,50 50 17,24 24-17,-24 26 1,24-1-16,-49 1 16,0 73-16,-25 26 15,-174 446 16,0-421 1,50-175-1,75-24-15,-1-24-16,25-1 15</inkml:trace>
  <inkml:trace contextRef="#ctx0" brushRef="#br1" timeOffset="488061.5089">26615 7491 0,'0'0'0,"-24"74"0,-1 1 16,0 98 0,75-73-1,49-76 1,174-24-1,-100-49 1,-148 49 0,-50-25-1,1 25 1</inkml:trace>
  <inkml:trace contextRef="#ctx0" brushRef="#br1" timeOffset="489826.1847">26640 8086 0,'0'0'0,"-25"0"16,25 25-16,0 25 16,25 24-16,-25 50 15,25 50 1,-25-25-16,0-1 15,-50-48 1,-49-26-16,-74-24 31,98-75-15</inkml:trace>
  <inkml:trace contextRef="#ctx0" brushRef="#br1" timeOffset="489976.5835">26070 8880 0,'0'74'15,"25"26"-15,-1-51 16,1 26 0,174-26-1,-75-24 1,0-25-16,-75 0 16,-24 0-16,-75-25 15</inkml:trace>
  <inkml:trace contextRef="#ctx0" brushRef="#br1" timeOffset="492674.0824">24904 11534 0,'0'0'0,"-50"0"15,1 0-15,-26 50 16,26 24 0,-26 75-16,26 25 15,49-1-15,24-24 16,26-25-1,74-49-15,25-51 16,49-24-16,-24-74 16,173-397 15,-372 74 0,-148 248 0,49 124-15,-25 25-16,25 50 16,50 24-16,-26 1 15,75 49 1</inkml:trace>
  <inkml:trace contextRef="#ctx0" brushRef="#br1" timeOffset="493157.5816">26243 11658 0,'0'0'0,"-24"0"15,-26 25-15,0 49 16,26 1 0,-1 49-16,99 223 31,199-198 16,-174-174-47</inkml:trace>
  <inkml:trace contextRef="#ctx0" brushRef="#br1" timeOffset="493553.2785">27112 11534 0,'0'0'0,"-25"0"0,25 99 31,0 1-15,-25 48-16,0-24 31,25 0-15,25-173 15,49-50-15,1-1-16,-26 26 15,26 24-15,-50 50 16,24 75-1,-49 49 1,-25 99 0,25-148-16,0-51 15,25-24 1</inkml:trace>
  <inkml:trace contextRef="#ctx0" brushRef="#br1" timeOffset="493789.5849">28104 11410 0,'0'0'0,"25"50"16,-25-1 0,-25 224-1,-25-99 1,-24 24-16,-1-49 15,-49 25 1,50-149-16,24-25 31</inkml:trace>
  <inkml:trace contextRef="#ctx0" brushRef="#br1" timeOffset="494788.6776">24532 13271 0,'0'0'0,"25"0"0,-1 0 16,26-25-16,-25 0 15,0 0 1,-1 25-16,1-25 15,0 25-15,25 25 16,49-25 0,372-50 15,-173 50 0,49 0-15,-124 0-1,1-49-15,-26 24 16,0 25 0,-49 0-1,-49-25-15,-26 25 16,-49 0-16,0 0 16,-1 50-1,-24-25 1,124-25-1,124-75 1,-148 26 0,-26-150-1</inkml:trace>
  <inkml:trace contextRef="#ctx0" brushRef="#br1" timeOffset="495322.1462">28922 11782 0,'0'0'0,"0"-25"0,25 50 16,0 74-1,24 50 1,1 0-16,124 74 31,-75-198-15,-49-25 0</inkml:trace>
  <inkml:trace contextRef="#ctx0" brushRef="#br1" timeOffset="495455.0019">29270 11981 0,'0'0'0,"-149"124"0,-25 0 15,25 0 1,0-25 0,125-25-16</inkml:trace>
  <inkml:trace contextRef="#ctx0" brushRef="#br1" timeOffset="495705.666">30162 11088 0,'0'0'0,"-49"24"16,-50 76-16,-75 222 15,100-123 1,-75 247 0,149-223 15,49-198-15,1-25-16</inkml:trace>
  <inkml:trace contextRef="#ctx0" brushRef="#br1" timeOffset="495921.9273">30113 12179 0,'0'0'0,"0"-50"16,-25 75-16,0 50 16,25-26-1,75 1 1,74-124 0,-75-75-1,-74 99 1,-74-24-1,-1 74 1,1 0 0,74 74-1</inkml:trace>
  <inkml:trace contextRef="#ctx0" brushRef="#br1" timeOffset="496220.4686">30659 11956 0,'0'0'0,"-25"0"0,0 74 32,25-24-32,0 24 15,50 75 1,-26-74 0,-24-1-16,-24 25 15,-51 0-15,1 1 16,-75-26-1,124-99 1,25-49 15,124-149-15,50 74 0,-75 99-1,-99-24-15</inkml:trace>
  <inkml:trace contextRef="#ctx0" brushRef="#br1" timeOffset="496569.936">31328 11708 0,'0'0'0,"-24"25"31,-1 74-31,-25 25 16,-99 124-1,124-198 1,25-26 0,50-48-1,124-125 1,-75 74-16,0-24 16,-24 49-1,-1 50 1,-49 25-1,-25 74-15,25 1 16,-1-1-16,26-25 16,24 1-16,-24-50 15,-25-25 1,0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06T01:12:58.7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13295 12898 0,'0'0'0,"0"25"31,25-25-31,0 25 16,25 0-16,-1 0 16,1-1-1,-1 1-15,26 0 16,-1-25 0,1 0-16,-26 0 15,100 25 16,49 24 1,-24-49-17,25 0 1,-100 25 0,74 0-1,1-25 16,-75 0-15,-24 0-16,73 0 16,-73-25-16,-1 25 15,-24 0 1,49 25 0,-49-25-1,-25 0-15,24 0 16,-24 0-16,0 0 15,74 0 1,0 0 0,-24 0-1,98-25 1,26 25 0,-100 0-1,0 0-15,0-25 16,1 1-1,-26 24 1,-24 0 0,-50 24-1,-25-24 1</inkml:trace>
  <inkml:trace contextRef="#ctx0" brushRef="#br0" timeOffset="134798.3116">11013 15429 0,'0'0'0,"0"24"16,25-24-1,0 25-15,24-25 16,51 50-16,-1-50 15,25 0 1,0 0-16,25 0 16,49 0 15,-198 49-15,-99 1-1,49-50 1,26-74-1</inkml:trace>
  <inkml:trace contextRef="#ctx0" brushRef="#br0" timeOffset="142074.5458">10964 2927 0,'0'0'0,"0"-25"15,-25 25-15,25-25 16,0 1-16,0 48 47,0 100-32,0 25 1,-25 25-16,25 24 16,0-24-16,0 99 46,-25-298-46</inkml:trace>
  <inkml:trace contextRef="#ctx0" brushRef="#br0" timeOffset="142366.4424">10964 2853 0,'0'0'0,"99"-50"15,-25 50 1,1 50-16,-26-1 15,26 100 1,-75-50-16,-25 0 16,0-49-1,-24 0-15,-51-26 16,75-24 15,25 25-15,75 25-1,-1-1 1,1-24 0,24-25-16,25 25 15,-25-25-15,0-25 16</inkml:trace>
  <inkml:trace contextRef="#ctx0" brushRef="#br0" timeOffset="142674.4967">12204 3026 0,'0'0'0,"-25"0"0,0 50 32,0 74-17,25 25 1,0 24-16,25-74 16,25 1-16,0-1 15,24-49-15,0-50 16,26-50-1</inkml:trace>
  <inkml:trace contextRef="#ctx0" brushRef="#br0" timeOffset="142844.0279">12601 3076 0,'0'0'0,"-25"25"0,25 24 31,50 224-16,123-124 1,-49-149 0,-25 0-16,25-174 15</inkml:trace>
  <inkml:trace contextRef="#ctx0" brushRef="#br0" timeOffset="142966.2316">13097 3150 0,'0'0'0,"-124"99"15,0 50-15,25 25 16,74-100-16,-50-74 31</inkml:trace>
  <inkml:trace contextRef="#ctx0" brushRef="#br0" timeOffset="143190.0365">13295 2952 0,'50'0'0,"0"49"15,-1 26 1,26 24-16,-51 25 16,1-25-1,-50 25-15,-24-25 16,-1-49-16,-49-50 15,25 0 1</inkml:trace>
  <inkml:trace contextRef="#ctx0" brushRef="#br0" timeOffset="143774.2119">14213 2753 0,'0'0'0,"50"25"32,24 0-32,50 0 15,25-25-15,0 0 16,-50 0-16,-49 25 15,-1-1 1,-49 1-16,0 25 16,-397 297 15,199-198 0,148-149-15</inkml:trace>
  <inkml:trace contextRef="#ctx0" brushRef="#br0" timeOffset="143926.0879">14660 3423 0,'0'0'0,"-25"50"16,-50-1 0,-98 125-1,49-50 1,99-223-1</inkml:trace>
  <inkml:trace contextRef="#ctx0" brushRef="#br0" timeOffset="144593.8822">15652 2853 0,'0'0'0,"-25"24"16,0 51-16,0 49 16,1 0-16,48-50 15,299-247 32,-150-100-16,-148 273-15,0 99 0,-25 50-1,0 24-15,-50 150 16,1-224-1,-1-24-15,1-26 16,-51-24 0,76-50-1,-1-24-15,0-1 16,50-49 0,0 24-16,99-74 15,24 100 1,-98 49 15,24 0-15,-49 0-1</inkml:trace>
  <inkml:trace contextRef="#ctx0" brushRef="#br0" timeOffset="145139.7322">17016 2356 0,'0'0'0,"0"-24"16,50 24-1,49 0 1,0 0 0,224 99-1,-249 99 1,-74-74-1,-50 100 17,-24-51-17,-199-98 1,323-51 0</inkml:trace>
  <inkml:trace contextRef="#ctx0" brushRef="#br0" timeOffset="145254.5415">17413 3597 0,'0'0'0,"0"49"0,0-24 16,25 25-16,24-25 15,51-1 1,-51-396 0</inkml:trace>
  <inkml:trace contextRef="#ctx0" brushRef="#br0" timeOffset="146806.5904">17711 4440 0,'0'0'0,"24"0"15,51-25-15,49 25 16,0-25-16,25 1 16,-1-1-1,-73 0-15,-26 25 16,-148 0 15</inkml:trace>
  <inkml:trace contextRef="#ctx0" brushRef="#br0" timeOffset="146954.1024">18083 4614 0,'0'0'0,"-25"124"15,25 25 1,-25-25-1,25 74 1</inkml:trace>
  <inkml:trace contextRef="#ctx0" brushRef="#br0" timeOffset="147103.5641">18107 4986 0,'0'0'0,"0"-25"0,50 0 16,99 25-1,-25-25 1,-75-24 15,1 49-31</inkml:trace>
  <inkml:trace contextRef="#ctx0" brushRef="#br0" timeOffset="147919.5295">17611 5779 0,'0'0'16,"0"25"-16,25-25 15,74 0 1,50-25-16,50-24 15,24-1 1,25-24-16,25 24 16,-50 25-16,25 1 47,-397-1-16,149 50-31</inkml:trace>
  <inkml:trace contextRef="#ctx0" brushRef="#br0" timeOffset="148522.136">18380 6251 0,'0'0'0,"-25"-25"0,-24 25 16,24 0-1,-49 25-15,24 49 16,0 25-16,26 25 16,24 0-16,0 0 15,223 50 32,124-472-16,-322 274-15,-25 48 0,25 76-1,-25-1 1,25-49-16,-25 24 16,24-49-16,-24-100 15</inkml:trace>
  <inkml:trace contextRef="#ctx0" brushRef="#br0" timeOffset="149202.7665">19769 5209 0,'0'0'0,"-24"0"0,73 25 31,26 0-15,222-25-1,-148 0 1,-25 0 0,0 0-16,-25 0 15,-49 0-15,-25 24 32,-75 26-17,-148 124 1,-50-50-1,49-25 1,150-99 0</inkml:trace>
  <inkml:trace contextRef="#ctx0" brushRef="#br0" timeOffset="149397.6636">20637 5631 0,'0'0'0,"-24"24"16,-26 1-16,-99 149 16,50-75-1,-50 75 17,124-149-32,1-1 15</inkml:trace>
  <inkml:trace contextRef="#ctx0" brushRef="#br0" timeOffset="149983.706">21183 5060 0,'0'0'0,"-49"50"15,-1 24-15,25 100 16,75-100 15,74-49-15,-50-25-16,-24-74 15,-1-26-15,1 26 16,-25 0 0,-25 24-16,25 50 15,-25 25 1,24 74 0,51 199-1,-50-125 1,-25 75-1,-75-49 1,-74-100 0,100-74-1,-1-25 1,25 0-16,1-25 16,-1-25-16,25-24 15,25 0 1,-1-1-1,51 26-15,-26 24 16,51-25-16,-26 25 16,50 0-1,-49-49 1</inkml:trace>
  <inkml:trace contextRef="#ctx0" brushRef="#br0" timeOffset="160354.2236">13047 10393 0,'0'0'0,"25"25"31,25 0-15,-1 49-16,51-24 15,-1-25 1,25-1-16,25-24 16,24-74-1,-24 49-15,471-74 32,-49 99 14,-125 25-30,-24 24 0,-174-24-1,223 0 1,-24-50 0,-50 25-1,-174 0 1,-25-25-16,25 25 15,-24-24-15,49-1 16,198-25 0,26 25-1,-249 25 1,25 0-16,0-24 16,-25-1-1,-24 0-15,123 0 31,-198 0-15,-25 25-16,-74 0 16,-50 0 15</inkml:trace>
  <inkml:trace contextRef="#ctx0" brushRef="#br0" timeOffset="166533.8389">22547 3150 0,'0'0'0,"50"0"16,49 0-16,25 25 15,50 0-15,0-25 16,-1 0 0,-24 0-16,-25 0 15,-50 0 1,-49-25-16,-99-25 16</inkml:trace>
  <inkml:trace contextRef="#ctx0" brushRef="#br0" timeOffset="166668.2805">23316 3274 0,'0'0'0,"-49"99"15,24 100 1,0-1-16,-24 50 16,49-24-1,0 24 1,0-224-1</inkml:trace>
  <inkml:trace contextRef="#ctx0" brushRef="#br0" timeOffset="166835.256">23366 4018 0,'0'0'0,"-25"0"0,50 0 15,0-24 1,148 24-1,-49-50 1,-74-24 0</inkml:trace>
  <inkml:trace contextRef="#ctx0" brushRef="#br0" timeOffset="168016.0385">24929 3274 0,'25'0'78,"-1"0"-62,-24-25-16,25 25 46,0 25-30,49 0 0,1 25-16,98 24 15,-98-49 1,-1-25 15,-74 25-31,0-1 16,-49 26-1,-51 0 1,-48 24 0,-150 100-1,75-50 1,173-99 0,25-100-1</inkml:trace>
  <inkml:trace contextRef="#ctx0" brushRef="#br0" timeOffset="168166.7125">25524 3969 0,'0'0'16,"-74"49"-16,-26 26 16,-24 24-16,25-25 31,25-74-31</inkml:trace>
  <inkml:trace contextRef="#ctx0" brushRef="#br0" timeOffset="168846.7245">25921 3497 0,'0'0'15,"-25"0"1,0 100-16,0-1 16,25-25-16,50-24 15,-25-25 1,49-25-16,1-50 16,173-272 15,-199 198-16,-49 148 17,0 125-32,-24 25 15,-1 24-15,0 1 16,25-26 0,-25-49-16,-24 0 15,24-49 1,-50-26-1,26-49-15,-26 0 16,-24-49 0,74-75-1,25 74 1,25 1-16,50-1 16,-1 25-16,0 0 15,100-24 1,-100-1-1,75 1 1,-124 49-16,-50-50 31</inkml:trace>
  <inkml:trace contextRef="#ctx0" brushRef="#br0" timeOffset="169248.0035">26739 3795 0,'0'0'0,"-49"0"16,49 25-1,25 25-15,-1-26 16,1 1-16,0 0 16,0-25-1,-149 0 1</inkml:trace>
  <inkml:trace contextRef="#ctx0" brushRef="#br0" timeOffset="169741.6606">27409 3299 0,'0'0'0,"-25"-25"0,1 25 16,-1 0-1,0 0 1,-25 75 0,1 49-1,24 24 1,25 101 0,0-175-1,25 50 1,24-124-16,1 0 15,24-25-15,50-49 16,-24-1 0,-26 1-16,-49 24 15,0 1-15,-25 24 16,0 50 15,-25 74-31,0 75 31,25-125-15,25 50 0,0-99-1,24-272 1</inkml:trace>
  <inkml:trace contextRef="#ctx0" brushRef="#br0" timeOffset="170910.5364">27360 3324 0,'0'0'0,"-25"0"15,25-25 1,0 0 15,0 0 47,25 25-62,-1-24-16,1 24 16,0 0-1,49 0 1,50 0 0,-49-25-1,24 25 1,-149 25 46,-49 49-46,0 25 31</inkml:trace>
  <inkml:trace contextRef="#ctx0" brushRef="#br0" timeOffset="175127.1763">23688 5854 0,'0'0'0,"-24"0"15,-1 0 1,74 0-1,51 25 1,-1-25 0,50 0-16,-25-50 15,0-24 1,-25 24-16,-74 50 47,-75 199-16,1 24-15,-1 99-1,-24-74 1,74-173 0</inkml:trace>
  <inkml:trace contextRef="#ctx0" brushRef="#br0" timeOffset="175314.6589">24209 6375 0,'0'0'0,"50"-25"31,24 25-15,26-25-1,-1 25 1,0-25-1,-124-24-15,50 49 16</inkml:trace>
  <inkml:trace contextRef="#ctx0" brushRef="#br0" timeOffset="175863.2094">24309 5779 0,'0'0'0,"24"0"31,51 0-15,-1 0-16,125-24 31,-125 24-15,-24-25-16,-26 0 15,26 0 1</inkml:trace>
  <inkml:trace contextRef="#ctx0" brushRef="#br0" timeOffset="176141.9502">25028 6152 0,'0'0'0,"74"0"16,26 0 0,24 0-1,-25 0 1,-25-25 0,-24 25-1</inkml:trace>
  <inkml:trace contextRef="#ctx0" brushRef="#br0" timeOffset="176841.5316">26119 5829 0,'0'0'0,"0"25"0,-24 25 16,24 24 0,0 0-16,24-49 15,26 0 1,0-25-16,74-149 47,-100 75-47,1-1 31,0 75-31,-25 75 16,25 98-1,-25 26 1,25 24-16,-25-74 16,0 0-16,-50-25 15,-49-25 1,-25-99-1,99-74 1,0-1-16,0 1 16,25 24-1,0 0-15,50 26 16,0-1 0,123-25-16,-74 25 15,1 1 1,-26-26-1,50 50 1,-99-25 0,0-24-16</inkml:trace>
  <inkml:trace contextRef="#ctx0" brushRef="#br0" timeOffset="177040.9523">26963 6325 0,'0'0'0,"-25"0"15,25 50 1,0 24 0,25-49-16,-25 0 15,-75-50 1</inkml:trace>
  <inkml:trace contextRef="#ctx0" brushRef="#br0" timeOffset="177419.4235">27583 5904 0,'0'0'0,"-75"-25"15,1 25-15,24 0 16,-74 74-1,75 1 1,-26 148 0,75-99-1,25-75 1,25-49-16,-1-24 16,1-1-1,-25 0 1,24 0-1,-24 25 1,0 25 0,0 99-1,0-50-15,-1-49 16,-24 25-16,25-50 16,-25-75 30</inkml:trace>
  <inkml:trace contextRef="#ctx0" brushRef="#br0" timeOffset="177923.1309">28253 5928 0,'0'0'0,"0"25"31,24-25-31,51 0 16,24 25-16,0-25 15,0 0 1,1 0-1,-51 25 1,-49 24 0,-149 125-1,50-75-15,-25-24 16,0-26-16,25 1 16,-25-1-1</inkml:trace>
  <inkml:trace contextRef="#ctx0" brushRef="#br0" timeOffset="178098.7665">28724 6350 0,'0'0'0,"0"25"16,-50 24-16,-99 125 15,50-100 1,0 26-1,49-76 1,26 26-16,-1-50 0,74-50 31</inkml:trace>
  <inkml:trace contextRef="#ctx0" brushRef="#br0" timeOffset="178390.2231">29220 6375 0,'0'0'0,"0"25"16,-25 24 0,25 26-1,75-51 1,24-24 0,0-49-16,-25-26 15,-24 1 1,0 24-16,-50-24 15,0 0 1,-75-1 0,26 75-1,-100 50 1,-25 49 0,149-25-1</inkml:trace>
  <inkml:trace contextRef="#ctx0" brushRef="#br0" timeOffset="183298.1909">18033 15577 0,'0'0'0,"0"25"16,25 0-16,0 0 15,49 24-15,0-49 16,26 25-1,-1-25-15,25 25 16,0-25 0,25 0-16,471-25 47,-174 25-16,-173-74-16,-124 49-15,0 25 16,-25-25-16,0 0 16,-25 25-1,0-24-15,1 24 16,-26-25-16,25-25 16,25 1-1,-74 49 1,-25-25-16,-1 25 15,-24-25-15,0 0 16,25-25 0,0 1-16,49-75 15,-49 74 17,99-74-17,0-49 1,-49 98-1,-26 1-15,1-50 16,-25 49 0,-25 51-16,0-26 15,-50-49 1,25 49 0,-24-99-1,-1 25 1,-49 50-1,0-1 1,24 51 0,26-1-1,-1 0 1,-24 0-16,-26 0 16,26 1-1,-25 24-15,-100-50 16,125 25-16,-25 25 15,-1 0 1,-123 0 0,74 0-1,25 0-15,0 0 16,25 0-16,-25 0 16,-99-25-1,-25 1 1,149 24-1,-1 0-15,-24 0 16,25 0 0,0 0-16,0 0 15,0 0 1,-50 0 0,74 0-16,1 24 15,-1-24 1,-73 25-1,48 0 1,-73-25 0,24 25-1,25-25 1,0 25 0,49-25-1,26 24-15,-26-24 16,26 25-16,-26-25 15,-49 50 1,100-25 0,-26-1-1,25 26 17,0-25-17,-24 74 1,24-49-1,-25 49 1,-24 25 0,24 25-1,26 0 1,-1-100 0,25 75-1,0 0 1,25-25-1,49 50 1,50-25 0,50 0-1,-1 0 17,-49-49-17,75 74 1,-1-50-1,-123-50 1,24-24-16,124 74 16,-124-74-1,25 0-15,-25 0 16,100 0 0,-149-25-1,-1 24-15,-148-24 16,173 50-1</inkml:trace>
  <inkml:trace contextRef="#ctx0" brushRef="#br0" timeOffset="194857.2974">20588 10988 0,'0'0'0,"-25"0"0,75 0 47,24 0-31,1 0-16,-26 0 16,50-24-1,1 24-15,321 0 47,-371 0-16,-75 49-15</inkml:trace>
  <inkml:trace contextRef="#ctx0" brushRef="#br0" timeOffset="195073.7349">20985 11038 0,'0'0'0,"-25"0"0,25 74 15,0 125 1,-25 123 0,25-148-1,-25 99 1,25-199 15</inkml:trace>
  <inkml:trace contextRef="#ctx0" brushRef="#br0" timeOffset="195258.6361">21059 11708 0,'0'0'0,"25"0"31,49 0-31,26 0 16,98-50-1,-124 1 1,-74 73 0</inkml:trace>
  <inkml:trace contextRef="#ctx0" brushRef="#br0" timeOffset="196938.3132">21878 11286 0,'0'0'0,"-25"0"0,0 25 31,25 25-16,0 49-15,25 0 16,0 0 0,-25 25-16,25-25 15,-1-49-15,1 24 16,25-24 0,99-25 15,-25-124-31</inkml:trace>
  <inkml:trace contextRef="#ctx0" brushRef="#br0" timeOffset="197463.218">22349 11336 0,'0'0'0,"0"74"15,25 25-15,49 25 16,-24-24-1,24-26-15,-24-49 16,-1-25-16,51-99 31</inkml:trace>
  <inkml:trace contextRef="#ctx0" brushRef="#br0" timeOffset="197604.158">22820 11460 0,'0'0'16,"-49"0"-16,-26 25 0,-173 347 31,174-298-15,74 25-1</inkml:trace>
  <inkml:trace contextRef="#ctx0" brushRef="#br0" timeOffset="197854.4176">23044 11237 0,'0'0'0,"49"24"0,1 76 15,-25 98 1,-25-74-1,-25-25 1,-25 0-16,1-24 16,-26-1-1,1-148 1</inkml:trace>
  <inkml:trace contextRef="#ctx0" brushRef="#br0" timeOffset="199790.5567">23688 11609 0,'0'0'0,"25"0"15,50 24-15,24-24 16,0 0-16,0 0 16,-24 0-1,-26 25-15,-24-50 31</inkml:trace>
  <inkml:trace contextRef="#ctx0" brushRef="#br0" timeOffset="202174.7988">24829 11187 0,'0'0'0,"-24"-25"0,24 100 47,0 73-47,0-48 16,24-51-1,26-24-15,0-25 16,99-99 15,-25-199 0,-100 248-15,1 1-16,25 24 16,-25 25-1,-1 25 1,-24 49 0,25 100-16,-25-50 31,25 149-16,-25-100-15,0-24 16,-25-25-16,0-24 16,-49 24-1,24-75 1,-24 1 0,24-100-1,50-49 1,0-25-16,75-75 15,-26 175 1,26 24-16,-1-25 16,50 0-1,-74 25 1,-25-25 0,-25-24 30</inkml:trace>
  <inkml:trace contextRef="#ctx0" brushRef="#br0" timeOffset="202566.7212">25747 11708 0,'0'0'15,"0"25"1,50 24-16,-25-24 16,24-25-1,1 25 1,-50-50-1</inkml:trace>
  <inkml:trace contextRef="#ctx0" brushRef="#br0" timeOffset="203435.2846">26739 11038 0,'0'0'0,"-24"0"16,-26 0 0,0 50-16,-24 74 15,0 49-15,24-24 16,25 0 0,25-25-16,0-50 15,50-24-15,-1-50 16,51 0-16,-26-74 15,149-199 17,-223 347-1,-25 50-15,25 50-1,50-125 16,0-49-15</inkml:trace>
  <inkml:trace contextRef="#ctx0" brushRef="#br0" timeOffset="203669.299">27310 11410 0,'0'0'15,"-50"0"-15,1 0 0,24 50 16,-25 148 0,50-74-1,75 50 1,74-149 0,-100-25-1,-24-50 1,-75-49-1</inkml:trace>
  <inkml:trace contextRef="#ctx0" brushRef="#br0" timeOffset="204506.7171">27657 11509 0,'0'0'0,"25"75"15,49-1-15,1 25 16,24-24 0,0-26-16,1-24 15,-1-25 1,-50-25-16,1-99 16</inkml:trace>
  <inkml:trace contextRef="#ctx0" brushRef="#br0" timeOffset="204630.7912">28178 11584 0,'0'0'32,"-99"-25"-32,-50 223 15,99-74-15,1 0 16,49-99 0</inkml:trace>
  <inkml:trace contextRef="#ctx0" brushRef="#br0" timeOffset="204931.4858">28550 11212 0,'0'0'0,"25"0"16,0 49-16,0 51 15,-50 197 1,-25-123 0,1-1-16,-1-49 15,0-49 1,-24-25-16,49-323 15</inkml:trace>
  <inkml:trace contextRef="#ctx0" brushRef="#br0" timeOffset="211310.5256">20613 12874 0,'0'0'0,"0"24"31,49-24-15,51 0-16,73 0 15,50-24-15,25 24 16,25-25 0,0 0-16,-50 0 15,-24-49-15,173-75 32,-372 149 14,-50-99-30</inkml:trace>
  <inkml:trace contextRef="#ctx0" brushRef="#br0" timeOffset="211741.0707">22027 13022 0,'0'0'0,"-25"0"15,0 0-15,-74 124 16,-25 25 0,24-74 15,-48 74-16,48-125 1,76-24 0,48 0-1,76 0 1,222 0 0,25 0-1,-247 0 1,-26-24-16,-49-1 15,-50 25 1,-25 0-16,1-25 16,-26-74-1,1-75 1</inkml:trace>
  <inkml:trace contextRef="#ctx0" brushRef="#br0" timeOffset="214937.2563">26144 12650 0,'0'0'0,"25"25"31,74 0-31,50-25 15,49 0-15,75 0 16,25 0-16,24 0 16,-24 0-1,-25-50-15,-50 26 16,-24-1 0,98 50 15,-446-1 0</inkml:trace>
  <inkml:trace contextRef="#ctx0" brushRef="#br0" timeOffset="215490.9383">27508 13171 0,'0'0'0,"0"25"47,-24 25-47,-100 74 32,24-50-32,-148 25 31,199-99-16,73 0 17,150 50-1,49-25-15,75-25-1,-199 0 1,-74 0-1,-25-25 1,-124-99 0,0-99-1,74 99 1</inkml:trace>
  <inkml:trace contextRef="#ctx0" brushRef="#br0" timeOffset="220715.4471">24879 12849 0,'0'0'0,"-25"0"0,25 25 31,25-25-15,50 24 0,24-24-16,50 0 15,-25 0-15,0 0 16,-50 0-1,-49 0 1,-149-24 15</inkml:trace>
  <inkml:trace contextRef="#ctx0" brushRef="#br0" timeOffset="221232.2977">25152 13395 0,'0'0'0,"-25"0"0,-24 0 15,-1 0 1,-24 49-16,24-24 16,-25 25-1,1-26-15,0 1 16,-1 0-16,50 0 15,1 0 1,24-1-16,223 51 31,-99-75-15,124 0 0,-124 0-1,-99 0 1,-50-25 15,-25-49-15,-24-1-1,24 26-15</inkml:trace>
  <inkml:trace contextRef="#ctx0" brushRef="#br0" timeOffset="230991.0856">25301 10368 0,'0'0'0,"-25"0"0,-25-24 16,1 24-1,-1-25-15,1 25 16,-1 0-1,25 0-15,0-25 16,1 25-16,-26 0 16,25-25-1,-49 25-15,-199-74 32,-322 24-1,173 50 0,199 0-15,-224 25-1,25 0 1,26 0 0,222-25-1,0 0-15,25 0 16,25 0-16,0 0 15,-74 0 1,99 24 0,24-24-16,-24 25 15,25 0-15,-1 25 16,1-26 0,-1 1-16,-49 50 15,100-75 1,-51 49 15,1 1-15,49-1-1,0-24-15,-49 50 16,49-51-16,0 1 16,0 0-1,-24 49 1,24-24-1,0-25-15,0 0 16,25 24-16,-24 1 16,-1 24-16,25-24 15,0 124 1,0-100 0,25 75-1,49 0 1,25 24-1,0 1 17,-24-100-17,74 100 1,24 0 0,-98-100-1,24 25-15,75 75 16,-50-75-1,-25-25-15,25-24 16,124 99 0,-124-75-1,149 75 1,24-25 0,1-25-1,49 25 1,-198-74-1,149 49 17,-1 25-17,-148-49 1,25-26-16,-25-24 16,24 0-16,1 0 15,148 49 1,26-24-1,-175-1 1,1-24-16,0-25 16,24 25-16,25 0 15,174 0 1,50-25 0,-224 0-1,0 0-15,25 0 16,-25 0-1,1-25 1,173 0 0,-199 0-1,124-49 1,-24-50 0,-50 0-1,-149 49 1,1 1-16,-51-1 15,26 1-15,-51 0 16,26-75 0,-25 74-1,0-24-15,-1 25 16,-24-1-16,25-24 16,-25 25-1,0-1-15,0-98 16,0 73-1,25-98 17,-25 24-17,-50 1 1,1 24 0,-1 25-1,1-50 1,-51 1-1,51 98 1,-26-24-16,1 0 16,0 0-16,-26 24 15,1-24-15,-25 24 16,-74-73 0,74 98-1,0-24-15,0 24 16,-25 0-1,25 1-15,-25-26 16,0 26 0,-124-50-1,100 49 1,-100-49 0,-25 24-1,124 51 1,26-1-16,-1-25 15,-25 0-15,-24 26 16,-26 24-16,1 0 16,-248 99-1,248-49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06T01:19:11.5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15131 2530 0,'0'0'0,"-25"-25"15,0 25-15,25 25 32,25 49-17,0 51-15,0 23 16,-1-48-16,26-1 15,74 25 17,174-496-1,-273 273-15,24-50 15,-74 273-16,1 223 1,48-124 0,26-173-1,49-75 1,25-248 0,-74 0-1,-50 25 1,0 199-1,-25 49 1,0 24 0</inkml:trace>
  <inkml:trace contextRef="#ctx0" brushRef="#br0" timeOffset="332.7071">16371 3200 0,'0'0'0,"0"74"0,0 25 16,25-24-16,49-50 15,50-50 1,-49-124 0,-75 124-1,-50-49 1,-74 74 0,99 0-1,25-75 1</inkml:trace>
  <inkml:trace contextRef="#ctx0" brushRef="#br0" timeOffset="798.7779">17264 2902 0,'0'0'15,"25"0"-15,24 25 16,51 0-16,49-25 16,-25-25-16,0-25 15,-50-74 1</inkml:trace>
  <inkml:trace contextRef="#ctx0" brushRef="#br0" timeOffset="932.2905">17711 2729 0,'0'0'0,"-100"248"15,76-124-15,24-25 16,0-50 0,49 1-1</inkml:trace>
  <inkml:trace contextRef="#ctx0" brushRef="#br0" timeOffset="1330.9836">18504 2431 0,'0'0'0,"-25"74"0,-24 174 16,24-124 15,75 0-15,49-124-1,-49-74 1,-1-25-16,-24 24 16,0 26-16,-25 24 15,0 99 1,0 26-1,25-26 1,24-49-16,26-25 16,-26 0-16,1-75 15,-25-98 1,-50 73 0,-99 51-1,149 49 1</inkml:trace>
  <inkml:trace contextRef="#ctx0" brushRef="#br0" timeOffset="1514.1534">19224 2927 0,'0'0'0,"-25"25"16,-25 49-1,1 125 1,24-100 0</inkml:trace>
  <inkml:trace contextRef="#ctx0" brushRef="#br0" timeOffset="1997.4817">19794 2952 0,'0'0'0,"-25"0"16,50 0-1,0 25-15,49-1 16,26-24 0,-1-24-16,0-1 15,-25 0-15,-49-25 16,0-24-1</inkml:trace>
  <inkml:trace contextRef="#ctx0" brushRef="#br0" timeOffset="2131.3744">20166 2654 0,'0'0'0,"-49"199"15,-1-75 1,25 0-16,0-25 15,25-25 17,0-24-32</inkml:trace>
  <inkml:trace contextRef="#ctx0" brushRef="#br0" timeOffset="2798.4751">20910 2654 0,'0'0'0,"-24"25"16,-1 99-16,0 50 16,50 247 15,24-396-31,224-199 47,-198 26-47,-1 24 15,-24-100 1,-50 150 0,-25 124-1,0 173 1,50-99-1,0-99 1,49-50 0,25-149-1,-49 25 1,-50 0 0</inkml:trace>
  <inkml:trace contextRef="#ctx0" brushRef="#br0" timeOffset="3105.1062">21853 3101 0,'0'24'0,"25"1"16,-25 25-16,0-1 15,0 1 1,0 24 0,25-74 31,24 0-47,1 0 15,24 0 1,-74-24 15</inkml:trace>
  <inkml:trace contextRef="#ctx0" brushRef="#br0" timeOffset="4129.0113">15081 4068 0,'0'0'0,"0"25"31,50 0-16,-1-25 1,1 49-16,49-24 16,1 0-1,48 0 1,696 49 15,73-74 0,-98-50-15,49 50 0,-421-24-1,-26 24-15,472 0 16,-446 0 0,-50 24-16,0-24 15,272 0 1,-371 25-1,99-25 1,-323 0 0</inkml:trace>
  <inkml:trace contextRef="#ctx0" brushRef="#br0" timeOffset="4811.1849">17214 5035 0,'0'0'0,"0"50"31,0 49-31,0 50 16,-24 25-16,-1-1 16,-25-49-1,50-24-15,-49-100 16,98 24 0</inkml:trace>
  <inkml:trace contextRef="#ctx0" brushRef="#br0" timeOffset="4995.1204">17711 5407 0,'0'0'16,"99"25"-16,0-25 15,174-74 1,-124 24-1,-50 1 1,-25-175-16</inkml:trace>
  <inkml:trace contextRef="#ctx0" brushRef="#br0" timeOffset="5147.0906">18281 5110 0,'0'0'0,"-50"124"15,1 0-15,-1 25 16,25 49 0,50-322 15</inkml:trace>
  <inkml:trace contextRef="#ctx0" brushRef="#br0" timeOffset="5544.4586">19422 4961 0,'0'0'0,"0"99"0,-25 25 16,0 50-16,-24 24 16,-1-49-1,25-50-15,25-24 32</inkml:trace>
  <inkml:trace contextRef="#ctx0" brushRef="#br0" timeOffset="5810.4326">20191 5209 0,'0'0'0,"25"0"16,99 0-16,25 0 15,198-50 1,-273-24 0,1 74-1</inkml:trace>
  <inkml:trace contextRef="#ctx0" brushRef="#br0" timeOffset="5980.2511">20786 4961 0,'0'0'0,"-24"124"0,-1 50 15,-25-26 1,50-24-1,0-74-15,25 0 16</inkml:trace>
  <inkml:trace contextRef="#ctx0" brushRef="#br0" timeOffset="6160.3543">21357 4911 0,'0'0'15,"0"75"-15,-25 49 16,-25 49-16,1-24 16,-1 149-1,50-199 1</inkml:trace>
  <inkml:trace contextRef="#ctx0" brushRef="#br0" timeOffset="16216.5223">14387 8062 0,'0'0'0,"25"49"15,24 1-15,26-1 16,24 26-16,0-1 16,0 1-1,-24-51-15,-1-24 16,-24-24-1</inkml:trace>
  <inkml:trace contextRef="#ctx0" brushRef="#br0" timeOffset="16519.5792">14833 7937 0,'0'0'0,"-49"25"15,-26 0 1,-74 50 0,50-26-1,-75 26 1,100-51-16,0-24 16,49 0-16,0 0 15,50 0 16,24 50-31,1 74 16,49 124 0,-99-174-1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06T01:34:33.9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13122 10046 0,'0'0'0,"-25"0"15,0 50 1,0-26-16,0 51 16,25 24-16,0 50 15,0 49-15,50-49 16,24-75-1,1-24-15,322-273 47,24-323-15,-421 546-17,-74 273 1,24-50-1,75 0 1,99-223 0,-25-99-1,-24-50-15,24-49 16,-49 24-16,-25 1 16,-25 49-1,0 24-15,-25 26 16,-50 74-1</inkml:trace>
  <inkml:trace contextRef="#ctx0" brushRef="#br0" timeOffset="267.0049">14883 10592 0,'25'24'16,"-1"-24"-16,-24 25 15,25 50 1,-50-51-1</inkml:trace>
  <inkml:trace contextRef="#ctx0" brushRef="#br0" timeOffset="415.9486">14908 10988 0,'0'75'16,"0"-150"-16,-25 224 15,25-49-15,0-76 0,0 1 16,49-25-1,51-74 1,-51-26 0,1 51-1</inkml:trace>
  <inkml:trace contextRef="#ctx0" brushRef="#br0" timeOffset="832.7251">15751 10567 0,'0'0'0,"25"0"15,49 25-15,25-25 16,75 0-16,24 0 16,51 0-1,-1-25 1,322-149 15</inkml:trace>
  <inkml:trace contextRef="#ctx0" brushRef="#br0" timeOffset="1082.8679">17016 10096 0,'0'0'0,"50"0"16,24 24-1,50 26-15,149 49 16,-174-24-1,-49 49 1,-174 74 15,-124-24-15,124-125 0,74-24-16</inkml:trace>
  <inkml:trace contextRef="#ctx0" brushRef="#br0" timeOffset="1648.51">18951 9823 0,'0'0'16,"-25"0"-16,0 74 15,-24 224 1,49-50 0,24-174-1,100-74 1,-49-74-16,-1-50 16,-24 25-1,-25 24-15,-1 150 47,-24 24-47,100 0 16,48-149 15,-73-24-15,-1-25-16,-24-25 15,0 0-15,-50 49 16,0-49-1,-25 124 1,0 0 0</inkml:trace>
  <inkml:trace contextRef="#ctx0" brushRef="#br0" timeOffset="1931.1077">20067 10046 0,'0'0'0,"25"0"16,0 0-1,-1 50-15,-24-1 16,0 1-16,-24-25 16,-1 24-1,25 1-15</inkml:trace>
  <inkml:trace contextRef="#ctx0" brushRef="#br0" timeOffset="2231.1791">20042 10368 0,'0'0'0,"-25"0"16,50 0 15,50 0-16,-51 25 1,51 50 0,-75 24 15,0 0-15,-25 25-1,-25-99-15,1 0 16,24-25-16,0 0 15,0-50 1,25 25 0,50-24-1,49-1 1,-49 0 0,-1 26-16,-24-1 15,0-25 1</inkml:trace>
  <inkml:trace contextRef="#ctx0" brushRef="#br0" timeOffset="3979.8212">19893 10492 0,'0'0'0,"-24"0"0,24-24 15,-25 24 1,50 0 62,-1-25-78,1 0 16,0 25-1,0-25-15,24 25 47,75 0-16,-124 25 1,0 0-17,-24 74 1,-1 25 0,0-74-1,25-1-15,25-49 94,24-25-78,1-49-16,0 24 15,-1 1 1,1 24-1,24-25 1,-24 1 0,-50-1-1,-25 50 17,-49 50-32,24 24 31</inkml:trace>
  <inkml:trace contextRef="#ctx0" brushRef="#br0" timeOffset="4512.5792">20241 10616 0,'0'0'0,"-25"0"16,0 25 15,0 25-31,0-25 16,25-1-1,0-48 17,25-26-17,0 25 1,-25 0-16,-25 75 47,-24 24-32,24 1-15,0-26 16,25-24 15,50-99-15,74-100-1,-25 50 1,-74 99 0,-50 25-1,-74 149 1,74-99 0,0-25-16,0-25 46,25-25-30</inkml:trace>
  <inkml:trace contextRef="#ctx0" brushRef="#br0" timeOffset="5028.8809">21084 10071 0,'0'0'16,"50"25"-1,49-1 1,149 26-1,-50-100 17</inkml:trace>
  <inkml:trace contextRef="#ctx0" brushRef="#br0" timeOffset="5579.5432">22250 9550 0,'-25'0'16,"-25"49"-16,1 75 16,49 0-16,0-24 15,25-51 1,123-24-1,26-149 1,-50-50 0,-124 125-1,0 24 1,0 50 0,-25 124 15,-24 198-16,49-198-15,0 0 16,-25-25-16,0-25 16,-49 0-1,24-74 1,-49-25 0,24-124-1,75-25 1,100 25-1,-1 74 1,198 1 0,-98 24-1,-149 25 1,-26-25 0,-24-223-16</inkml:trace>
  <inkml:trace contextRef="#ctx0" brushRef="#br0" timeOffset="11005.5774">18529 11807 0,'0'0'0,"0"50"15,25 74-15,74 0 16,25-50 0,75 25-16,24-49 15,74-25 1,26 0-16,24-25 15,50-25 1,1116-50 15,-421-222 1,-696-26-1,-346 75-16,-25 75 1,0-26-16,-25 25 16,0-24-1,0 24 1,0-123 0,-75-1-1,50 124 1,-123-148-1,24 49 1,-50 75 0,-124 24-1,125 100 1,-175-50 0,-73-25-1,73 99 1,175 50-1,-150 0 1,-24 25 0,-50 25 15,199-1-15,49 1-16,0 24 15,25 25-15,-25 1 16,-74 148-1,25 25 1,98-149 0,1 24-16,25-24 15,24 25-15,25 0 16,25 124 0,25-174-1,50 149 1,-1 75-1,25 74 1,25-125 0,-74-148 15,123 149-15,100-25-1,-124-148 1,25-51-1,123 26-15</inkml:trace>
  <inkml:trace contextRef="#ctx0" brushRef="#br0" timeOffset="16367.0628">24532 9723 0,'0'0'0,"-50"0"0,25 0 15,1 25 1,-1-25 0,0 0 31,25 25-47,25 0 46,0-25-30,24 0 0,1 25-16,24-25 15,100 74 1,49-49 0,-124 24-1,-49-49 1,0 50-16,-50-25 15,0 25 1,-50-26 0,-148 100-1,49-74 1,-25 24-16,0-24 16,1 24-16,74-24 15,-25 24 1,148-49-1</inkml:trace>
  <inkml:trace contextRef="#ctx0" brushRef="#br0" timeOffset="17066.7934">25797 9947 0,'0'0'0,"-50"0"0,25 0 15,1 0 1,-26 99-16,25 25 16,25 0-16,25-25 15,74-49 1,25-50-16,50-25 16,-50-49-16,-50-26 15,-74-173 16,-372 125 16,298 222-31,-100 25-16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06T01:37:14.8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19348 1389 0,'0'0'0,"-50"25"15,25 74 1,-24 0-16,49-24 16,0-50-16,49-1 15,1-24 1,24 0-16,1-49 15,-26-1-15,-24 0 16,-25-98 15,-174 123 1,150 50-17,-1-1 16</inkml:trace>
  <inkml:trace contextRef="#ctx0" brushRef="#br0" timeOffset="551.169">19124 1736 0,'0'0'0,"-49"25"31,-26 50-31,1-1 16,-50 25 0,0 50-16,-25-25 15,0 25 1,0 0-16,-446 372 31,397-348 0,173-173 1,50 0-17</inkml:trace>
  <inkml:trace contextRef="#ctx0" brushRef="#br0" timeOffset="832.357">17487 3299 0,'0'0'0,"-25"0"15,25 50 1,0 173 0,125-74-1,123-174 1,-124-74 0,24-125-1,-148 100 1,-49 100-1,-26-1 1,-24 25 0,-99 0-16,148 25 15,25-1 1,1 1 0,-26 0-16</inkml:trace>
  <inkml:trace contextRef="#ctx0" brushRef="#br0" timeOffset="1331.7468">18008 3572 0,'0'0'0,"0"25"15,0-1 1,25 26 0,372 223 15,322 74 0,-223-99 0,-223-99 1,-99-75-17,-100-49 1,-49 0 0,-25 0-1</inkml:trace>
  <inkml:trace contextRef="#ctx0" brushRef="#br0" timeOffset="1582.9878">20141 4862 0,'0'0'0,"-24"0"16,48 49 15,26 1-31,0-50 16,123-25-1,-98-124 1,-51 50-1,-73 49 1,-1 26 15,-99 24-15,75 24 0,24-24-1</inkml:trace>
  <inkml:trace contextRef="#ctx0" brushRef="#br0" timeOffset="2147.9738">20365 4638 0,'0'0'0,"24"0"31,26-24-16,24-26-15,50 0 16,25-49-16,25 0 16,24-25-16,373-248 47,-273 198-32,-125 50 1,-123 75-1,-50 24 1,-50 0 0</inkml:trace>
  <inkml:trace contextRef="#ctx0" brushRef="#br0" timeOffset="2414.7912">22151 3448 0,'0'0'0,"0"74"0,0 1 16,0-26 0,24-49-1,76 25 1,24-174 0,-100 75-1,-24-75 1,0 75-1,-49 74 1,-1 0 0,1 24-1</inkml:trace>
  <inkml:trace contextRef="#ctx0" brushRef="#br0" timeOffset="3130.4353">20017 3125 0,'0'0'0,"0"50"0,25 0 16,25-50-16,24 0 15,1-25 1,-1-50-16,-24 1 16,-26 24-16,-24 1 15,-24 24 1,-26 25 0,-173 99 15,223-24-16</inkml:trace>
  <inkml:trace contextRef="#ctx0" brushRef="#br0" timeOffset="3380.4171">20389 3076 0,'0'0'0,"-24"0"0,24 25 15,99 24 1,149-24-1,174 49 1,-224-24 0,249 0 15,-26-26-15,-123-24-1,-199 0 1,-49 25-1,-75-124 1</inkml:trace>
  <inkml:trace contextRef="#ctx0" brushRef="#br0" timeOffset="4129.3721">19769 1587 0,'0'0'0,"0"25"0,25 25 15,25 49-15,24-24 16,75 49-16,49 0 15,26-25 1,-1 50-16,25-25 16,-25-25-16,-24 25 15,346 298 32,-396-348-16,-149-99-31</inkml:trace>
  <inkml:trace contextRef="#ctx0" brushRef="#br0" timeOffset="4945.4479">20166 3175 0,'0'0'0,"25"0"32,-25 25-17,25 49-15,-25 75 16,0 25-16,0-25 15,0-1 1,0-24-16,25 0 16,-25-49-1,49 24 17</inkml:trace>
  <inkml:trace contextRef="#ctx0" brushRef="#br0" timeOffset="10507.3925">8657 8756 0,'0'0'0,"-25"0"15,25-25-15,25 25 79,0 0-48,-1 0-31,26 0 15,0 0-15,123 0 47,125 0-15,-100 0-17,-98 25 1,123-25-1,-25 0 1,-123 0 0,24 0-16,75 25 15,-125-25 1,1 25-16,-1-25 16,1 0-1,-25 0 1,0 0-1,24 0 1,-24 0 0,0 0 15,0 0-15,-50-25 30,0 50-30</inkml:trace>
  <inkml:trace contextRef="#ctx0" brushRef="#br0" timeOffset="19164.3488">18207 3373 0,'0'0'0,"-25"0"0,0-24 15,0-1 1,25 0 0,-25 0 15,125 50 0,98 0-15,-99-25-1,149 0 1,50 0 0,-124 0-1,-1 0-15,-24 0 16,0 0-1,-50 0-15,100 0 16,-1-25 15,-124 0-15,1 0 0,-26 25-1,-49-24 32,-49-1-31,24-74-1</inkml:trace>
  <inkml:trace contextRef="#ctx0" brushRef="#br0" timeOffset="27906.4828">20315 6995 0,'0'0'0,"-50"25"0,1 24 16,-1 1 0,25 0-16,1 24 15,98 348 16,224-274 1</inkml:trace>
  <inkml:trace contextRef="#ctx0" brushRef="#br0" timeOffset="29571.8708">11112 8781 0,'25'0'31,"0"49"-15,25 26-16,-1-1 16,1 50-16,0 0 15,-50 0-15,0-24 16,-25-1-1,0-25-15,-49 1 16,-75-51 15,99-24-31</inkml:trace>
  <inkml:trace contextRef="#ctx0" brushRef="#br0" timeOffset="49002.8479">20166 7069 0,'0'0'0,"25"0"31,0 0-31,24 0 15,26 0-15,-26 0 16,26 0 0,-26 0-16,26 0 15,-26-24 1,1 24-16,0-25 31,-100 0 0</inkml:trace>
  <inkml:trace contextRef="#ctx0" brushRef="#br0" timeOffset="49666.7806">20290 7813 0,'0'0'16,"25"0"-1,0 0 1,24 0-16,26 0 16,-1 0-1,-24 0-15,-1 0 16,-24 0-1,0 0 1</inkml:trace>
  <inkml:trace contextRef="#ctx0" brushRef="#br0" timeOffset="50700.1843">10790 8830 0,'0'0'0,"-25"0"16,75 0 31,-1 0-32,75-24-15,-24-1 16,24 25-16,-75 0 16,1 0-16,-50 25 15,-50 24 17</inkml:trace>
  <inkml:trace contextRef="#ctx0" brushRef="#br0" timeOffset="51366.9979">10864 9649 0,'0'0'0,"-24"0"15,48 0 1,26 25 0,0-25-1,49 25-15,-25-25 16,1 0-16,-26 0 16,-24 0-1,-25-25 1</inkml:trace>
  <inkml:trace contextRef="#ctx0" brushRef="#br0" timeOffset="134136.8772">17115 2902 0,'0'0'0,"-25"0"31,1 0-16,24 25 17,0 74-17,-25 50-15,0 198 32,25-74-17,0-50 1,0-99-1,0-99 1,25-25 0,74 0-1,0 0 1,0 0 0,199 0-1,-124-49-15,-1 24 16,-24-25-1,25-24 1,-125 49 0,26-25-1,-50 26-15,-1-1 16,1-25-16,0 1 16,-25-76-1,0 26 1,0-99-1,-25-1 1,25 26 0,0 49-1,-25 99 1,-24 25 0,-26-25 15,51 25-16,-51 0-15,-98 25 16,49 0-16,0-25 16,0 0-1,-75 0 1,125 0 0,-75 25-1,99-25 1,25-25-1,75 25 1</inkml:trace>
  <inkml:trace contextRef="#ctx0" brushRef="#br0" timeOffset="135503.0098">21903 2729 0,'0'0'0,"-25"0"16,0 0 0,25 49-1,0 26 1,0 49 0,0 49-16,-25 1 15,25 24 1,25 75 15,-25-174 0,25-99-15,0 0 0,-1 0-1,26 0 1,99 0-1,74-74 1,-74 24 0,173-49-1,-198 74-15,-24 0 16,-51 1 0,-24-1-16,0 0 15,-25 0 1,25-24-1,-25 24-15,0-25 16,0-49 0,-25-50-1,25 50 1,0 0-16,0 24 16,0 1-16,0 49 15,-50-24 1,1-1-1,24 25 1,-50-25 0,-24 26-1,-99 24 1,98 0 0,-98 0-1,74 0 16,0 0-31</inkml:trace>
  <inkml:trace contextRef="#ctx0" brushRef="#br0" timeOffset="154867.3581">19943 4490 0,'0'0'0,"25"0"0,0-25 16,24 0-16,-24 0 15,25 0-15,-1 25 16,1-24 0,-1-1-16,1 0 15,-25 0 1,0-24-16,-1-1 15,76-49 17,-51 24-1,-123 125 16,-50 74-32,0 0-15,-149 174 32,124-150-17,-99 125 1,124-149 0,74-49-1,26-50 1,24-1-1,0 1 1,74 50 0,25-51-1,25 1-15,25 25 16,25-25-16,49-25 16,199-25-1,-100-99 1,-247 74-1,-26-24 1,-49-125 15,-124-123-15,-49 49 0,73 199-1,-123-1 1,198 50-1</inkml:trace>
  <inkml:trace contextRef="#ctx0" brushRef="#br0" timeOffset="155900.1986">19670 2803 0,'0'0'0,"-25"0"16,50 0 15,25-25-31,49 0 15,50 1-15,24-26 16,1 0 0,0 50-16,-50-25 15,0 25 1,25 0 15,-149 25 0,0 0-15,0 0 0,-25 74-1,-50 100 1,1 148 0,24-25-1,25-222 1,1-26-1,-1-74 1,-25-25 15,1-49-31,-26-26 16,-49 1-16,-25-50 16,-99-99-1,50 124 1,99 100-1,-25 24 1,49-50-16</inkml:trace>
  <inkml:trace contextRef="#ctx0" brushRef="#br0" timeOffset="171569.6067">11609 12650 0,'0'0'0,"-25"0"0,0 0 15,25 25 1,25 50 0,24-1-16,26-24 15,-1-26 1,25-24-16,-49-49 16,-25-26-1,-25-24-15,-149-50 31,-25 149 16,125 0-31</inkml:trace>
  <inkml:trace contextRef="#ctx0" brushRef="#br0" timeOffset="171916.6197">11881 12353 0,'0'0'0,"-49"0"15,49 25 1,49-25 0,26 0-1,173-124 1,-74 24 0,222-197-1,-48 123 1,-224 124-1,-75 1-15,-49 24 16,0 0 0</inkml:trace>
  <inkml:trace contextRef="#ctx0" brushRef="#br0" timeOffset="172166.6033">13246 11485 0,'0'0'0,"-25"0"16,0 24-1,25 51 1,0-1-16,75 25 15,73-123 1,-48-26 15,-1-99-15,-74 50 0,-25 74-1,-25 25-15,-25-25 16,25 25-16,-24 0 15,-75 100 1,49-76 0,51 51-1</inkml:trace>
  <inkml:trace contextRef="#ctx0" brushRef="#br0" timeOffset="172601.7638">12030 12824 0,'0'0'0,"50"25"46,49-25-46,25 0 16,50-25-16,421-74 47,-74 49-16,-471-148-15</inkml:trace>
  <inkml:trace contextRef="#ctx0" brushRef="#br0" timeOffset="172833.4065">13593 12601 0,'0'0'0,"0"74"0,25-49 16,49 25-1,75-50 1,-99-25-1,-1-25 1,-74 25 0,-99 1 15,75 24-15,24-25-16</inkml:trace>
  <inkml:trace contextRef="#ctx0" brushRef="#br0" timeOffset="173332.4607">12105 12998 0,'0'0'0,"24"0"16,26 24-1,25 51 1,24 24-16,25 0 15,25 1-15,322 197 32,-173-123 15,-323-174-47</inkml:trace>
  <inkml:trace contextRef="#ctx0" brushRef="#br0" timeOffset="173588.4896">13519 13990 0,'0'0'0,"-25"25"15,25-1-15,0 1 16,74 50 0,50-75-1,-74-25 1,-1-25-1,-73 1 1,-100 24 0,-25 0 15,99 25-15,1 0-16</inkml:trace>
  <inkml:trace contextRef="#ctx0" brushRef="#br0" timeOffset="174064.5403">11485 12973 0,'0'0'0,"24"25"47,-24 49-47,25 75 16,0 74-1,0 0-15,74 373 32,-74-497-17</inkml:trace>
  <inkml:trace contextRef="#ctx0" brushRef="#br0" timeOffset="174272.5815">11658 14511 0,'0'0'0,"-25"25"16,25 24-16,0-24 0,25 0 16,25-25-1,24-50 1,1-74 0,-75 75-1,-50-1 1,0 25-16,1-49 15,-26-1 1,51 26 0</inkml:trace>
  <inkml:trace contextRef="#ctx0" brushRef="#br0" timeOffset="174780.724">11509 12898 0,'0'0'0,"-24"25"47,-26 25-47,0-1 16,-98 100-1,48-49 1,-148 123 0,-25-50-1,174-98 1,-50 49-1,125-99 1,24-100 0</inkml:trace>
  <inkml:trace contextRef="#ctx0" brushRef="#br0" timeOffset="175013.8699">10418 13915 0,'-25'25'15,"50"-50"-15,-75 100 16,50-50-16,50-25 15,99-25 1,-75-74 0,1 24-16,-51-24 15,-24 49-15,0-24 16,-49 49 0,-1 25-16,-49 0 15,25 25-15,24 0 16,25 0-1,0-50 1</inkml:trace>
  <inkml:trace contextRef="#ctx0" brushRef="#br0" timeOffset="175500.7345">11609 12824 0,'0'0'0,"0"-50"15,-25 26 1,0-1-16,-25 0 15,-24 0-15,-25 25 16,0-25 0,-274 50 15,51 50 0,272-75-31,26-25 16</inkml:trace>
  <inkml:trace contextRef="#ctx0" brushRef="#br0" timeOffset="175814.1445">10418 12526 0,'0'0'0,"-74"0"16,-26 25-16,26 25 15,0 24 1,49-24 0,74-1-1,26-49 1,24-24-16,0-26 16,-24-24-16,-26 24 15,-49 25 1,-49 0-1,-75-24 1,99 49-16,0-25 16,50 0 15</inkml:trace>
  <inkml:trace contextRef="#ctx0" brushRef="#br0" timeOffset="176196.2216">11757 12502 0,'0'-50'16,"0"0"-1,-24 1 1,-1-1-16,-25-49 16,-24 0-16,-125-199 31,1 149-16,123 124 1,-49 1 0,50-1-1,49 25 1,75-99 0</inkml:trace>
  <inkml:trace contextRef="#ctx0" brushRef="#br0" timeOffset="176481.1893">10988 11336 0,'0'0'0,"-49"-25"0,-26 25 16,1 25 0,74 24 15,50 51-16,98-76 1,-48-98 0,-76-25-1,-48 74 1,-76 25 0,51 25-1,49-75 1</inkml:trace>
  <inkml:trace contextRef="#ctx0" brushRef="#br0" timeOffset="176912.294">11757 12551 0,'0'0'0,"-24"-25"16,24-24-16,0-174 15,49 49 1,1-25 0,-25 26-16,49-26 15,-49 75-15,24 0 31,-49 50-31,-24 49 16,-1 25 0,-25 50-1</inkml:trace>
  <inkml:trace contextRef="#ctx0" brushRef="#br0" timeOffset="177195.526">11857 11336 0,'0'0'0,"-25"0"15,25 25 1,25-1 0,24-24-1,1 0-15,24-24 16,-24-76-1,-25 26-15,-25 24 16,-25 1 0,-25 49-1,-24 49 1,-50 26 0</inkml:trace>
  <inkml:trace contextRef="#ctx0" brushRef="#br0" timeOffset="269425.6884">9947 3770 0,'0'0'0,"-25"0"15,25 25 63,-25 0-62,25 74-16,-25 25 16,25 50-1,-25-1-15,1 324 32,24-324-32,0 100 31,0 124 0,0-298-15,0-49-1,24-50 438,1 0-437,25 0 0,-1 0-1,1 0-15,0 0 16,24 0-16,1 0 16,24 0-1,0 0-15,50 25 16,0-25-1,297 24 17,-297-24-32,347 25 31,-322 0-31,-1-25 16,1 25-1,148-25 1,-49 25-1,-99-1 1,-149-24 0,-50 0 15</inkml:trace>
  <inkml:trace contextRef="#ctx0" brushRef="#br0" timeOffset="270538.5089">10443 3324 0,'0'0'0,"-25"0"15,0 0 32,50 0-16,25 25-15,24-25-16,50 0 16,496 24 15,-25 26 0,-247 0-15,-175-26-1,-49-24 1,25 0-16,-50 0 0,1 0 16,-1-24-1,0 24 1,0 0-1,-74 0 1,0 0 0,-25 24-1,-25 76 1,-25-1 0,26-49-1,24 49-15,-25-25 16,25 25-16,0 25 15,-25 0 1,25 0-16,0 149 16,0-149-1,0 25 1,0-25-16,0 99 16,25-148 15,-25 49-16,0-99 1,-75-25 0</inkml:trace>
  <inkml:trace contextRef="#ctx0" brushRef="#br0" timeOffset="272452.9301">13047 5333 0,'25'25'47,"-25"24"-32,0 26-15,0 24 16,0 25-1,0 124 17,-99-149-1</inkml:trace>
  <inkml:trace contextRef="#ctx0" brushRef="#br0" timeOffset="273984.7188">10319 3820 0,'0'0'0,"-25"0"16,25 50 15,50 24-15,24-49 0,149 0 15,-173-174 0,-224 74 0,75 100-15,25 0 0,74 0-1,0-75 1</inkml:trace>
  <inkml:trace contextRef="#ctx0" brushRef="#br0" timeOffset="274443.0012">10418 3671 0,'0'0'0,"0"-25"16,0 0 31</inkml:trace>
  <inkml:trace contextRef="#ctx0" brushRef="#br0" timeOffset="274883.2934">11088 3646 0,'0'0'0,"0"100"31,-25-1-15,25 25-16,-25 0 15,25 25 16,25-125-31</inkml:trace>
  <inkml:trace contextRef="#ctx0" brushRef="#br0" timeOffset="275200.5589">11633 3870 0,'0'0'0,"0"49"16,-24 50 0,24-49-1,24 24 1,1-74-1,0 0 1,0-74 0,-25 49-1,0-24 1,-50 24-16</inkml:trace>
  <inkml:trace contextRef="#ctx0" brushRef="#br0" timeOffset="275533.9116">12129 3944 0,'0'0'0,"-24"0"16,24 25 0,0 24-1,74-24 1,50-50 0,-99-24-1,-25-26 1,-25 51-1,-49 24 1,24-50 0</inkml:trace>
  <inkml:trace contextRef="#ctx0" brushRef="#br0" timeOffset="275901.4876">12650 3746 0,'0'0'15,"-24"49"1,24 50-1,-25 1-15,0-26 16,25 50 0</inkml:trace>
  <inkml:trace contextRef="#ctx0" brushRef="#br0" timeOffset="276548.7709">10294 4390 0,'0'0'0,"0"25"31,0 25-31,0-1 16,0 51-1,0-1-15,0 25 16,0-50-16,0-24 16</inkml:trace>
  <inkml:trace contextRef="#ctx0" brushRef="#br0" timeOffset="277065.6451">10840 4688 0,'0'0'0,"-25"74"16,25 1 0,0-25-1,25-1-15,24 1 16,100-75 15,-124-149 0,-25 100-15,-25 49 0,0 0 15</inkml:trace>
  <inkml:trace contextRef="#ctx0" brushRef="#br0" timeOffset="277569.1006">11609 4663 0,'0'0'0,"0"50"0,0-1 16,24-24-16,1-25 16,50 0-1,-26 0-15,1-74 16,-25 24-16,-25 1 31,-50 24-15,25 25-1,0-25 1,-49 25 0</inkml:trace>
  <inkml:trace contextRef="#ctx0" brushRef="#br0" timeOffset="278514.2156">12154 4564 0,'0'0'0,"-25"0"0,25 25 16,0 24-1,0 26-15,0-50 16,50-1-16,-25-24 15,25 0 1,-1-49-16,-24-1 16,0 1-1,-100-1 17,1 25-1,49 25-16,25 75-15</inkml:trace>
  <inkml:trace contextRef="#ctx0" brushRef="#br0" timeOffset="278763.4092">12626 4465 0,'0'74'31,"-25"25"-31,25 25 16,-25-24-1,25-1 1</inkml:trace>
  <inkml:trace contextRef="#ctx0" brushRef="#br0" timeOffset="279579.1451">10294 5358 0,'0'0'0,"0"25"32,0 24-32,0 50 15,25-49 1,0 0-16,24-26 16,1-24-16,-1 0 15,-24-49 1,0-1-16,-25 1 15,-50-51 17,1 100-1</inkml:trace>
  <inkml:trace contextRef="#ctx0" brushRef="#br0" timeOffset="279813.0728">10988 5283 0,'0'0'0,"-24"0"0,-1 50 16,25 49-16,-25 0 16,25 25-1,0-99 1</inkml:trace>
  <inkml:trace contextRef="#ctx0" brushRef="#br0" timeOffset="280229.2672">11435 5581 0,'0'0'0,"25"0"32,0 0-17,24 0-15,1 0 16,49-74 0,-74 24-1,-25 25 1,-50-24 15,-24 49-15,-1 24-1,26 1 1,49 25 0,-50-25-1,125 24-15</inkml:trace>
  <inkml:trace contextRef="#ctx0" brushRef="#br0" timeOffset="280481.7501">11881 5482 0,'0'25'16,"0"-1"15,25-24-31,25 0 15,-25-24 1,-1-1 0,1-25-1,-50 25 1,1 25 0,-1 0-1,25-49 1</inkml:trace>
  <inkml:trace contextRef="#ctx0" brushRef="#br0" timeOffset="281012.6452">12378 5358 0,'0'0'0,"0"25"31,24-25-15,1 0 0,0-25 15,0-25-15,-50 50-1,0-25 1,-24 25-1</inkml:trace>
  <inkml:trace contextRef="#ctx0" brushRef="#br0" timeOffset="281210.9151">12725 5209 0,'-25'25'16,"25"74"-16,-50 0 15,50 25-15,-24-25 16</inkml:trace>
  <inkml:trace contextRef="#ctx0" brushRef="#br0" timeOffset="281793.6055">10319 5879 0,'0'0'0,"0"25"15,-25 24 1,25 50-16,0-24 15,0-26 1,-50-49 0</inkml:trace>
  <inkml:trace contextRef="#ctx0" brushRef="#br0" timeOffset="282043.8161">10815 6102 0,'0'25'0,"0"-50"0,49 75 32,-24-50-32,25-25 15,-1 0 1,-49-25-16,25 26 16,-25-1-16,0 0 15,-49 25 1,24-25-1,-50 25 1,26 0 0,49 25-16</inkml:trace>
  <inkml:trace contextRef="#ctx0" brushRef="#br0" timeOffset="282381.1637">11584 6003 0,'0'0'0,"-25"0"15,25 25 16,0 24-31,50-24 16,-1-25 0,1 0-16,-25-25 15,-1 0-15,1-24 16,-25-1 0,-25 25-1,-49 25 1,49 0-16,25-24 31</inkml:trace>
  <inkml:trace contextRef="#ctx0" brushRef="#br0" timeOffset="282804.9993">11956 5779 0,'0'0'0,"0"25"16,0 75-1,0-1 1,0 25-16,0-75 16,25-49-1,24-74 1</inkml:trace>
  <inkml:trace contextRef="#ctx0" brushRef="#br0" timeOffset="283178.8114">12353 5730 0,'0'0'0,"-25"49"31,25 51-15,-25-26-16,25 1 16,0-51-1</inkml:trace>
  <inkml:trace contextRef="#ctx0" brushRef="#br0" timeOffset="283508.5772">12626 5953 0,'0'0'0,"0"25"16,0 0-1,24 0 1,26-25-16,24-25 31,-24-50-15,-50 26 0,-50 24-1,-49 0 1,50 25-1,-1-25-15</inkml:trace>
  <inkml:trace contextRef="#ctx0" brushRef="#br0" timeOffset="286056.7705">13717 5259 0,'0'0'0,"25"24"47,49 1-47,25 0 16,-24 0-1,24 0-15,-25-1 16,-24-24 0,0-24-1</inkml:trace>
  <inkml:trace contextRef="#ctx0" brushRef="#br0" timeOffset="286393.5655">14039 5060 0,'0'0'0,"-24"0"0,-1 0 16,0 25-1,-25 25 1,-74 24-1,75-49-15,-26 0 16,26-1-16,24 1 16,-25-25-1,26 25 1,-1 0 0,50 49-1,99 50 1,-50-74-1,0-25-15,-98-25 16</inkml:trace>
  <inkml:trace contextRef="#ctx0" brushRef="#br0" timeOffset="287305.5636">13767 3845 0,'24'0'16,"1"0"0,0 0-16,49 0 15,26 0-15,-1 25 16,0-1-1,-25 1-15,-24-25 16,-50 25 15</inkml:trace>
  <inkml:trace contextRef="#ctx0" brushRef="#br0" timeOffset="287590.2466">14139 3671 0,'0'0'0,"-25"0"0,0 0 16,-49 50-1,-26-1 1,51-24 0,-26 0 15,51 0-16,-1-25 1,0 49 0,25-24-1,50 74 1,98 25 0,-98-99-1</inkml:trace>
  <inkml:trace contextRef="#ctx0" brushRef="#br0" timeOffset="298777.7501">7764 3845 0,'0'0'0,"0"25"15,0-1 1,25 1 0,24 0-16,50-25 15,1 0 1,24 0-16,25 0 16,-25 25-16,24-25 15,-24 0 1,-24 0-16,-51 0 15,-24-50 17</inkml:trace>
  <inkml:trace contextRef="#ctx0" brushRef="#br0" timeOffset="298977.3551">8706 3845 0,'0'0'0,"-24"0"15,48 0 1,26 0-1,0 0-15,74 49 32,-75 1-17,-49 74 1,-99 0 0,25-74-1,-75-50-15</inkml:trace>
  <inkml:trace contextRef="#ctx0" brushRef="#br0" timeOffset="336374.9243">6499 4465 0,'0'0'0,"-25"0"16,0 0-1,25 99 16,0 99-15,0-24-16,0 0 16,0-50-16,0 0 47,149-347-16,-99 99-16,-1 24-15,1 51 16,-1 49-16,26 49 16,24 299-1,-24-26 1,-51-272 0,1-1-1,-25-98 16</inkml:trace>
  <inkml:trace contextRef="#ctx0" brushRef="#br0" timeOffset="336690.2622">7144 4390 0,'0'0'0,"0"50"47,25 24-32,-25 1-15,-25 24 16,25-49 0,0-26-1,25 1 32,49-25-47,149-49 16,-148 24-1,-26-25 1</inkml:trace>
  <inkml:trace contextRef="#ctx0" brushRef="#br0" timeOffset="337994.6383">6945 4390 0,'0'0'0,"-24"0"47,24-24-31,0-1 0,0 0-16,24 25 15,-24-25 1,25 50 31,0-25-32,25 25 1,-26 0 0,26-1-1,-25 1 1,0 0-1,-25 0-15,24-25 16,-24 25 0,25-25-1,-50-75 63</inkml:trace>
  <inkml:trace contextRef="#ctx0" brushRef="#br0" timeOffset="348778.4813">3894 12700 0,'0'0'0,"-24"0"15,73 0 17,50 25-32,50 0 15,0-1-15,25-24 16,-26-24 0,51 24 15,-274 0 0,26-124-15</inkml:trace>
  <inkml:trace contextRef="#ctx0" brushRef="#br0" timeOffset="349247.8039">4440 13072 0,'0'0'0,"-25"0"15,0 0 1,-24 50 0,-26 24-16,-24 1 15,-74 49 1,98-50 0,75-24-1,25-1 1,124 1 15,99-50-15,-50-25-1,-148 25 1,-25 0 0,-75-50-1,-24 1 1,-26-75-1</inkml:trace>
  <inkml:trace contextRef="#ctx0" brushRef="#br0" timeOffset="350161.7793">2828 5110 0,'0'0'0,"-50"74"0,-24 75 15,74 0-15,0 24 16,49-73-1,26-26-15,74-49 16,-25-50-16,-25-99 16,0-74-1,-173-298 17,-274 446-1,125 546 16,322-397-47</inkml:trace>
  <inkml:trace contextRef="#ctx0" brushRef="#br0" timeOffset="350393.8913">3795 4812 0,'0'0'0,"-25"75"15,-24 49-15,24 24 16,25 224 0,50-272-1,123-26 1,-123-99-1,49 0 1</inkml:trace>
  <inkml:trace contextRef="#ctx0" brushRef="#br0" timeOffset="350883.0851">4118 5085 0,'0'0'0,"0"25"15,24-75 17,26-49-17,0-25 1,-1 0-16,-24 25 16,25-75-1,-50 124 1,0 125 15,0 74-15,24-1-1,26 101 1,-25-101 0,0-123-1,-1-25 1,1-74-1,25-199 1,-25 124 0,24 75-16,-24 24 15,0 50-15,-25 25 16,25 24-16,-1 51 16,-24-26-1,25 1-15,-25-26 16,0-24-16,25 0 31</inkml:trace>
  <inkml:trace contextRef="#ctx0" brushRef="#br0" timeOffset="351092.8545">5234 4514 0,'0'0'16,"0"100"-16,25 73 16,-1 274-1,-24-26 1,-99-346 0,124-26-1</inkml:trace>
  <inkml:trace contextRef="#ctx0" brushRef="#br0" timeOffset="357439.4351">16842 10914 0,'0'0'0,"0"50"16,0 74-1,0 49 1,0 51-16,-24-1 15,24 74-15,0 1 16,24 25 0,1-1-16,-25 1 15,99 842 17,-49-346-17,0-1 1,-26-396-1,1 297 1,25-198 0,-1-149-1,-24-322 1</inkml:trace>
  <inkml:trace contextRef="#ctx0" brushRef="#br0" timeOffset="359078.4903">16669 12254 0,'0'0'0,"49"0"16,51 0-16,48-50 15,1 25-15,0-49 16,0 49 0</inkml:trace>
  <inkml:trace contextRef="#ctx0" brushRef="#br0" timeOffset="359801.7848">17636 11261 0,'0'0'0,"50"0"0,-1 0 15,26 0 1,-1 50-16,-24 24 16,-25 1-1,-25-1-15,-25 1 16,-25-26-16,1 1 15,24-25 1,25-25 15,198 124 1,-173 24-17,-99-24 1,-75-49-1,74-50 1,1-25 15,49-25-31</inkml:trace>
  <inkml:trace contextRef="#ctx0" brushRef="#br0" timeOffset="360767.6467">20117 11088 0,'0'0'0,"-75"49"16,26 75-16,-26 75 15,26-26 1,49-49-16,24-24 16,26-51-16,24-24 15,26-25-15,-26-50 16,-49-49 15,-100 0 0,-73 74-15</inkml:trace>
  <inkml:trace contextRef="#ctx0" brushRef="#br0" timeOffset="361498.9863">16446 14536 0,'0'0'0,"49"0"0,75 0 16,25 0 0,0 0-16,0 0 15,-50 0-15,-50 0 16,1 0-1</inkml:trace>
  <inkml:trace contextRef="#ctx0" brushRef="#br0" timeOffset="361883.1214">17611 13419 0,'0'0'0,"25"0"15,25 25-15,-25 25 16,-1 49-1,-24-49 1,-49 49 0,24-50-1,25-24 17,25-25-17,49 0-15,25-25 16,1-24-16,-26 24 15,-49-25 1</inkml:trace>
  <inkml:trace contextRef="#ctx0" brushRef="#br0" timeOffset="362486.0676">19844 13246 0,'99'0'0,"-198"0"16,124 0 0,24 25-16,26-25 15,49-25 1,297 25 15,-371 74 0,-100 149-15,-24-123 0,24 24-16,1 24 15,-75-123 1</inkml:trace>
  <inkml:trace contextRef="#ctx0" brushRef="#br0" timeOffset="363181.4731">21605 13022 0,'0'0'0,"0"25"15,-25 25 1,0-1-16,25 1 16,0-25-1,0 0-15,0 24 16,0-24 0,50 0-16,-1-25 0,76 0 31,519-25 0,-544-24 0,-76-26-31</inkml:trace>
  <inkml:trace contextRef="#ctx0" brushRef="#br0" timeOffset="363301.7294">22324 13072 0,'-74'-50'15,"148"100"-15,-198-124 16,75 74-16,24 24 15,-25 51 1,1 74-16,-26 49 16,50-24-16,1-75 31</inkml:trace>
  <inkml:trace contextRef="#ctx0" brushRef="#br0" timeOffset="363999.4641">16942 16594 0,'0'0'0,"-25"0"0,74 0 16,26 0 0,49 0-1,25 0-15,24 0 16,-73-49-1</inkml:trace>
  <inkml:trace contextRef="#ctx0" brushRef="#br0" timeOffset="364380.7701">18380 15577 0,'0'0'0,"75"0"16,24-24-1,-25 24 1,-24 49-16,-25 1 16,-25 24-16,-50 1 15,-24-26-15,24 1 16,25-50-16,0 0 15,75 25 17,0-1-17,-1 26-15,1 24 16,-50-49 0,-74 0 15,-51-25-16,76-50-15</inkml:trace>
  <inkml:trace contextRef="#ctx0" brushRef="#br0" timeOffset="365063.2643">20637 15180 0,'-24'25'16,"-26"99"-16,0 50 16,26 49-1,-26-24-15,50-51 16,25-73-16,49-26 16,1-49-16,24-74 15,50-124 16,-224 123-15,-98 75 0,73 0-1,51-124 1</inkml:trace>
  <inkml:trace contextRef="#ctx0" brushRef="#br0" timeOffset="368650.7068">15354 15900 0,'0'0'0,"25"0"32,74 25-32,50-25 15,25 24-15,-1-24 16,50 0-1,-49-24-15,-99-26 16,-1 25 0</inkml:trace>
  <inkml:trace contextRef="#ctx0" brushRef="#br0" timeOffset="368845.6368">16197 15825 0,'0'0'15,"50"0"1,0 0-16,24 25 16,1 74-1,-75-49 1,0 49-16,-50-49 16,-25-1-16,-49-24 15</inkml:trace>
  <inkml:trace contextRef="#ctx0" brushRef="#br0" timeOffset="369557.9862">15503 13543 0,'0'0'15,"-50"0"-15,150 0 31,24 25-15,49-25 0,1-25-16,-25-24 15,-25-75 1</inkml:trace>
  <inkml:trace contextRef="#ctx0" brushRef="#br0" timeOffset="369775.2387">16272 13320 0,'0'0'0,"-25"0"15,50-25 1,49 25 0,1 0-1,49 100 1,-99-26-16,-25 0 15,0 26-15,-50-26 16,-24-49 0</inkml:trace>
  <inkml:trace contextRef="#ctx0" brushRef="#br0" timeOffset="370491.4177">15354 11757 0,'0'0'0,"-74"25"0,24 0 16,25-25-1,25 25 1,25-25-16,25 25 15,49-25 1,-25 0-16,26-25 16,24 25-1,-50 0-15,273 25 47,-248-100-31</inkml:trace>
  <inkml:trace contextRef="#ctx0" brushRef="#br0" timeOffset="370724.6581">15974 11435 0,'0'0'0,"-25"0"16,25 25-1,25-25 1,25 49-16,24-24 15,75 74 1,-149 100 0,-124-1-1,0-99 1,50-74 15,49-25-31</inkml:trace>
  <inkml:trace contextRef="#ctx0" brushRef="#br0" timeOffset="376285.745">6598 16396 0,'0'0'0,"0"50"16,50-125 0,24-74-1,25-74 1,1 25-16,-26 49 15,0 0-15,-24 75 16,-25 49 0,0 149-1,-25 74 17,74 224-1,0-397-16,75-298 1,-74 124 0,-1-25-16,-24 50 15,-1 100-15,1 24 16,-25 49-16,24 100 16,-24 124-1,-25-124 1,25 49-1,0-148 17,24-50-32</inkml:trace>
  <inkml:trace contextRef="#ctx0" brushRef="#br0" timeOffset="376701.8757">8558 15032 0,'0'0'15,"0"49"-15,0 50 16,-75 274 0,1 73-1,99-272 1,24-150 0,75-98-1,25-100 1,-75 100-1,-74 124 17,0 24-17,0-49 1,75-50 0,-26-49-1,1-1-15,-25 1 16,-25 49-16,-25 25 31,25 50-15,50-1-1,-25-49-15,99 0 16</inkml:trace>
  <inkml:trace contextRef="#ctx0" brushRef="#br0" timeOffset="377034.5582">9500 15751 0,'0'0'0,"75"-25"16,-51 25-1,26 50-15,-25 99 16,24-50 15,-24-74-15,-25-1 0,25 175-1,-50 123 1,0-173-1,1 50 1,-1-199 0,-25-50-1,25-124 1,25 100 0,75-75-1,74 50 1,-1 49-1,-98 1 1,25 49 0</inkml:trace>
  <inkml:trace contextRef="#ctx0" brushRef="#br0" timeOffset="378600.2413">10294 16073 0,'0'0'0,"0"-49"15,0-50-15,25-25 16,0-25-16,24-25 16,26 25-1,-26 25-15,-24 99 16,-25 50-1,25 74 1,-25 75-16,0 49 16,74 174 15,174-546 0,-173 1-15,73-175-1,-98 224-15,-25 99 32,-25 50-32,0 272 15,0-148 17,25 123-17,49-247 1</inkml:trace>
  <inkml:trace contextRef="#ctx0" brushRef="#br0" timeOffset="383096.7143">17859 16446 0,'0'0'0,"50"49"32,0 26-32,24-1 15,25-24-15,248-100 32,-98-74-17,-101 74 1,100-49 15,-24 99-15,-125 50-1,75 99 1,-1-75 0,26-49-1,-26-50 1,-123 25-1,74 25 1,-50 0-16,25-1 16,1-24-16,-1 0 15,0 0 1,-74 0 0,-75-49-1</inkml:trace>
  <inkml:trace contextRef="#ctx0" brushRef="#br0" timeOffset="384319.2006">17711 12427 0,'0'0'0,"-25"25"0,25 25 16,25-1 0,-1 26-16,51-51 15,24 1-15,25-50 16,25-49-16,-25 0 15,-25-26 1,-49 51-16,-1 24 16,-24 50 15,74 99 0,50-99-15,-50-50 15,100-25-15,-1-24-1,25 24 1,1 50 0,-125 0-1,75-25 1,-1 1-1,-98-1 1,24 25-16,25 0 16,-124-100 31</inkml:trace>
  <inkml:trace contextRef="#ctx0" brushRef="#br0" timeOffset="398647.0731">19174 10691 0,'0'0'0,"-50"-25"15,26 0 1,-26 0-16,-24-24 16,-1-1-16,1 1 15,-25-1 1,-1 25-16,1 0 15,25 1-15,-26 24 16,1 0 0,-298-25 15,-74 99 0,273-24-15,98-25-1,-98 74 1,99-50-16,24 1 16,1 24-1,0-49-15,-26 99 32,76-49-32,-26 98 31,50 26-16,25-26 1,0-73 0,24-1-16,-24 0 15,25 25-15,-1-25 16,50 100 0,-24-125-1,74 75 1,-50-75-16,25-24 15,0 0-15,0 24 16,149 25 0,-124-49-1,173 24 1,-173-49 0,24 0-16,1 0 15,25-25 1,148 24-1,-149-24 1,174 50 0,-24-50-1,-175-25 1,174-24 0,-198-1-16,25 25 15,-25 0-15,-25-24 16,99-50-1,-149 49 1,50-99 0,-74-24-1,-50-1 1,-50-25 0,1 51 15,-26-76-16,-24 26 1,25 99 0,-1 0-16,-123-75 15,124 99 1,-50 26-16,24-1 16,-148-49-1,99 49 1,-148-49-1,24 25 1,0-1 0,-49 1-1,198 24 1,-149 1 0,25 49 15,-50 25-16,124 24 1,26-24-16</inkml:trace>
  <inkml:trace contextRef="#ctx0" brushRef="#br0" timeOffset="403644.3112">17661 12650 0,'0'0'0,"-74"0"16,49 0-16,-25 0 16,0 100-16,-24-1 15,0-25 1,-1 1-16,26-1 16,-26-24-16,26 24 15,-1 1 1,-49 222 15,99-24 0,25-199-15,-1 1-16,51 98 16,-50-98-1,24-1-15,1 1 16,49 49-1,-49-50 1,74 25 0,74 1 15,25-26-15,25-24-1,-124-26 1,124 26-1,75-50 1,-50 0 0,-100 0-1,175 25 1,-26 0 0,-24-25-1,24 0 1,-148 0-1,148-25 1,1-50 0,-26-49 15,-148 50-15,-25 24-16,0-49 15,-24 50-15,-1-26 16,50-24-1,-100 24 1,50-49 0,-24-49-1,-1 24 1,-49 50 0,-25 24-1,25-24 1,-25-50-1,0 75 1,0-50 0,-25 74-1,0-24 1,0 24-16,-24 25 16,-26-74-1,51 25 1,-76-25-1,26-25 1,0 49 0,-50 1-1,49 49 1,-74 0 0,1-24-1,73 49 1,1-25-16,-26 25 15,1-99 1</inkml:trace>
  <inkml:trace contextRef="#ctx0" brushRef="#br0" timeOffset="408637.8534">13940 1091 0,'0'0'0,"0"25"16,0 0-1,-25 25-15,25 24 16,-49 25 0,24 25-16,0 0 15,0-49-15,25-1 16,-24 1-16,24-26 15,0 1 1,0-25-16,49-25 63,75 0-48,0 0 16,0 0-31,174 0 16,-100 24-16,-24-24 16,24 0-1,125 0 1,-1-99 0,-198 50-1,-24-1-15,-1-24 16,-74 49-16,-25-50 15,0 1 1,-75-75 0,26-49-1,-1 74 1,25 24 0,-24 26-1,49 24 1,-50-24 15,-24 24-15,-50 26-1,-50 24 1,-99 74 0,149-24-1,-174-1 1,174-49-1,0-25-15</inkml:trace>
  <inkml:trace contextRef="#ctx0" brushRef="#br0" timeOffset="413732.4625">19621 14932 0,'0'0'0,"-75"0"15,-24-49-15,24 24 16,1 0-16,-25 25 15,24-49-15,1 49 16,-25 0 0,0-25-16,-50 25 15,0 0 1,-25 0-16,1 0 16,-398 25 15,397 24-16,-198 50 1,224-49-16,-1 0 16,25 24-16,25-24 15,-75 74 1,124-25 0,-24 149-1,49 25 1,50-124-1,24-1-15,175 200 16,-100-175 0,25-49-1,-1 0-15,175 75 16,-25-50 15,-100-75-15,0 0-16,224 51 15,-199-101-15,50-24 16,-25 25 0,298-50-1,-25 1 1,-273-26 0,0 25-16,174-124 15,-199 100 1,-50-51-16,1-24 15,124-99 1,-125-25 0,-123 99-1,0-148 1,-75 49 15,-74 74-15,-75 25-1,50 50 1,-124-100 0,-50 1-1,-24 24 1,-1 75 0,100 99-1,0 0 1</inkml:trace>
  <inkml:trace contextRef="#ctx0" brushRef="#br0" timeOffset="419542.605">8186 1215 0,'0'0'0,"24"0"16,26 0-1,49 0-15,0 0 16,50-24-16,-50 24 15,1 0 1,-51 0-16,-24 0 31</inkml:trace>
  <inkml:trace contextRef="#ctx0" brushRef="#br0" timeOffset="419710.2891">8682 1042 0,'0'0'16,"-75"322"-16,50-173 16,25-25-1,25-49 1,0-26 0,25-74-16</inkml:trace>
  <inkml:trace contextRef="#ctx0" brushRef="#br0" timeOffset="419843.747">9252 1067 0,'0'0'0,"0"49"15,0 75-15,-25 0 16,-24 199 0,49-224-1</inkml:trace>
  <inkml:trace contextRef="#ctx0" brushRef="#br0" timeOffset="422473.9793">17934 17587 0,'0'0'0,"-25"0"0,75 0 31,-1 24-16,26 1-15,-26 0 16,-24 25 0,-50 24-1,-74 25 17,99-99-1,25 25-31,74 124 31,-99-75-31,-50-24 16,-49 24-1,50-74 17,-26 0-17,26-99-15</inkml:trace>
  <inkml:trace contextRef="#ctx0" brushRef="#br0" timeOffset="423006.431">20439 17587 0,'0'0'0,"-99"124"0,24 24 15,51-24-15,-1 0 16,422-74 15,-174-199 1,-273 149-1,-24 0-31,-1 0 15,1 0-15</inkml:trace>
  <inkml:trace contextRef="#ctx0" brushRef="#br0" timeOffset="423827.0552">17413 18504 0,'0'0'0,"49"25"0,26-25 16,-1 25-16,26 0 15,24-25 1,471 25 15,75 24 0,-1-148 1,-371 49-17,-50 25 1,-25 1 0,-24-1 15,-50 50-16,-50-25 1,50 24 0,-1-24-1,-98 0-15,24 0 16,-24-49-16,0-1 16</inkml:trace>
  <inkml:trace contextRef="#ctx0" brushRef="#br0" timeOffset="425922.7451">10368 1587 0,'0'0'0,"75"-49"16,49 24-16,25-25 15,-1 26-15,-48-1 16,-1 25 0,-74 0-1</inkml:trace>
  <inkml:trace contextRef="#ctx0" brushRef="#br0" timeOffset="426087.3949">10716 1439 0,'0'0'0,"-25"124"16,25 25-1,0 123 1,99-197 0,-25-75-1</inkml:trace>
  <inkml:trace contextRef="#ctx0" brushRef="#br0" timeOffset="426375.4504">11187 1364 0,'0'0'15,"25"0"-15,24 0 16,26 0-16,24 75 16,-99-1-1,-50 100 1,1-100-1,-1-24 1,25-25-16,50-25 31,25 0-15,24-25 0,100 25-1,-25 0 1,-125 0-1</inkml:trace>
  <inkml:trace contextRef="#ctx0" brushRef="#br0" timeOffset="622780.6906">20538 10914 0,'-25'0'0,"25"25"15,-24-25-15,24 25 31,0-1-15,0 1 0</inkml:trace>
  <inkml:trace contextRef="#ctx0" brushRef="#br0" timeOffset="1.63884E6">5904 11137 0,'0'0'0,"-100"-25"15,26-24 1,24 24 0,1 0-16,-26 25 15,26 0-15,-26 50 16,26 99-1,24 74-15,25 25 16,99 298 0,323-249 15,545-743 0,-620-125 0,-545 150-15,-199 148 0,174 273 15,-25 99-15,-75 75-16</inkml:trace>
  <inkml:trace contextRef="#ctx0" brushRef="#br0" timeOffset="1.65859E6">26144 6052 0,'0'0'0,"0"75"94,-25 74-78,-24 74-16,-50 50 15,49 0-15,25-100 16,50 26 15,74-199-15</inkml:trace>
  <inkml:trace contextRef="#ctx0" brushRef="#br0" timeOffset="1.65929E6">26442 6796 0,'0'0'0,"49"-24"16,-24-26-1,50 0-15,-26 1 16,26-1-16,-51 1 15,1-1 1,-25 0-16,-25 26 16,-24 24-1,-274 347 17,249-25-1,446-297 0,-248-149-15</inkml:trace>
  <inkml:trace contextRef="#ctx0" brushRef="#br0" timeOffset="1.65963E6">27335 6226 0,'0'0'16,"0"-25"-16,-25 25 15,0 0 1,-124 174 0,75-1-1,99-148 1,124-74 0,-75-26-1,50-49 1,-124 99-1,0 50 1,-25 124-16,-24 0 16,-1 49-16,25-74 15,25 50 1,25-124 0,0-75 15</inkml:trace>
  <inkml:trace contextRef="#ctx0" brushRef="#br0" timeOffset="1.65999E6">27732 5953 0,'0'0'0,"-50"-25"0,25 25 16,0 0-1,1 0 1,24 25 15,24-25-31,26 25 16,-25-25 125,0 25-141,24 0 15,-123-25 1</inkml:trace>
  <inkml:trace contextRef="#ctx0" brushRef="#br0" timeOffset="1.66023E6">27608 6598 0,'74'0'0,"0"25"16,50-25-16,25 0 16,0-50-1,25-74 1,-125 0 0</inkml:trace>
  <inkml:trace contextRef="#ctx0" brushRef="#br0" timeOffset="1.66036E6">28104 6077 0,'0'0'0,"-50"174"0,-24 24 15,-26 174 1,76-248 0,-1-24-1</inkml:trace>
  <inkml:trace contextRef="#ctx0" brushRef="#br0" timeOffset="1.66062E6">28426 6276 0,'0'0'0,"25"24"0,25 1 15,98-25 1,-48-25-1,24-49 1,-75 74 0,-49 25-1,-74 272 1,24-148 0,-24 75-1,49-224 1</inkml:trace>
  <inkml:trace contextRef="#ctx0" brushRef="#br0" timeOffset="1.66124E6">26343 8434 0,'0'0'16,"-75"0"-16,-24 0 15,0 0-15,24 49 16,26 50-16,49-74 16,248-25 15,-99-99 16,-125 248-32,-48 124 1,-1-50 0,25-124-1</inkml:trace>
  <inkml:trace contextRef="#ctx0" brushRef="#br0" timeOffset="1.66156E6">26987 8409 0,'0'0'0,"-49"0"15,-1 25 1,-24 49-16,-1 0 15,26 1-15,49-50 16,49-25 0,1 0-1,24-25 1,26-25 0,-76 125-1,-123 222 1,50-49-1,24-173 1,0-26 0,-74-24-16</inkml:trace>
  <inkml:trace contextRef="#ctx0" brushRef="#br0" timeOffset="1.66199E6">27459 8533 0,'0'0'0,"0"-25"15,-25 25-15,0 25 16,25 24-1,25 100 1,0-74 0,24 24-16,-49 124 15,0-148 1,-24-26-16,-1-24 16,-25-50-1,50-24 1,0-51-1,0-98-15,25 99 16,-25 49 0,0 0-1,0 26 48</inkml:trace>
  <inkml:trace contextRef="#ctx0" brushRef="#br0" timeOffset="1.66252E6">27930 8434 0,'-25'0'16,"25"24"-1,0 26 1,0 49-16,0-24 15,50-1-15,24-49 16,26 0 0,-1-25-16,-25-25 15,-24 0 1,-25-74 15,-174-25 0,124 25-31</inkml:trace>
  <inkml:trace contextRef="#ctx0" brushRef="#br0" timeOffset="1.66317E6">27632 8607 0,'0'0'0,"25"-25"15,25 25 1,24 25-16,-24 0 15,-1 25 1,-49-1-16,0 1 16,-74 24-1,0 1-15,24-1 16,75 100 15,397-249 0,-249-74 1</inkml:trace>
  <inkml:trace contextRef="#ctx0" brushRef="#br0" timeOffset="1.66337E6">28550 8458 0,'0'0'0,"-25"0"15,-24 50 1,-1 24 0,1 100-1,123-75 1,100-74 0,-75-99-1,-99 24 1</inkml:trace>
  <inkml:trace contextRef="#ctx0" brushRef="#br0" timeOffset="1.66349E6">28749 8558 0,'0'0'0,"-25"99"16,25 0-16,0-25 16,0-24-1,25-50 1</inkml:trace>
  <inkml:trace contextRef="#ctx0" brushRef="#br0" timeOffset="1.66367E6">29270 8781 0,'0'0'0,"0"25"0,24 24 15,76-24 1,-26-25-1,-49-74 1,-100 24 15</inkml:trace>
  <inkml:trace contextRef="#ctx0" brushRef="#br0" timeOffset="1.66429E6">26095 4341 0,'0'0'0,"-25"0"15,0 25-15,-25 49 16,1 75-16,-26 24 16,26 51-1,-1-75-15,50-50 16,25-174-1</inkml:trace>
  <inkml:trace contextRef="#ctx0" brushRef="#br0" timeOffset="1.66475E6">26343 4787 0,'0'25'16,"0"-50"-16,24 125 15,1-76 1,0-24-16,25 0 15,24-173 1,-74 98 0,-50 50 15,1 25-31,24 50 16,-25 0-16,26 24 15,48 25 1,150-123-1,-75-51 1,50-99 0,-25 1-1,-99 148 1,-100 174 0,51-75-1,-1 1 1,149-51-1,25-148 1,-75 75 0,-74 74-1,-74 173 17,-26 50-17,76-198 1,-76-25-16</inkml:trace>
  <inkml:trace contextRef="#ctx0" brushRef="#br0" timeOffset="1.6649E6">27186 4762 0,'0'0'0,"99"0"0,50 0 16,173 0-1,-148-74 1,-124 24-1,-26-49 1</inkml:trace>
  <inkml:trace contextRef="#ctx0" brushRef="#br0" timeOffset="1.66504E6">27831 4440 0,'0'0'0,"-25"0"32,-25 25-32,1 49 0,-1 75 15,25 25 1,25-1-1,25-173 1,25 0-16</inkml:trace>
  <inkml:trace contextRef="#ctx0" brushRef="#br0" timeOffset="1.66524E6">28253 4390 0,'0'0'0,"0"25"16,0 50-16,-25 49 15,0 173 1,-25-173 0,-24-99-1,-1-50 1,1-49 15,99-25-31</inkml:trace>
  <inkml:trace contextRef="#ctx0" brushRef="#br0" timeOffset="1.66534E6">28401 4415 0,'124'0'16,"-248"0"-16,372 50 16,-148-25-16,-26-1 15,-49 1 1,-25 0 0</inkml:trace>
  <inkml:trace contextRef="#ctx0" brushRef="#br0" timeOffset="1.66602E6">26417 4663 0,'0'0'0,"-25"0"0,0 25 31,1 49-15,24 51-16,74 172 47,-24-272-47,74-25 15</inkml:trace>
  <inkml:trace contextRef="#ctx0" brushRef="#br0" timeOffset="1.66792E6">28029 3597 0,'0'0'0,"-74"-75"16,-25 1 0,-25-1-16,-25 26 15,-50-1-15,1 25 16,-25 25-1,-25 0-15,24 0 16,-24 50-16,0 74 16,-397 248 15,249 422 16,346-273-32,75-25 1,24-273 0,150 199-1,74-25 1,-1 0 0,-123-224-1,248 75 1,174-198-1,123-125 1,-322 1 0,348-124-1,-125-75 1,-173-149 0,-174-99 15,-199 273-16,-98-198 1,-175 24 0,-172 0-1,147 199 1,-23 0-16,-26 24 16,-24 100-16,-51 49 15,-396 125 1,373 74-1,-26 0 1,99 49-16</inkml:trace>
  <inkml:trace contextRef="#ctx0" brushRef="#br0" timeOffset="1.67699E6">23366 13667 0,'0'0'16,"-25"0"-16,75 0 31,-1-24-15,1-51-1,0-49-15,24-49 16,-49 24-1,-50-844 17,-25 547-1,26 446-15,48 0 30,26 25-46,24 24 16,199 26 0,-25-75-1,497-25 17,172-99-32,1 0 15,74 25 1,-545 74 15,322 0-15,-248 0-1,-323 25 1,-198 50 0,-174 0-1,1 49-15</inkml:trace>
  <inkml:trace contextRef="#ctx0" brushRef="#br0" timeOffset="1.6779E6">25078 12427 0,'0'0'0,"-25"0"0,0 0 16,0 25-16,0 99 16,1 50-1,-26 49-15,25 0 16,0-24-16,25-26 15,-25-74 1</inkml:trace>
  <inkml:trace contextRef="#ctx0" brushRef="#br0" timeOffset="1.67823E6">25400 13097 0,'0'0'0,"0"25"16,0-1-16,50 1 15,123-50 1,-24-99 0,-124 100-1,-75-1 1,-99 0 15,25 149-15,75 50-1,49-125 1,0-24 0,25-50-16</inkml:trace>
  <inkml:trace contextRef="#ctx0" brushRef="#br0" timeOffset="1.67857E6">25971 12626 0,'0'0'0,"-50"0"0,25 49 16,0 50 0,25-24-1,25-26-15,50-24 16,-1-50-16,0-24 16,-24-26-1,-25 51-15,-50 24 31,0 99-31,-24 25 16,24 49 0,25-148-1,0 0 1</inkml:trace>
  <inkml:trace contextRef="#ctx0" brushRef="#br0" timeOffset="1.67884E6">26293 12998 0,'0'0'0,"99"-50"0,0 25 16,25-24-1,75-51 1,-125 26 0,-74 49-1,-74 25 1,-25-25-1,74 50 1,-25 50-16,25 24 16,-24 25-16,24 0 15,25 0 1,25-99 0</inkml:trace>
  <inkml:trace contextRef="#ctx0" brushRef="#br0" timeOffset="1.67909E6">26814 12675 0,'0'0'0,"49"-25"0,1 1 16,24 24-1,51-75 1,-76 75-1,-49 99 1,-25 125 0,-24-1-1,24-174 1</inkml:trace>
  <inkml:trace contextRef="#ctx0" brushRef="#br0" timeOffset="1.67927E6">27632 12725 0,'0'0'0,"0"74"0,0 50 16,-74 0 0,-124 174-1,123-174 1,-24-50-1,0-173-15</inkml:trace>
  <inkml:trace contextRef="#ctx0" brushRef="#br0" timeOffset="1.67961E6">24904 12750 0,'0'0'0,"-50"24"16,25 76-1,-24 48-15,49 1 16,25 25 0,49-25-16,75-75 31</inkml:trace>
  <inkml:trace contextRef="#ctx0" brushRef="#br0" timeOffset="1.68E6">27980 12799 0,'0'0'0,"49"99"0,1 1 16,24-1-16,1-25 15,-1-24-15,50-149 31</inkml:trace>
  <inkml:trace contextRef="#ctx0" brushRef="#br0" timeOffset="1.68014E6">28451 12799 0,'-74'0'16,"148"0"-16,-372 273 31,249-124-31,-1-25 16</inkml:trace>
  <inkml:trace contextRef="#ctx0" brushRef="#br0" timeOffset="1.6803E6">28798 12601 0,'0'0'0,"-25"74"0,-24 25 15,-26 25 1,-24 75 0,25-174-1</inkml:trace>
  <inkml:trace contextRef="#ctx0" brushRef="#br0" timeOffset="1.68049E6">28749 12923 0,'0'0'0,"0"25"16,0 25 0,0 24-1,74-24 1,50-50 0,-74 0-1,-50-50-15</inkml:trace>
  <inkml:trace contextRef="#ctx0" brushRef="#br0" timeOffset="1.68072E6">29021 13047 0,'0'25'16,"0"0"-16,50-25 31,0 0-31,24-75 16,50-49-1,-74 75 1,-100 24-1,-74 75 1,0 74 0,99 0 15,25-100-15,-25-24-16</inkml:trace>
  <inkml:trace contextRef="#ctx0" brushRef="#br0" timeOffset="1.68094E6">29394 12849 0,'0'0'0,"24"25"15,-24 49 1,0 0 0,0 26-16,0-26 15,0-24-15,0-1 16,-49-24-1,-26-50 1,51-24 0,48-1-1</inkml:trace>
  <inkml:trace contextRef="#ctx0" brushRef="#br0" timeOffset="1.68102E6">29642 13047 0,'24'0'16,"-48"0"-16,73 0 15,-49-25-15</inkml:trace>
  <inkml:trace contextRef="#ctx0" brushRef="#br0" timeOffset="1.68114E6">29741 13022 0,'0'0'0,"25"0"16,24 0-16,1 0 15,148-99 1,-148 0-1</inkml:trace>
  <inkml:trace contextRef="#ctx0" brushRef="#br0" timeOffset="1.68127E6">29989 12725 0,'-50'74'16,"100"-148"-16,-149 247 15,49-73-15,50-1 16,-25 0-1,0-99 1</inkml:trace>
  <inkml:trace contextRef="#ctx0" brushRef="#br0" timeOffset="1.68147E6">30187 12725 0,'0'0'0,"50"-50"15,0 50-15,24 0 16,25 25-1,-49 74 1,-25 0 0,-25-24 15,0-1-31,-25 1 16,-25-51-16,50 26 15</inkml:trace>
  <inkml:trace contextRef="#ctx0" brushRef="#br0" timeOffset="1.68172E6">30857 12551 0,'0'0'0,"0"25"0,0 25 15,-99 173 1,0-99 0,-100 49-1,100-98 17,0-125-32</inkml:trace>
  <inkml:trace contextRef="#ctx0" brushRef="#br0" timeOffset="1.68205E6">28724 12626 0,'0'0'0,"-25"124"16,25-25-1,0 50-15,25-25 16,24-50-16,51-49 16</inkml:trace>
  <inkml:trace contextRef="#ctx0" brushRef="#br0" timeOffset="1.68275E6">23168 14784 0,'0'0'0,"24"24"15,26 51 1,24 24 0,1 25-16,24-25 15,0-24-15,0-51 16,25-48 0,-24-76-1</inkml:trace>
  <inkml:trace contextRef="#ctx0" brushRef="#br0" timeOffset="1.68293E6">24036 14957 0,'-25'-74'32,"50"148"-32,-75-148 15,50 99-15,25 74 16,-25 25 0,0 49-1,-50-48 1,-24-76-1,-125 1 1,100-50 0,50-174-1</inkml:trace>
  <inkml:trace contextRef="#ctx0" brushRef="#br0" timeOffset="1.6837E6">25226 15156 0,'0'0'0,"0"49"31,-24 75-31,-1 50 16,-25 24-16,1 1 16,24-1-1,25-49-15,49-75 16</inkml:trace>
  <inkml:trace contextRef="#ctx0" brushRef="#br0" timeOffset="1.68425E6">25698 15825 0,'0'0'0,"24"25"16,1 25-16,50-25 16,98-25-1,-98-75 1,-50-24-1,-149 74 1,-75 149 0,125 99-1,74-99 1,99 25 15,99-149-15,-74-49-1,298-323 1,-298 248 0,50-224-1,-150 100 1,-48 199 0,-100 49-1,74 49-15,-24 50 16,24 1-16,50-26 15,99-24 1,25-50 0,149-174-1,-174 75 1,-74 99 0,-124 322 30</inkml:trace>
  <inkml:trace contextRef="#ctx0" brushRef="#br0" timeOffset="1.68595E6">27087 15230 0,'0'0'0,"0"74"47,0 51-31,0 73-16,-50-24 15,0-26 1,-24 26-16,24-25 15,26 49 17,73-123-32</inkml:trace>
  <inkml:trace contextRef="#ctx0" brushRef="#br0" timeOffset="1.69694E6">6474 12229 0,'0'0'0,"0"74"16,25 50-16,24 50 16,1 24-1,24-24-15,26-25 16,-26-50-1,-24-25-15,-1-24 16,-49 0-16,-24-125 31</inkml:trace>
  <inkml:trace contextRef="#ctx0" brushRef="#br0" timeOffset="1.69722E6">6350 13072 0,'0'0'16,"0"-50"15,50-49-31,24-50 16,0-24-16,1 49 15,-1-50 1,-49 174 15,0 75-15,24 49-1,76 223 1,-101-223 0,51-149-16</inkml:trace>
  <inkml:trace contextRef="#ctx0" brushRef="#br0" timeOffset="1.74008E6">21258 10418 0,'0'0'0,"49"0"31,75 0-15,25-25-16,50 0 16,24 1-16,-25 24 15,25 0-15,1 0 16,-1 24-1,-25-24-15,50 25 47,-148 0-47</inkml:trace>
  <inkml:trace contextRef="#ctx0" brushRef="#br0" timeOffset="1.75715E6">23366 5011 0,'0'0'0,"-25"0"0,50 0 47,74 0-47,25 0 16,25 0-16,25 0 15,-1 0 1,26 0 0,98-50 15,-297-74-16</inkml:trace>
  <inkml:trace contextRef="#ctx0" brushRef="#br0" timeOffset="1.75737E6">24309 4713 0,'0'0'16,"24"0"0,1 0-16,50 25 15,73 99 1,1 49-1,-99-123 1,-25 0 0,-100-1 15,-173 50-15,75-49-1,148-199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06T01:44:31.1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16148 5755 0,'0'0'0,"0"24"62,25 1-62,-1-25 16,26 0-1,24-74-15,26-50 16,-1-50 0,75-223 15,-174 521 0,-25 323-15,50-174-1,24-199 17,26-74-17,-26-99-15,50-50 16,1-49-16,-1-1 16,0 50-1,-74 199 1,-25 99-1,25 173 1,-25-173 0</inkml:trace>
  <inkml:trace contextRef="#ctx0" brushRef="#br0" timeOffset="513.9639">18306 4787 0,'0'0'0,"-25"50"15,0 99-15,-24 49 16,-1 25 0,50 75-1,124-248 1,25-174 0,-75 24-1,-49 26-15,-25 24 16,0 26-1,-25 24-15,-24 74 16,49 0 0,24-49 15,51-99-15,-1-100-1,-74 125 1,-24 49-1,-26 0 1,0 74 0,50-24-1,25-100 1</inkml:trace>
  <inkml:trace contextRef="#ctx0" brushRef="#br0" timeOffset="842.2912">19100 5184 0,'0'0'0,"-50"25"31,0 99-15,26 124 0,24-149-1,0 50 1,24-99-16,-24 24 15,-49 25-15,-1 1 16,-49 24 0,74-124-1,0-124 1,75-100 0,74 51-1,-74 123 1,24 0-16,-24 26 15,-50-26 1</inkml:trace>
  <inkml:trace contextRef="#ctx0" brushRef="#br0" timeOffset="1695.9315">19670 5482 0,'0'0'0,"0"-25"16,50-49 0,-1-50-16,51-25 15,-26 25-15,-24 0 16,-50 74-1,24 50 17,-24 447-1,50-249-15,0-173-16,24-25 15,-24-50-15,24-74 16,100-149-1,-125 125 1,26-1 0,-26 198 15,-24 323-15,50 25-1,-1-298 1,0-24-16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FB98-052D-4212-BAC5-A76AC1C224D0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48349-F024-4CA9-BCBD-08A37938E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76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FB98-052D-4212-BAC5-A76AC1C224D0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48349-F024-4CA9-BCBD-08A37938E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41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FB98-052D-4212-BAC5-A76AC1C224D0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48349-F024-4CA9-BCBD-08A37938E0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3694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FB98-052D-4212-BAC5-A76AC1C224D0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48349-F024-4CA9-BCBD-08A37938E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612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FB98-052D-4212-BAC5-A76AC1C224D0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48349-F024-4CA9-BCBD-08A37938E0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3296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FB98-052D-4212-BAC5-A76AC1C224D0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48349-F024-4CA9-BCBD-08A37938E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511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FB98-052D-4212-BAC5-A76AC1C224D0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48349-F024-4CA9-BCBD-08A37938E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37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FB98-052D-4212-BAC5-A76AC1C224D0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48349-F024-4CA9-BCBD-08A37938E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15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FB98-052D-4212-BAC5-A76AC1C224D0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48349-F024-4CA9-BCBD-08A37938E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FB98-052D-4212-BAC5-A76AC1C224D0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48349-F024-4CA9-BCBD-08A37938E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04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FB98-052D-4212-BAC5-A76AC1C224D0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48349-F024-4CA9-BCBD-08A37938E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87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FB98-052D-4212-BAC5-A76AC1C224D0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48349-F024-4CA9-BCBD-08A37938E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10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FB98-052D-4212-BAC5-A76AC1C224D0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48349-F024-4CA9-BCBD-08A37938E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7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FB98-052D-4212-BAC5-A76AC1C224D0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48349-F024-4CA9-BCBD-08A37938E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98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FB98-052D-4212-BAC5-A76AC1C224D0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48349-F024-4CA9-BCBD-08A37938E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62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FB98-052D-4212-BAC5-A76AC1C224D0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48349-F024-4CA9-BCBD-08A37938E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48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9FB98-052D-4212-BAC5-A76AC1C224D0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A48349-F024-4CA9-BCBD-08A37938E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26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customXml" Target="../ink/ink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1C521-7E1D-440E-AAB0-5BCC1E05F0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NOIP</a:t>
            </a:r>
            <a:r>
              <a:rPr lang="zh-CN" altLang="en-US" dirty="0"/>
              <a:t>基础好题选讲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62B2E7-23E0-4092-9C23-198AB2BB7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清华大学 吴凯路</a:t>
            </a:r>
          </a:p>
        </p:txBody>
      </p:sp>
    </p:spTree>
    <p:extLst>
      <p:ext uri="{BB962C8B-B14F-4D97-AF65-F5344CB8AC3E}">
        <p14:creationId xmlns:p14="http://schemas.microsoft.com/office/powerpoint/2010/main" val="268118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63070-4F9E-49D3-B634-F24FF41F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2E930-937F-43B4-B6CC-F99507B4A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先二分一下，把大于等于二分数值的变成</a:t>
            </a:r>
            <a:r>
              <a:rPr lang="en-US" altLang="zh-CN" dirty="0"/>
              <a:t>1</a:t>
            </a:r>
            <a:r>
              <a:rPr lang="zh-CN" altLang="en-US" dirty="0"/>
              <a:t>，小于的变成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现在把这个</a:t>
            </a:r>
            <a:r>
              <a:rPr lang="en-US" altLang="zh-CN" dirty="0"/>
              <a:t>01</a:t>
            </a:r>
            <a:r>
              <a:rPr lang="zh-CN" altLang="en-US" dirty="0"/>
              <a:t>序列按照题意进行操作，排序部分就可以通过线段树区间求和区间赋值优化。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215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6AFB4-EDD5-4DF3-8E5A-B3196C03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r>
              <a:rPr lang="zh-CN" altLang="en-US" dirty="0"/>
              <a:t>分数规划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0F801D-D48F-463C-8724-8B1ADB565D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01</a:t>
                </a:r>
                <a:r>
                  <a:rPr lang="zh-CN" altLang="en-US" dirty="0"/>
                  <a:t>分数规划问题就是指这样的一类问题：</a:t>
                </a:r>
                <a:endParaRPr lang="en-US" altLang="zh-CN" dirty="0"/>
              </a:p>
              <a:p>
                <a:r>
                  <a:rPr lang="zh-CN" altLang="en-US" dirty="0"/>
                  <a:t>你有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个物品，如果你选择第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个物品则</a:t>
                </a:r>
                <a:r>
                  <a:rPr lang="en-US" altLang="zh-CN" dirty="0"/>
                  <a:t>Xi=1,</a:t>
                </a:r>
                <a:r>
                  <a:rPr lang="zh-CN" altLang="en-US" dirty="0"/>
                  <a:t>否则为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。你的选择可能有一些不同的限制。</a:t>
                </a:r>
                <a:endParaRPr lang="en-US" altLang="zh-CN" dirty="0"/>
              </a:p>
              <a:p>
                <a:r>
                  <a:rPr lang="zh-CN" altLang="en-US" dirty="0"/>
                  <a:t>定义</a:t>
                </a:r>
                <a:r>
                  <a:rPr lang="en-US" altLang="zh-CN" dirty="0"/>
                  <a:t>F(X)</a:t>
                </a:r>
                <a:r>
                  <a:rPr lang="zh-CN" altLang="en-US" dirty="0"/>
                  <a:t>表示方案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下你的收益，</a:t>
                </a:r>
                <a:r>
                  <a:rPr lang="en-US" altLang="zh-CN" dirty="0"/>
                  <a:t>G(X)</a:t>
                </a:r>
                <a:r>
                  <a:rPr lang="zh-CN" altLang="en-US" dirty="0"/>
                  <a:t>表示方案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下你的代价。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都是关于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的线性函数。</a:t>
                </a:r>
                <a:endParaRPr lang="en-US" altLang="zh-CN" dirty="0"/>
              </a:p>
              <a:p>
                <a:r>
                  <a:rPr lang="zh-CN" altLang="en-US" dirty="0"/>
                  <a:t>现在你需要求解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一个最优的</m:t>
                    </m:r>
                  </m:oMath>
                </a14:m>
                <a:r>
                  <a:rPr lang="en-US" altLang="zh-CN" dirty="0"/>
                  <a:t>X</a:t>
                </a:r>
                <a:r>
                  <a:rPr lang="zh-CN" altLang="en-US" dirty="0"/>
                  <a:t>使得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dirty="0"/>
                  <a:t>最大化。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二分一下你能得到的</a:t>
                </a:r>
                <a:r>
                  <a:rPr lang="en-US" altLang="zh-CN" dirty="0"/>
                  <a:t>R(X)=y </a:t>
                </a:r>
                <a:r>
                  <a:rPr lang="zh-CN" altLang="en-US" dirty="0"/>
                  <a:t>把问题变为验证 </a:t>
                </a:r>
                <a:r>
                  <a:rPr lang="en-US" altLang="zh-CN" dirty="0"/>
                  <a:t>0 </a:t>
                </a:r>
                <a:r>
                  <a:rPr lang="zh-CN" altLang="en-US" dirty="0"/>
                  <a:t>与 </a:t>
                </a:r>
                <a:r>
                  <a:rPr lang="en-US" altLang="zh-CN" dirty="0"/>
                  <a:t>F(X)-</a:t>
                </a:r>
                <a:r>
                  <a:rPr lang="en-US" altLang="zh-CN" dirty="0" err="1"/>
                  <a:t>yG</a:t>
                </a:r>
                <a:r>
                  <a:rPr lang="en-US" altLang="zh-CN" dirty="0"/>
                  <a:t>(X)</a:t>
                </a:r>
                <a:r>
                  <a:rPr lang="zh-CN" altLang="en-US" dirty="0"/>
                  <a:t>的大小关系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0F801D-D48F-463C-8724-8B1ADB565D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3920040" y="839520"/>
              <a:ext cx="6867360" cy="496512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0680" y="830160"/>
                <a:ext cx="6886080" cy="498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821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2F9B2-8E8D-4088-A72C-D0477B2F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简单题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C7805B-C972-4B48-A753-970D73512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一张</a:t>
            </a:r>
            <a:r>
              <a:rPr lang="en-US" altLang="zh-CN" dirty="0"/>
              <a:t>n</a:t>
            </a:r>
            <a:r>
              <a:rPr lang="zh-CN" altLang="en-US" dirty="0"/>
              <a:t>个点</a:t>
            </a:r>
            <a:r>
              <a:rPr lang="en-US" altLang="zh-CN" dirty="0"/>
              <a:t>m</a:t>
            </a:r>
            <a:r>
              <a:rPr lang="zh-CN" altLang="en-US" dirty="0"/>
              <a:t>条边的有向图，每条边有一个边权</a:t>
            </a:r>
            <a:r>
              <a:rPr lang="en-US" altLang="zh-CN" dirty="0"/>
              <a:t>Wi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求一个环满足使之的平均边权最大。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N,M</a:t>
            </a:r>
            <a:r>
              <a:rPr lang="zh-CN" altLang="en-US" dirty="0"/>
              <a:t>≤</a:t>
            </a:r>
            <a:r>
              <a:rPr lang="en-US" altLang="zh-CN" dirty="0"/>
              <a:t>5000 Wi</a:t>
            </a:r>
            <a:r>
              <a:rPr lang="zh-CN" altLang="en-US" dirty="0"/>
              <a:t>∈</a:t>
            </a:r>
            <a:r>
              <a:rPr lang="en-US" altLang="zh-CN" dirty="0"/>
              <a:t>[-1e9,1e9]</a:t>
            </a:r>
            <a:endParaRPr lang="zh-CN" altLang="en-US" dirty="0"/>
          </a:p>
          <a:p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5072040" y="875160"/>
              <a:ext cx="3375720" cy="225936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62680" y="865800"/>
                <a:ext cx="3394440" cy="22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墨迹 4"/>
              <p14:cNvContentPartPr/>
              <p14:nvPr/>
            </p14:nvContentPartPr>
            <p14:xfrm>
              <a:off x="4687920" y="3009240"/>
              <a:ext cx="4759920" cy="149184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78560" y="2999880"/>
                <a:ext cx="4778640" cy="151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292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73BEB-D6F5-4CB9-8F7A-A05A4854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380CE4-F7FE-4552-AA41-D8A62CF81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二分平均值</a:t>
            </a:r>
            <a:endParaRPr lang="en-US" altLang="zh-CN" dirty="0"/>
          </a:p>
          <a:p>
            <a:r>
              <a:rPr lang="zh-CN" altLang="en-US" dirty="0"/>
              <a:t>然后每条边减去平均值</a:t>
            </a:r>
            <a:endParaRPr lang="en-US" altLang="zh-CN" dirty="0"/>
          </a:p>
          <a:p>
            <a:r>
              <a:rPr lang="zh-CN" altLang="en-US" dirty="0"/>
              <a:t>变为查找是否存在正环</a:t>
            </a:r>
            <a:endParaRPr lang="en-US" altLang="zh-CN" dirty="0"/>
          </a:p>
          <a:p>
            <a:r>
              <a:rPr lang="zh-CN" altLang="en-US" dirty="0"/>
              <a:t>可以使用</a:t>
            </a:r>
            <a:r>
              <a:rPr lang="en-US" altLang="zh-CN" dirty="0"/>
              <a:t>SPFA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927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CB820-10E5-49E6-8F23-463ECAAD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[BZOJ 4264]</a:t>
            </a:r>
            <a:r>
              <a:rPr lang="zh-CN" altLang="en-US" dirty="0"/>
              <a:t>小</a:t>
            </a:r>
            <a:r>
              <a:rPr lang="en-US" altLang="zh-CN" dirty="0"/>
              <a:t>C</a:t>
            </a:r>
            <a:r>
              <a:rPr lang="zh-CN" altLang="en-US" dirty="0"/>
              <a:t>找朋友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0196F4-04B2-4931-B0FA-131E1DD876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幼儿园里有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个小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，两个小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之间可能是朋友也可能不是。所有小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之间的朋友关系构成了一个无向图，这个无向图中有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条边。园长</a:t>
                </a:r>
                <a:r>
                  <a:rPr lang="en-US" altLang="zh-CN" dirty="0"/>
                  <a:t>ATM</a:t>
                </a:r>
                <a:r>
                  <a:rPr lang="zh-CN" altLang="en-US" dirty="0"/>
                  <a:t>发现对于两个（不同的）小</a:t>
                </a:r>
                <a:r>
                  <a:rPr lang="en-US" altLang="zh-CN" dirty="0"/>
                  <a:t>Ci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，如果其他的所有小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要么同时是</a:t>
                </a:r>
                <a:r>
                  <a:rPr lang="en-US" altLang="zh-CN" dirty="0" err="1"/>
                  <a:t>i,j</a:t>
                </a:r>
                <a:r>
                  <a:rPr lang="zh-CN" altLang="en-US" dirty="0"/>
                  <a:t>的朋友，要么同时不是</a:t>
                </a:r>
                <a:r>
                  <a:rPr lang="en-US" altLang="zh-CN" dirty="0" err="1"/>
                  <a:t>i,j</a:t>
                </a:r>
                <a:r>
                  <a:rPr lang="zh-CN" altLang="en-US" dirty="0"/>
                  <a:t>朋友的话，这两个小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就很有可能一起去吃饭，成为一对好*友。出于一些未知的原因，</a:t>
                </a:r>
                <a:r>
                  <a:rPr lang="en-US" altLang="zh-CN" dirty="0"/>
                  <a:t>ATM</a:t>
                </a:r>
                <a:r>
                  <a:rPr lang="zh-CN" altLang="en-US" dirty="0"/>
                  <a:t>需要你帮他求出可能成为好*友的小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的对数。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0196F4-04B2-4931-B0FA-131E1DD87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 t="-1099" r="-5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955440" y="250200"/>
              <a:ext cx="10153440" cy="646524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6080" y="240840"/>
                <a:ext cx="10172160" cy="648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330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89A1C-0C5F-4E13-BEA6-0EFD4C9DC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B767E-C180-4AC9-8896-DC2402278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对相邻边集</a:t>
            </a:r>
            <a:r>
              <a:rPr lang="en-US" altLang="zh-CN" dirty="0"/>
              <a:t>Hash!</a:t>
            </a:r>
          </a:p>
          <a:p>
            <a:r>
              <a:rPr lang="zh-CN" altLang="en-US" dirty="0"/>
              <a:t>然后通过</a:t>
            </a:r>
            <a:r>
              <a:rPr lang="en-US" altLang="zh-CN" dirty="0"/>
              <a:t>hash</a:t>
            </a:r>
            <a:r>
              <a:rPr lang="zh-CN" altLang="en-US" dirty="0"/>
              <a:t>表来查询相同的有多少个。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5813280" y="1705680"/>
              <a:ext cx="1714680" cy="55404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03920" y="1696320"/>
                <a:ext cx="1733400" cy="57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387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077C6-0540-4C7E-ABE6-E7255232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[BZOJ 3098] Hash Killer II</a:t>
            </a:r>
            <a:br>
              <a:rPr lang="en-US" altLang="zh-CN" dirty="0"/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5ABA41-78FB-4CDD-A743-F2F4ECC1CD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VFK</a:t>
                </a:r>
                <a:r>
                  <a:rPr lang="zh-CN" altLang="en-US" dirty="0"/>
                  <a:t>使用哈希计算一个长度为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的字符串有多少不同的长度为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的子串，他把每个子串哈希后排序去重，他使用的哈希算法如下。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u64 </a:t>
                </a:r>
                <a:r>
                  <a:rPr lang="en-US" altLang="zh-CN" dirty="0" err="1"/>
                  <a:t>val</a:t>
                </a:r>
                <a:r>
                  <a:rPr lang="en-US" altLang="zh-CN" dirty="0"/>
                  <a:t> = 0;</a:t>
                </a:r>
              </a:p>
              <a:p>
                <a:pPr lvl="1"/>
                <a:r>
                  <a:rPr lang="en-US" altLang="zh-CN" dirty="0"/>
                  <a:t>for (int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= 0;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&lt; l;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++) </a:t>
                </a:r>
              </a:p>
              <a:p>
                <a:pPr lvl="1"/>
                <a:r>
                  <a:rPr lang="en-US" altLang="zh-CN" dirty="0"/>
                  <a:t>   </a:t>
                </a:r>
                <a:r>
                  <a:rPr lang="nn-NO" altLang="zh-CN" dirty="0"/>
                  <a:t>val = (val * base + s[i] - 'a') % Mod;</a:t>
                </a:r>
              </a:p>
              <a:p>
                <a:r>
                  <a:rPr lang="en-US" altLang="zh-CN" dirty="0"/>
                  <a:t>u64</a:t>
                </a:r>
                <a:r>
                  <a:rPr lang="zh-CN" altLang="en-US" dirty="0"/>
                  <a:t>是无符号</a:t>
                </a:r>
                <a:r>
                  <a:rPr lang="en-US" altLang="zh-CN" dirty="0"/>
                  <a:t>int64</a:t>
                </a:r>
                <a:r>
                  <a:rPr lang="zh-CN" altLang="en-US" dirty="0"/>
                  <a:t>，范围是</a:t>
                </a:r>
                <a:r>
                  <a:rPr lang="en-US" altLang="zh-CN" dirty="0"/>
                  <a:t>[0, 2^64)</a:t>
                </a:r>
                <a:r>
                  <a:rPr lang="zh-CN" altLang="en-US" dirty="0"/>
                  <a:t>。</a:t>
                </a:r>
                <a:r>
                  <a:rPr lang="en-US" altLang="zh-CN" dirty="0"/>
                  <a:t>Mod</a:t>
                </a:r>
                <a:r>
                  <a:rPr lang="zh-CN" altLang="en-US" dirty="0"/>
                  <a:t>等于</a:t>
                </a:r>
                <a:r>
                  <a:rPr lang="en-US" altLang="zh-CN" dirty="0"/>
                  <a:t>1000000007</a:t>
                </a:r>
                <a:r>
                  <a:rPr lang="zh-CN" altLang="en-US" dirty="0"/>
                  <a:t>。</a:t>
                </a:r>
                <a:r>
                  <a:rPr lang="en-US" altLang="zh-CN" dirty="0"/>
                  <a:t>base</a:t>
                </a:r>
                <a:r>
                  <a:rPr lang="zh-CN" altLang="en-US" dirty="0"/>
                  <a:t>是一个常量，</a:t>
                </a:r>
                <a:r>
                  <a:rPr lang="en-US" altLang="zh-CN" dirty="0" err="1"/>
                  <a:t>VFleaKing</a:t>
                </a:r>
                <a:r>
                  <a:rPr lang="zh-CN" altLang="en-US" dirty="0"/>
                  <a:t>会根据心情决定其值。</a:t>
                </a:r>
                <a:endParaRPr lang="en-US" altLang="zh-CN" dirty="0"/>
              </a:p>
              <a:p>
                <a:r>
                  <a:rPr lang="zh-CN" altLang="en-US" dirty="0"/>
                  <a:t>你需要输出一组数据使得</a:t>
                </a:r>
                <a:r>
                  <a:rPr lang="en-US" altLang="zh-CN" dirty="0" err="1"/>
                  <a:t>VFleaKing</a:t>
                </a:r>
                <a:r>
                  <a:rPr lang="zh-CN" altLang="en-US" dirty="0"/>
                  <a:t>的代码</a:t>
                </a:r>
                <a:r>
                  <a:rPr lang="en-US" altLang="zh-CN" dirty="0"/>
                  <a:t>WA</a:t>
                </a:r>
                <a:r>
                  <a:rPr lang="zh-CN" altLang="en-US" dirty="0"/>
                  <a:t>掉。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5ABA41-78FB-4CDD-A743-F2F4ECC1CD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 t="-1099" r="-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1241280" y="241200"/>
              <a:ext cx="8260200" cy="565272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1920" y="231840"/>
                <a:ext cx="8278920" cy="567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334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847C2-C225-4221-8DE9-77F7124E0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33479D-BDF8-4FB6-805C-837EBB4C96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生日悖论</a:t>
                </a:r>
                <a:endParaRPr lang="en-US" altLang="zh-CN" dirty="0"/>
              </a:p>
              <a:p>
                <a:r>
                  <a:rPr lang="zh-CN" altLang="en-US" dirty="0"/>
                  <a:t>如果一个房间里有 </a:t>
                </a:r>
                <a:r>
                  <a:rPr lang="en-US" altLang="zh-CN" dirty="0"/>
                  <a:t>23 </a:t>
                </a:r>
                <a:r>
                  <a:rPr lang="zh-CN" altLang="en-US" dirty="0"/>
                  <a:t>个或 </a:t>
                </a:r>
                <a:r>
                  <a:rPr lang="en-US" altLang="zh-CN" dirty="0"/>
                  <a:t>23 </a:t>
                </a:r>
                <a:r>
                  <a:rPr lang="zh-CN" altLang="en-US" dirty="0"/>
                  <a:t>个以上的人，那么至少有两个人的生日相同的概率要大于 </a:t>
                </a:r>
                <a:r>
                  <a:rPr lang="en-US" altLang="zh-CN" dirty="0"/>
                  <a:t>50%</a:t>
                </a:r>
                <a:r>
                  <a:rPr lang="zh-CN" altLang="en-US" dirty="0"/>
                  <a:t>；</a:t>
                </a:r>
                <a:endParaRPr lang="en-US" altLang="zh-CN" dirty="0"/>
              </a:p>
              <a:p>
                <a:r>
                  <a:rPr lang="zh-CN" altLang="en-US" dirty="0"/>
                  <a:t>所以只要有超过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𝑀𝑜𝑑</m:t>
                        </m:r>
                      </m:e>
                    </m:rad>
                  </m:oMath>
                </a14:m>
                <a:r>
                  <a:rPr lang="zh-CN" altLang="en-US" dirty="0"/>
                  <a:t>以上的不同子串，就有超过</a:t>
                </a:r>
                <a:r>
                  <a:rPr lang="en-US" altLang="zh-CN" dirty="0"/>
                  <a:t>50%</a:t>
                </a:r>
                <a:r>
                  <a:rPr lang="zh-CN" altLang="en-US" dirty="0"/>
                  <a:t>的概率卡掉该算法。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33479D-BDF8-4FB6-805C-837EBB4C96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1000080" y="241200"/>
              <a:ext cx="8304840" cy="521532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0720" y="231840"/>
                <a:ext cx="8323560" cy="523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553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AF9FE-786A-456F-9B95-14620434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不同子串个数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1B230D-C4DD-4EE9-AEA8-F30DC2F4B2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计算一个长度为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的字符串有多少不同的长度为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的子串？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 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1B230D-C4DD-4EE9-AEA8-F30DC2F4B2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23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687D2-5E1D-48A4-8D87-077F9694C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9745C-8007-4E4B-B4D1-7D0A767305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使用进制</a:t>
                </a:r>
                <a:r>
                  <a:rPr lang="en-US" altLang="zh-CN" dirty="0"/>
                  <a:t>hash</a:t>
                </a:r>
                <a:r>
                  <a:rPr lang="zh-CN" altLang="en-US" dirty="0"/>
                  <a:t>可以快速在字符串末尾和开头加入字符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删除字符并计算新的</a:t>
                </a:r>
                <a:r>
                  <a:rPr lang="en-US" altLang="zh-CN" dirty="0"/>
                  <a:t>hash</a:t>
                </a:r>
                <a:r>
                  <a:rPr lang="zh-CN" altLang="en-US" dirty="0"/>
                  <a:t>值，由此可以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得到所有长度为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的字符串的</a:t>
                </a:r>
                <a:r>
                  <a:rPr lang="en-US" altLang="zh-CN" dirty="0"/>
                  <a:t>hash</a:t>
                </a:r>
                <a:r>
                  <a:rPr lang="zh-CN" altLang="en-US" dirty="0"/>
                  <a:t>值。</a:t>
                </a:r>
                <a:endParaRPr lang="en-US" altLang="zh-CN" dirty="0"/>
              </a:p>
              <a:p>
                <a:r>
                  <a:rPr lang="zh-CN" altLang="en-US" dirty="0"/>
                  <a:t>然后就可以求出不同长度为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的字符串长度了。</a:t>
                </a:r>
                <a:endParaRPr lang="en-US" altLang="zh-CN" dirty="0"/>
              </a:p>
              <a:p>
                <a:r>
                  <a:rPr lang="zh-CN" altLang="en-US" dirty="0"/>
                  <a:t>注意要使用双模数</a:t>
                </a:r>
                <a:r>
                  <a:rPr lang="en-US" altLang="zh-CN" dirty="0"/>
                  <a:t>hash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9745C-8007-4E4B-B4D1-7D0A767305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 t="-1099" r="-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321480" y="276840"/>
              <a:ext cx="8670960" cy="542952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120" y="267480"/>
                <a:ext cx="8689680" cy="544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317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18E7A-0DF2-4A10-8C64-9A301BB1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自我介绍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AEE4F-B4DA-48D0-AF35-C69006E7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52485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NOI2017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金牌保送清华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本科就读于清华大学姚班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现继续在交叉信息院读研，研究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AIGC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相关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NOI2019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冬令营 命题人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清华大学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2019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信息学冬令营 命题人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CCF 2018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多省联考湖北特派员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曾参与多项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ACM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OI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相关赛事命题和审题工作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570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36931-3531-4A8A-9B22-F953159BB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[HDU 4821] String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7C9B6C-9DDE-4B87-B2AF-98BEFEE8E4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给出一个字符串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，以及两个整数</a:t>
                </a:r>
                <a:r>
                  <a:rPr lang="en-US" altLang="zh-CN" dirty="0"/>
                  <a:t>M,L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统计长为</a:t>
                </a:r>
                <a:r>
                  <a:rPr lang="en-US" altLang="zh-CN" dirty="0"/>
                  <a:t>M∗L</a:t>
                </a:r>
                <a:r>
                  <a:rPr lang="zh-CN" altLang="en-US" dirty="0"/>
                  <a:t>的满足如下条件的子串个数：</a:t>
                </a:r>
                <a:endParaRPr lang="en-US" altLang="zh-CN" dirty="0"/>
              </a:p>
              <a:p>
                <a:r>
                  <a:rPr lang="zh-CN" altLang="en-US" dirty="0"/>
                  <a:t>如果将该字串看成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个长为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的串拼接起来，那么这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个串必须互不相同。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7C9B6C-9DDE-4B87-B2AF-98BEFEE8E4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 t="-1099" r="-1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3107520" y="1000080"/>
              <a:ext cx="5884920" cy="258984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98160" y="990720"/>
                <a:ext cx="5903640" cy="260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231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133C6-5591-43BC-AF3E-7ED0D49B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953347-6892-466B-AE32-02C6FC8716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先预处理全串的</a:t>
                </a:r>
                <a:r>
                  <a:rPr lang="en-US" altLang="zh-CN" dirty="0"/>
                  <a:t>hash</a:t>
                </a:r>
                <a:r>
                  <a:rPr lang="zh-CN" altLang="en-US" dirty="0"/>
                  <a:t>值，以便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/>
                  <a:t>查询子串</a:t>
                </a:r>
                <a:r>
                  <a:rPr lang="en-US" altLang="zh-CN" dirty="0"/>
                  <a:t>hash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问题变成对于多个整数序列，求有多少个长度为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的子串满足串中数字两两不同。</a:t>
                </a:r>
                <a:endParaRPr lang="en-US" altLang="zh-CN" dirty="0"/>
              </a:p>
              <a:p>
                <a:r>
                  <a:rPr lang="zh-CN" altLang="en-US" dirty="0"/>
                  <a:t>这可以通过双指针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完成。</a:t>
                </a:r>
                <a:endParaRPr lang="en-US" altLang="zh-CN" dirty="0"/>
              </a:p>
              <a:p>
                <a:r>
                  <a:rPr lang="zh-CN" altLang="en-US" dirty="0"/>
                  <a:t>最终复杂度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953347-6892-466B-AE32-02C6FC8716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 t="-1099" r="-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446400" y="348120"/>
              <a:ext cx="9037440" cy="630468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7040" y="338760"/>
                <a:ext cx="9056160" cy="632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270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37A02-DE26-4189-8A03-170F5A6D3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题目推荐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51AA4B-CF9A-4F07-826B-3461401E6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模板题：</a:t>
            </a:r>
            <a:endParaRPr lang="en-US" altLang="zh-CN" dirty="0"/>
          </a:p>
          <a:p>
            <a:pPr lvl="1"/>
            <a:r>
              <a:rPr lang="zh-CN" altLang="en-US" dirty="0"/>
              <a:t>洛谷 </a:t>
            </a:r>
            <a:r>
              <a:rPr lang="en-US" altLang="zh-CN" dirty="0"/>
              <a:t>P3370</a:t>
            </a:r>
          </a:p>
          <a:p>
            <a:r>
              <a:rPr lang="zh-CN" altLang="en-US" dirty="0"/>
              <a:t>简单：</a:t>
            </a:r>
            <a:endParaRPr lang="en-US" altLang="zh-CN" dirty="0"/>
          </a:p>
          <a:p>
            <a:pPr lvl="1"/>
            <a:r>
              <a:rPr lang="en-US" altLang="zh-CN" dirty="0"/>
              <a:t>BZOJ 3097: Hash Killer I</a:t>
            </a:r>
          </a:p>
          <a:p>
            <a:pPr lvl="1"/>
            <a:r>
              <a:rPr lang="en-US" altLang="zh-CN" dirty="0"/>
              <a:t>BZOJ 3098: Hash Killer II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692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73129-1ADD-4DDE-A753-77DDF588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[51nod</a:t>
            </a:r>
            <a:r>
              <a:rPr lang="zh-CN" altLang="en-US" dirty="0"/>
              <a:t> 1678</a:t>
            </a:r>
            <a:r>
              <a:rPr lang="en-US" altLang="zh-CN" dirty="0"/>
              <a:t>] </a:t>
            </a:r>
            <a:r>
              <a:rPr lang="en-US" altLang="zh-CN" dirty="0" err="1"/>
              <a:t>lyk</a:t>
            </a:r>
            <a:r>
              <a:rPr lang="zh-CN" altLang="en-US" dirty="0"/>
              <a:t>与</a:t>
            </a:r>
            <a:r>
              <a:rPr lang="en-US" altLang="zh-CN" dirty="0" err="1"/>
              <a:t>gcd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A0BD98-7197-47A5-8DF7-902FA10D0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一个n个数的数列，需要实现两种操作。</a:t>
            </a:r>
          </a:p>
          <a:p>
            <a:r>
              <a:rPr lang="zh-CN" altLang="en-US" dirty="0"/>
              <a:t>1：将 ai 改为b。</a:t>
            </a:r>
          </a:p>
          <a:p>
            <a:r>
              <a:rPr lang="zh-CN" altLang="en-US" dirty="0"/>
              <a:t>2：给定一个数i，求所有 gcd(i,j)=1 时的  aj  的总和。</a:t>
            </a:r>
          </a:p>
          <a:p>
            <a:endParaRPr lang="zh-CN" altLang="en-US" dirty="0"/>
          </a:p>
          <a:p>
            <a:r>
              <a:rPr lang="en-US" altLang="zh-CN" dirty="0"/>
              <a:t>n≤100,000  </a:t>
            </a:r>
          </a:p>
          <a:p>
            <a:r>
              <a:rPr lang="en-US" altLang="zh-CN" dirty="0"/>
              <a:t>ai,b≤1e4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919800" y="1027080"/>
              <a:ext cx="7581600" cy="537588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0440" y="1017720"/>
                <a:ext cx="7600320" cy="539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852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5427B-492D-4155-BD8E-C329043E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1B91AC-6C29-4AB5-96A5-13F75E9F0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考虑使用一个数的因数个数不超过</a:t>
            </a:r>
            <a:r>
              <a:rPr lang="en-US" altLang="zh-CN" dirty="0"/>
              <a:t>sqrt(N)</a:t>
            </a:r>
            <a:r>
              <a:rPr lang="zh-CN" altLang="en-US" dirty="0"/>
              <a:t>这个结论。</a:t>
            </a:r>
            <a:endParaRPr lang="en-US" altLang="zh-CN" dirty="0"/>
          </a:p>
          <a:p>
            <a:r>
              <a:rPr lang="zh-CN" altLang="en-US" dirty="0"/>
              <a:t>统计为</a:t>
            </a:r>
            <a:r>
              <a:rPr lang="en-US" altLang="zh-CN" dirty="0" err="1"/>
              <a:t>i</a:t>
            </a:r>
            <a:r>
              <a:rPr lang="zh-CN" altLang="en-US" dirty="0"/>
              <a:t>的倍数的所有下标位置的值之和。令这个数组为</a:t>
            </a:r>
            <a:r>
              <a:rPr lang="en-US" altLang="zh-CN" dirty="0"/>
              <a:t>f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n/1 + n/2 + n/3 … + n/n </a:t>
            </a:r>
            <a:r>
              <a:rPr lang="zh-CN" altLang="en-US" dirty="0"/>
              <a:t>≈ </a:t>
            </a:r>
            <a:r>
              <a:rPr lang="en-US" altLang="zh-CN" dirty="0" err="1"/>
              <a:t>nlogn</a:t>
            </a:r>
            <a:endParaRPr lang="en-US" altLang="zh-CN" dirty="0"/>
          </a:p>
          <a:p>
            <a:r>
              <a:rPr lang="zh-CN" altLang="en-US" dirty="0"/>
              <a:t>对于修改</a:t>
            </a:r>
            <a:r>
              <a:rPr lang="en-US" altLang="zh-CN" dirty="0"/>
              <a:t>ai</a:t>
            </a:r>
            <a:r>
              <a:rPr lang="zh-CN" altLang="en-US" dirty="0"/>
              <a:t>操作，只需要修改</a:t>
            </a:r>
            <a:r>
              <a:rPr lang="en-US" altLang="zh-CN" dirty="0" err="1"/>
              <a:t>i</a:t>
            </a:r>
            <a:r>
              <a:rPr lang="zh-CN" altLang="en-US" dirty="0"/>
              <a:t>的所有因数位置的</a:t>
            </a:r>
            <a:r>
              <a:rPr lang="en-US" altLang="zh-CN" dirty="0"/>
              <a:t>f</a:t>
            </a:r>
            <a:r>
              <a:rPr lang="zh-CN" altLang="en-US" dirty="0"/>
              <a:t>即可。</a:t>
            </a:r>
            <a:endParaRPr lang="en-US" altLang="zh-CN" dirty="0"/>
          </a:p>
          <a:p>
            <a:r>
              <a:rPr lang="zh-CN" altLang="en-US" dirty="0"/>
              <a:t>对于查询操作，进行容斥，</a:t>
            </a:r>
            <a:endParaRPr lang="en-US" altLang="zh-CN" dirty="0"/>
          </a:p>
          <a:p>
            <a:r>
              <a:rPr lang="en-US" altLang="zh-CN" dirty="0"/>
              <a:t>+</a:t>
            </a:r>
            <a:r>
              <a:rPr lang="zh-CN" altLang="en-US" dirty="0"/>
              <a:t>有一个质因数相同的，</a:t>
            </a:r>
            <a:r>
              <a:rPr lang="en-US" altLang="zh-CN" dirty="0"/>
              <a:t>-</a:t>
            </a:r>
            <a:r>
              <a:rPr lang="zh-CN" altLang="en-US" dirty="0"/>
              <a:t>有两个质因数相同的，</a:t>
            </a:r>
            <a:r>
              <a:rPr lang="en-US" altLang="zh-CN" dirty="0"/>
              <a:t> +</a:t>
            </a:r>
            <a:r>
              <a:rPr lang="zh-CN" altLang="en-US" dirty="0"/>
              <a:t>有三个质因数相同的</a:t>
            </a:r>
            <a:r>
              <a:rPr lang="en-US" altLang="zh-CN" dirty="0"/>
              <a:t>…</a:t>
            </a:r>
          </a:p>
          <a:p>
            <a:endParaRPr lang="en-US" altLang="zh-CN" dirty="0"/>
          </a:p>
          <a:p>
            <a:r>
              <a:rPr lang="zh-CN" altLang="en-US" dirty="0"/>
              <a:t>总复杂度</a:t>
            </a:r>
            <a:r>
              <a:rPr lang="en-US" altLang="zh-CN" dirty="0"/>
              <a:t>O(N</a:t>
            </a:r>
            <a:r>
              <a:rPr lang="en-US" altLang="zh-CN" baseline="30000" dirty="0"/>
              <a:t>1.5</a:t>
            </a:r>
            <a:r>
              <a:rPr lang="en-US" altLang="zh-CN" dirty="0"/>
              <a:t>) 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142920" y="258840"/>
              <a:ext cx="8581680" cy="461700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560" y="249480"/>
                <a:ext cx="8600400" cy="463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483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D71A7-4198-42DA-9AF2-CE63570C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[51nod 1495]</a:t>
            </a:r>
            <a:r>
              <a:rPr lang="zh-CN" altLang="en-US" dirty="0"/>
              <a:t>中国好区间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69D6B1-D366-46D5-A285-A468014B1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阿尔法在玩一个游戏，阿尔法给出了一个长度为n的序列，他认为，一段好的区间，它的长度是&gt;=k的，且该区间的第k大的那个数，一定大于等于T。那么问题来了，阿尔法想知道有多少好的区间。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输入数据</a:t>
            </a:r>
            <a:endParaRPr lang="en-US" altLang="zh-CN" dirty="0"/>
          </a:p>
          <a:p>
            <a:r>
              <a:rPr lang="zh-CN" altLang="en-US" dirty="0"/>
              <a:t>n≤10</a:t>
            </a:r>
            <a:r>
              <a:rPr lang="en-US" altLang="zh-CN" dirty="0"/>
              <a:t>,</a:t>
            </a:r>
            <a:r>
              <a:rPr lang="zh-CN" altLang="en-US" dirty="0"/>
              <a:t>000</a:t>
            </a:r>
            <a:r>
              <a:rPr lang="en-US" altLang="zh-CN" dirty="0"/>
              <a:t>,</a:t>
            </a:r>
            <a:r>
              <a:rPr lang="zh-CN" altLang="en-US" dirty="0"/>
              <a:t>000</a:t>
            </a:r>
            <a:endParaRPr lang="en-US" altLang="zh-CN" dirty="0"/>
          </a:p>
          <a:p>
            <a:r>
              <a:rPr lang="zh-CN" altLang="en-US" dirty="0"/>
              <a:t>k≤n</a:t>
            </a:r>
            <a:endParaRPr lang="en-US" altLang="zh-CN" dirty="0"/>
          </a:p>
          <a:p>
            <a:r>
              <a:rPr lang="zh-CN" altLang="en-US" dirty="0"/>
              <a:t>T</a:t>
            </a:r>
            <a:r>
              <a:rPr lang="en-US" altLang="zh-CN" dirty="0"/>
              <a:t>,</a:t>
            </a:r>
            <a:r>
              <a:rPr lang="zh-CN" altLang="en-US" dirty="0"/>
              <a:t>序列中的数值</a:t>
            </a:r>
            <a:r>
              <a:rPr lang="en-US" altLang="zh-CN" dirty="0"/>
              <a:t>≤10</a:t>
            </a:r>
            <a:r>
              <a:rPr lang="en-US" altLang="zh-CN" baseline="30000" dirty="0"/>
              <a:t>9</a:t>
            </a:r>
            <a:endParaRPr lang="zh-CN" altLang="en-US" baseline="30000" dirty="0"/>
          </a:p>
          <a:p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1071720" y="348120"/>
              <a:ext cx="7509960" cy="519768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360" y="338760"/>
                <a:ext cx="7528680" cy="521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460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8DAC2-2B40-4937-ADAD-96CE3730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56BB30-2AC6-4F9E-B545-7EF09331A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对于这一类“统计是否比某个数大的数个数”问题，通常可以把大于等于这个数的数字看出</a:t>
            </a:r>
            <a:r>
              <a:rPr lang="en-US" altLang="zh-CN" dirty="0"/>
              <a:t>1</a:t>
            </a:r>
            <a:r>
              <a:rPr lang="zh-CN" altLang="en-US" dirty="0"/>
              <a:t>，小于的看成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原问题等于统计和大于</a:t>
            </a:r>
            <a:r>
              <a:rPr lang="en-US" altLang="zh-CN" dirty="0"/>
              <a:t>K</a:t>
            </a:r>
            <a:r>
              <a:rPr lang="zh-CN" altLang="en-US" dirty="0"/>
              <a:t>的区间有多少个。</a:t>
            </a:r>
            <a:endParaRPr lang="en-US" altLang="zh-CN" dirty="0"/>
          </a:p>
          <a:p>
            <a:r>
              <a:rPr lang="zh-CN" altLang="en-US" dirty="0"/>
              <a:t>使用双指针</a:t>
            </a:r>
            <a:r>
              <a:rPr lang="en-US" altLang="zh-CN" dirty="0"/>
              <a:t>O(N)</a:t>
            </a:r>
            <a:r>
              <a:rPr lang="zh-CN" altLang="en-US" dirty="0"/>
              <a:t>解决。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105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A749A-5E89-4F83-A29A-421E5B7A6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[</a:t>
            </a:r>
            <a:r>
              <a:rPr lang="en-US" altLang="zh-CN" dirty="0" err="1"/>
              <a:t>Codeforces</a:t>
            </a:r>
            <a:r>
              <a:rPr lang="en-US" altLang="zh-CN" dirty="0"/>
              <a:t> 306D] Cow Tennis Tournament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C103C0-5643-41F5-AA9F-4A03074230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构造一个内角相等边长互不相等的凸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边形。</a:t>
                </a:r>
                <a:endParaRPr lang="en-US" altLang="zh-CN" dirty="0"/>
              </a:p>
              <a:p>
                <a:r>
                  <a:rPr lang="zh-CN" altLang="en-US" dirty="0"/>
                  <a:t>输出每个顶点的坐标。要求为不超过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dirty="0"/>
                  <a:t>的浮点，且任意边长不超过</a:t>
                </a:r>
                <a:r>
                  <a:rPr lang="en-US" altLang="zh-CN" dirty="0"/>
                  <a:t>1000</a:t>
                </a:r>
                <a:r>
                  <a:rPr lang="zh-CN" altLang="en-US" dirty="0"/>
                  <a:t>。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C103C0-5643-41F5-AA9F-4A03074230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1062720" y="1321560"/>
              <a:ext cx="8188920" cy="441180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3360" y="1312200"/>
                <a:ext cx="8207640" cy="443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805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429F5-67D5-47D4-9A6C-D27AE1C1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991353-1EEE-47FC-8267-EC151246B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 ≤ 4 </a:t>
            </a:r>
            <a:r>
              <a:rPr lang="zh-CN" altLang="en-US" dirty="0"/>
              <a:t>显然是无解的。</a:t>
            </a:r>
            <a:endParaRPr lang="en-US" altLang="zh-CN" dirty="0"/>
          </a:p>
          <a:p>
            <a:r>
              <a:rPr lang="zh-CN" altLang="en-US" dirty="0"/>
              <a:t>显然如果知道了边长那么我们就确定了这个多边形的形状，所以只用考虑边长。我们可以让前 </a:t>
            </a:r>
            <a:r>
              <a:rPr lang="en-US" altLang="zh-CN" dirty="0"/>
              <a:t>n − 2 </a:t>
            </a:r>
            <a:r>
              <a:rPr lang="zh-CN" altLang="en-US" dirty="0"/>
              <a:t>条边中第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条边的边长为 </a:t>
            </a:r>
            <a:r>
              <a:rPr lang="en-US" altLang="zh-CN" dirty="0"/>
              <a:t>500 + 0.01 · </a:t>
            </a:r>
            <a:r>
              <a:rPr lang="en-US" altLang="zh-CN" dirty="0" err="1"/>
              <a:t>i</a:t>
            </a:r>
            <a:r>
              <a:rPr lang="zh-CN" altLang="en-US" dirty="0"/>
              <a:t>，然后最后两条边凑一下长度使得恰好能使多边形封闭。</a:t>
            </a:r>
            <a:endParaRPr lang="en-US" altLang="zh-CN" dirty="0"/>
          </a:p>
          <a:p>
            <a:r>
              <a:rPr lang="zh-CN" altLang="en-US" dirty="0"/>
              <a:t>其余情况使用这样子的构造可以保证 </a:t>
            </a:r>
            <a:r>
              <a:rPr lang="en-US" altLang="zh-CN" dirty="0"/>
              <a:t>100 </a:t>
            </a:r>
            <a:r>
              <a:rPr lang="zh-CN" altLang="en-US" dirty="0"/>
              <a:t>以内的正确性。</a:t>
            </a:r>
          </a:p>
          <a:p>
            <a:r>
              <a:rPr lang="zh-CN" altLang="en-US" dirty="0"/>
              <a:t>用程序输出下 </a:t>
            </a:r>
            <a:r>
              <a:rPr lang="en-US" altLang="zh-CN" dirty="0"/>
              <a:t>1 ∼ 100 </a:t>
            </a:r>
            <a:r>
              <a:rPr lang="zh-CN" altLang="en-US" dirty="0"/>
              <a:t>的情况发现是对的。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2696760" y="0"/>
              <a:ext cx="6090480" cy="617976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7400" y="-9360"/>
                <a:ext cx="6109200" cy="619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492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31C1D-BBB3-4618-9633-F2DEAE57B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en-US" altLang="zh-CN" dirty="0" err="1"/>
              <a:t>Codeforces</a:t>
            </a:r>
            <a:r>
              <a:rPr lang="en-US" altLang="zh-CN" dirty="0"/>
              <a:t> 317C] Balance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90146B-AD03-4A74-9F02-F268A952F9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个注水容器通过 </a:t>
                </a:r>
                <a:r>
                  <a:rPr lang="en-US" altLang="zh-CN" dirty="0"/>
                  <a:t>m </a:t>
                </a:r>
                <a:r>
                  <a:rPr lang="zh-CN" altLang="en-US" dirty="0"/>
                  <a:t>个双向输水管道形成一个图，每个容器的容积为 </a:t>
                </a:r>
                <a:r>
                  <a:rPr lang="en-US" altLang="zh-CN" dirty="0"/>
                  <a:t>v </a:t>
                </a:r>
                <a:r>
                  <a:rPr lang="zh-CN" altLang="en-US" dirty="0"/>
                  <a:t>升。给你每个容器初始状态的水量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和目标状态的水量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，构造一个输水方案，每次可以沿一个管道输送任意水量，总步骤数不能超过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。需要判断无解。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pt-BR" altLang="zh-CN" i="1" dirty="0">
                        <a:latin typeface="Cambria Math" panose="02040503050406030204" pitchFamily="18" charset="0"/>
                      </a:rPr>
                      <m:t>1 ≤ </m:t>
                    </m:r>
                    <m:r>
                      <a:rPr lang="pt-BR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altLang="zh-CN" i="1" dirty="0">
                        <a:latin typeface="Cambria Math" panose="02040503050406030204" pitchFamily="18" charset="0"/>
                      </a:rPr>
                      <m:t> ≤ 300, 1 ≤</m:t>
                    </m:r>
                    <m:r>
                      <a:rPr lang="pt-BR" altLang="zh-CN" i="1" dirty="0">
                        <a:latin typeface="Cambria Math" panose="02040503050406030204" pitchFamily="18" charset="0"/>
                      </a:rPr>
                      <m:t>𝑎𝑖</m:t>
                    </m:r>
                    <m:r>
                      <a:rPr lang="pt-BR" altLang="zh-CN" i="1" dirty="0">
                        <a:latin typeface="Cambria Math" panose="02040503050406030204" pitchFamily="18" charset="0"/>
                      </a:rPr>
                      <m:t>, </m:t>
                    </m:r>
                    <m:r>
                      <a:rPr lang="pt-BR" altLang="zh-CN" i="1" dirty="0">
                        <a:latin typeface="Cambria Math" panose="02040503050406030204" pitchFamily="18" charset="0"/>
                      </a:rPr>
                      <m:t>𝑏𝑖</m:t>
                    </m:r>
                    <m:r>
                      <a:rPr lang="pt-BR" altLang="zh-CN" i="1" dirty="0">
                        <a:latin typeface="Cambria Math" panose="02040503050406030204" pitchFamily="18" charset="0"/>
                      </a:rPr>
                      <m:t> ≤ </m:t>
                    </m:r>
                    <m:r>
                      <a:rPr lang="pt-BR" altLang="zh-CN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altLang="zh-CN" i="1" dirty="0">
                        <a:latin typeface="Cambria Math" panose="02040503050406030204" pitchFamily="18" charset="0"/>
                      </a:rPr>
                      <m:t> ≤ 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zh-CN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altLang="zh-CN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, 0 ≤ 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 ≤ 50000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90146B-AD03-4A74-9F02-F268A952F9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982440" y="812520"/>
              <a:ext cx="7536960" cy="542088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3080" y="803160"/>
                <a:ext cx="7555680" cy="543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755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F69C7-6F57-6002-85FB-CA02B74B7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trike="sngStrike" dirty="0">
                <a:latin typeface="Arial" panose="020B0604020202020204" pitchFamily="34" charset="0"/>
                <a:ea typeface="微软雅黑" panose="020B0503020204020204" pitchFamily="34" charset="-122"/>
              </a:rPr>
              <a:t>自我介绍</a:t>
            </a:r>
            <a:endParaRPr lang="zh-CN" altLang="en-US" strike="sngStrike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A952A41-83E8-D6B7-0607-602D8C3FD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490" y="2019725"/>
            <a:ext cx="1720938" cy="1657435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8463805-40B7-4AFD-BD9A-70D9A6D9D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428" y="2019459"/>
            <a:ext cx="1610889" cy="1610889"/>
          </a:xfrm>
          <a:prstGeom prst="rect">
            <a:avLst/>
          </a:prstGeom>
        </p:spPr>
      </p:pic>
      <p:pic>
        <p:nvPicPr>
          <p:cNvPr id="1026" name="Picture 2" descr="爱门是什么意思？网络用语表情包_9万个为什么">
            <a:extLst>
              <a:ext uri="{FF2B5EF4-FFF2-40B4-BE49-F238E27FC236}">
                <a16:creationId xmlns:a16="http://schemas.microsoft.com/office/drawing/2014/main" id="{2F1BFEC0-3440-DFF5-8B08-06F74F32B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317" y="1909276"/>
            <a:ext cx="1565382" cy="178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崩坏星穹铁道表情包有哪些-崩坏星穹铁道表情包分享-多特游戏">
            <a:extLst>
              <a:ext uri="{FF2B5EF4-FFF2-40B4-BE49-F238E27FC236}">
                <a16:creationId xmlns:a16="http://schemas.microsoft.com/office/drawing/2014/main" id="{F09E75AC-B191-0C41-8DE6-C115AB8D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90" y="3677160"/>
            <a:ext cx="1720938" cy="162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88156EF-58AF-76F9-9EAB-A300BA9A64B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277"/>
          <a:stretch/>
        </p:blipFill>
        <p:spPr>
          <a:xfrm>
            <a:off x="3654427" y="3630348"/>
            <a:ext cx="1610889" cy="1557115"/>
          </a:xfrm>
          <a:prstGeom prst="rect">
            <a:avLst/>
          </a:prstGeom>
        </p:spPr>
      </p:pic>
      <p:pic>
        <p:nvPicPr>
          <p:cNvPr id="1032" name="Picture 8" descr="微信恶搞动态二次元斗图表情包_微信表情_微茶网">
            <a:extLst>
              <a:ext uri="{FF2B5EF4-FFF2-40B4-BE49-F238E27FC236}">
                <a16:creationId xmlns:a16="http://schemas.microsoft.com/office/drawing/2014/main" id="{42B29EBA-AC1D-DCA2-BC5F-D741287B7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316" y="3630348"/>
            <a:ext cx="1557115" cy="155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92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D1099-E8FD-49C7-AD8F-602328AC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15E6D5-BB9C-4E03-92FF-93D777B89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只需要考虑一颗生成树，然后每次完成叶子节点即可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973440" y="339480"/>
              <a:ext cx="7295760" cy="501876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4080" y="330120"/>
                <a:ext cx="7314480" cy="503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477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FD0BE-DDD7-4CE6-8271-696BAF3B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en-US" altLang="zh-CN" dirty="0" err="1"/>
              <a:t>Codeforces</a:t>
            </a:r>
            <a:r>
              <a:rPr lang="en-US" altLang="zh-CN" dirty="0"/>
              <a:t> 323B] Tournament-graph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CD56E7-7CBE-4E4B-A0A2-0C6E5A2120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构造一个结点数为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的竞赛图，使得任意两点间距离不超过 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。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CD56E7-7CBE-4E4B-A0A2-0C6E5A2120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910800" y="1571760"/>
              <a:ext cx="8242560" cy="434916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1440" y="1562400"/>
                <a:ext cx="8261280" cy="436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24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8218B-07BE-4586-9A85-813910B2E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91A3BD-CF5E-489C-A6DF-B94BC2283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1776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如果能构造出大小为 </a:t>
            </a:r>
            <a:r>
              <a:rPr lang="en-US" altLang="zh-CN" dirty="0"/>
              <a:t>n </a:t>
            </a:r>
            <a:r>
              <a:rPr lang="zh-CN" altLang="en-US" dirty="0"/>
              <a:t>的，那么就能很容易构造出大小为 </a:t>
            </a:r>
            <a:r>
              <a:rPr lang="en-US" altLang="zh-CN" dirty="0"/>
              <a:t>n + 2 </a:t>
            </a:r>
            <a:r>
              <a:rPr lang="zh-CN" altLang="en-US" dirty="0"/>
              <a:t>的。找出原图中结点 </a:t>
            </a:r>
            <a:r>
              <a:rPr lang="en-US" altLang="zh-CN" dirty="0"/>
              <a:t>1 </a:t>
            </a:r>
            <a:r>
              <a:rPr lang="zh-CN" altLang="en-US" dirty="0"/>
              <a:t>连向的所有结点组成的集合 </a:t>
            </a:r>
            <a:r>
              <a:rPr lang="en-US" altLang="zh-CN" dirty="0"/>
              <a:t>A </a:t>
            </a:r>
            <a:r>
              <a:rPr lang="zh-CN" altLang="en-US" dirty="0"/>
              <a:t>和所有连向 </a:t>
            </a:r>
            <a:r>
              <a:rPr lang="en-US" altLang="zh-CN" dirty="0"/>
              <a:t>1 </a:t>
            </a:r>
            <a:r>
              <a:rPr lang="zh-CN" altLang="en-US" dirty="0"/>
              <a:t>的结点组成的集合 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易知除 </a:t>
            </a:r>
            <a:r>
              <a:rPr lang="en-US" altLang="zh-CN" dirty="0"/>
              <a:t>1 </a:t>
            </a:r>
            <a:r>
              <a:rPr lang="zh-CN" altLang="en-US" dirty="0"/>
              <a:t>以外的所有结点要么在 </a:t>
            </a:r>
            <a:r>
              <a:rPr lang="en-US" altLang="zh-CN" dirty="0"/>
              <a:t>A </a:t>
            </a:r>
            <a:r>
              <a:rPr lang="zh-CN" altLang="en-US" dirty="0"/>
              <a:t>里面要么在 </a:t>
            </a:r>
            <a:r>
              <a:rPr lang="en-US" altLang="zh-CN" dirty="0"/>
              <a:t>B </a:t>
            </a:r>
            <a:r>
              <a:rPr lang="zh-CN" altLang="en-US" dirty="0"/>
              <a:t>里面。当新增 </a:t>
            </a:r>
            <a:r>
              <a:rPr lang="en-US" altLang="zh-CN" dirty="0"/>
              <a:t>n + 1 </a:t>
            </a:r>
            <a:r>
              <a:rPr lang="zh-CN" altLang="en-US" dirty="0"/>
              <a:t>和 </a:t>
            </a:r>
            <a:r>
              <a:rPr lang="en-US" altLang="zh-CN" dirty="0"/>
              <a:t>n + 2 </a:t>
            </a:r>
            <a:r>
              <a:rPr lang="zh-CN" altLang="en-US" dirty="0"/>
              <a:t>时，我们新增边：</a:t>
            </a:r>
            <a:endParaRPr lang="en-US" altLang="zh-CN" dirty="0"/>
          </a:p>
          <a:p>
            <a:pPr lvl="1"/>
            <a:r>
              <a:rPr lang="pt-BR" altLang="zh-CN" dirty="0"/>
              <a:t>1. 1 → n + 1</a:t>
            </a:r>
          </a:p>
          <a:p>
            <a:pPr lvl="1"/>
            <a:r>
              <a:rPr lang="pt-BR" altLang="zh-CN" dirty="0"/>
              <a:t>2. n + 1 → n + 2</a:t>
            </a:r>
          </a:p>
          <a:p>
            <a:pPr lvl="1"/>
            <a:r>
              <a:rPr lang="pt-BR" altLang="zh-CN" dirty="0"/>
              <a:t>3. n </a:t>
            </a:r>
            <a:r>
              <a:rPr lang="pt-BR" altLang="zh-CN"/>
              <a:t>+ 2 </a:t>
            </a:r>
            <a:r>
              <a:rPr lang="pt-BR" altLang="zh-CN" dirty="0"/>
              <a:t>→ 1</a:t>
            </a:r>
          </a:p>
          <a:p>
            <a:pPr lvl="1"/>
            <a:r>
              <a:rPr lang="pt-BR" altLang="zh-CN" dirty="0"/>
              <a:t>4. n + 1 → a, a ∈ A</a:t>
            </a:r>
          </a:p>
          <a:p>
            <a:pPr lvl="1"/>
            <a:r>
              <a:rPr lang="pt-BR" altLang="zh-CN" dirty="0"/>
              <a:t>5. a → n + 2, a ∈ A</a:t>
            </a:r>
          </a:p>
          <a:p>
            <a:pPr lvl="1"/>
            <a:r>
              <a:rPr lang="pt-BR" altLang="zh-CN" dirty="0"/>
              <a:t>6. n + 2 → b, b ∈ B</a:t>
            </a:r>
          </a:p>
          <a:p>
            <a:pPr lvl="1"/>
            <a:r>
              <a:rPr lang="pt-BR" altLang="zh-CN" dirty="0"/>
              <a:t>7. b → n + 1, b ∈ B</a:t>
            </a:r>
          </a:p>
          <a:p>
            <a:r>
              <a:rPr lang="zh-CN" altLang="en-US" dirty="0"/>
              <a:t>然后 </a:t>
            </a:r>
            <a:r>
              <a:rPr lang="en-US" altLang="zh-CN" dirty="0"/>
              <a:t>n = 3 </a:t>
            </a:r>
            <a:r>
              <a:rPr lang="zh-CN" altLang="en-US" dirty="0"/>
              <a:t>显然有解，这样奇数都能构造出来。接着发现 </a:t>
            </a:r>
            <a:r>
              <a:rPr lang="en-US" altLang="zh-CN" dirty="0"/>
              <a:t>n = 4 </a:t>
            </a:r>
            <a:r>
              <a:rPr lang="zh-CN" altLang="en-US" dirty="0"/>
              <a:t>无解，于是尝试手玩 </a:t>
            </a:r>
            <a:r>
              <a:rPr lang="en-US" altLang="zh-CN" dirty="0"/>
              <a:t>n = 6</a:t>
            </a:r>
            <a:r>
              <a:rPr lang="zh-CN" altLang="en-US" dirty="0"/>
              <a:t>，</a:t>
            </a:r>
          </a:p>
          <a:p>
            <a:r>
              <a:rPr lang="zh-CN" altLang="en-US" dirty="0"/>
              <a:t>发现可以玩出来，这样大于等于 </a:t>
            </a:r>
            <a:r>
              <a:rPr lang="en-US" altLang="zh-CN" dirty="0"/>
              <a:t>6 </a:t>
            </a:r>
            <a:r>
              <a:rPr lang="zh-CN" altLang="en-US" dirty="0"/>
              <a:t>的偶数都能构造出来</a:t>
            </a:r>
          </a:p>
          <a:p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973440" y="357120"/>
              <a:ext cx="6402960" cy="588492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4080" y="347760"/>
                <a:ext cx="6421680" cy="590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41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36F91-B803-4E5B-A870-4270225B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en-US" altLang="zh-CN" dirty="0" err="1"/>
              <a:t>Codeforces</a:t>
            </a:r>
            <a:r>
              <a:rPr lang="en-US" altLang="zh-CN" dirty="0"/>
              <a:t> 333C] Lucky Tickets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1F3BE4-06D2-464B-B5AC-50996E85F5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构造 </a:t>
                </a:r>
                <a:r>
                  <a:rPr lang="en-US" altLang="zh-CN" dirty="0"/>
                  <a:t>m </a:t>
                </a:r>
                <a:r>
                  <a:rPr lang="zh-CN" altLang="en-US" dirty="0"/>
                  <a:t>个长度为 </a:t>
                </a:r>
                <a:r>
                  <a:rPr lang="en-US" altLang="zh-CN" dirty="0"/>
                  <a:t>8 </a:t>
                </a:r>
                <a:r>
                  <a:rPr lang="zh-CN" altLang="en-US" dirty="0"/>
                  <a:t>的数字串使得插入插入加号、减号、乘号、括号后能得到结果 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。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≤ 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≤ 3 × 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1F3BE4-06D2-464B-B5AC-50996E85F5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31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87966-2ACE-4297-86FD-2C43A9326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4A9DD8-71C1-4BE0-BDEC-A21F0CA77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暴力枚举每个 </a:t>
            </a:r>
            <a:r>
              <a:rPr lang="en-US" altLang="zh-CN" dirty="0"/>
              <a:t>4 </a:t>
            </a:r>
            <a:r>
              <a:rPr lang="zh-CN" altLang="en-US" dirty="0"/>
              <a:t>位数字串能得到的所有可能结果 </a:t>
            </a:r>
            <a:r>
              <a:rPr lang="en-US" altLang="zh-CN" dirty="0"/>
              <a:t>r</a:t>
            </a:r>
            <a:r>
              <a:rPr lang="zh-CN" altLang="en-US" dirty="0"/>
              <a:t>，然后前 </a:t>
            </a:r>
            <a:r>
              <a:rPr lang="en-US" altLang="zh-CN" dirty="0"/>
              <a:t>4 </a:t>
            </a:r>
            <a:r>
              <a:rPr lang="zh-CN" altLang="en-US" dirty="0"/>
              <a:t>位给这个数字串，后 </a:t>
            </a:r>
            <a:r>
              <a:rPr lang="en-US" altLang="zh-CN" dirty="0"/>
              <a:t>4 </a:t>
            </a:r>
            <a:r>
              <a:rPr lang="zh-CN" altLang="en-US" dirty="0"/>
              <a:t>位是</a:t>
            </a:r>
            <a:r>
              <a:rPr lang="en-US" altLang="zh-CN" dirty="0"/>
              <a:t>n + r</a:t>
            </a:r>
            <a:r>
              <a:rPr lang="zh-CN" altLang="en-US" dirty="0"/>
              <a:t>。如果 </a:t>
            </a:r>
            <a:r>
              <a:rPr lang="en-US" altLang="zh-CN" dirty="0"/>
              <a:t>n + r </a:t>
            </a:r>
            <a:r>
              <a:rPr lang="zh-CN" altLang="en-US" dirty="0"/>
              <a:t>不是不超过 </a:t>
            </a:r>
            <a:r>
              <a:rPr lang="en-US" altLang="zh-CN" dirty="0"/>
              <a:t>4 </a:t>
            </a:r>
            <a:r>
              <a:rPr lang="zh-CN" altLang="en-US" dirty="0"/>
              <a:t>位的整数就不管。可以发现即使舍掉了超出范围的数，方案数也仍然是非常多的，于是就能 </a:t>
            </a:r>
            <a:r>
              <a:rPr lang="en-US" altLang="zh-CN" dirty="0"/>
              <a:t>AC </a:t>
            </a:r>
            <a:r>
              <a:rPr lang="zh-CN" altLang="en-US" dirty="0"/>
              <a:t>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35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88BCC-7AC7-429B-BBB7-AF3E01B23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en-US" altLang="zh-CN" dirty="0" err="1"/>
              <a:t>Codeforces</a:t>
            </a:r>
            <a:r>
              <a:rPr lang="en-US" altLang="zh-CN" dirty="0"/>
              <a:t> 329D] The Evil Temple and the Moving Rocks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B4B2EA-144B-41E9-BD75-632BBEDAC7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zh-CN" altLang="en-US" dirty="0"/>
                  <a:t>有一个 </a:t>
                </a:r>
                <a:r>
                  <a:rPr lang="en-US" altLang="zh-CN" dirty="0"/>
                  <a:t>n × n </a:t>
                </a:r>
                <a:r>
                  <a:rPr lang="zh-CN" altLang="en-US" dirty="0"/>
                  <a:t>的正方形房间中，四周都是围墙。</a:t>
                </a:r>
                <a:endParaRPr lang="en-US" altLang="zh-CN" dirty="0"/>
              </a:p>
              <a:p>
                <a:r>
                  <a:rPr lang="zh-CN" altLang="en-US" dirty="0"/>
                  <a:t>相邻的一个房间里有无数块具有魔力的石头。这些石头都属于下列四种类型之一：</a:t>
                </a:r>
                <a:endParaRPr lang="en-US" altLang="zh-CN" dirty="0"/>
              </a:p>
              <a:p>
                <a:pPr lvl="1"/>
                <a:r>
                  <a:rPr lang="en-US" altLang="zh-CN" sz="1800" dirty="0"/>
                  <a:t>“^”</a:t>
                </a:r>
                <a:r>
                  <a:rPr lang="zh-CN" altLang="en-US" sz="1800" dirty="0"/>
                  <a:t>：这种类型的石块将会向上移动；</a:t>
                </a:r>
              </a:p>
              <a:p>
                <a:pPr lvl="1"/>
                <a:r>
                  <a:rPr lang="en-US" altLang="zh-CN" sz="1800" dirty="0"/>
                  <a:t>“&lt;”</a:t>
                </a:r>
                <a:r>
                  <a:rPr lang="zh-CN" altLang="en-US" sz="1800" dirty="0"/>
                  <a:t>：这种类型的石块将会向左移动；</a:t>
                </a:r>
              </a:p>
              <a:p>
                <a:pPr lvl="1"/>
                <a:r>
                  <a:rPr lang="en-US" altLang="zh-CN" sz="1800" dirty="0"/>
                  <a:t>“&gt;”</a:t>
                </a:r>
                <a:r>
                  <a:rPr lang="zh-CN" altLang="en-US" sz="1800" dirty="0"/>
                  <a:t>：这种类型的石块将会向右移动；</a:t>
                </a:r>
              </a:p>
              <a:p>
                <a:pPr lvl="1"/>
                <a:r>
                  <a:rPr lang="en-US" altLang="zh-CN" sz="1800" dirty="0"/>
                  <a:t>“v”</a:t>
                </a:r>
                <a:r>
                  <a:rPr lang="zh-CN" altLang="en-US" sz="1800" dirty="0"/>
                  <a:t>：这种类型的石块将会向下移动；</a:t>
                </a:r>
              </a:p>
              <a:p>
                <a:r>
                  <a:rPr lang="zh-CN" altLang="en-US" dirty="0"/>
                  <a:t>你首先需要在一些格子中放上某种类型的石块（每个格子最多只能放一块石头）。然后选择其中一块石头激活它。被激活的石块将会一直朝着它的方向移动，直到撞到了其他石块或者撞到了房间四周的围墙（如果在它的方向上紧挨着就有其他石块，它将不会有任何移动）。之后这块石头将停止运动。如果它撞到了围墙，则游戏结束。否则，它所撞击到的石块将被激活，且这一过程将会持续发生。倘若石块在撞击到围墙或者其他石块之前至少移动了一步，则该次撞击将会发出一记清脆的响声。当石块撞击发出的响声达到或者超过 </a:t>
                </a:r>
                <a:r>
                  <a:rPr lang="en-US" altLang="zh-CN" dirty="0"/>
                  <a:t>x </a:t>
                </a:r>
                <a:r>
                  <a:rPr lang="zh-CN" altLang="en-US" dirty="0"/>
                  <a:t>次就获得胜利。</a:t>
                </a:r>
              </a:p>
              <a:p>
                <a:r>
                  <a:rPr lang="zh-CN" altLang="en-US" dirty="0"/>
                  <a:t>请构造一组方案。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B4B2EA-144B-41E9-BD75-632BBEDAC7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" t="-18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58463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E5244-1091-4562-B32B-F32DCAA3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5D18CC-A132-484D-8662-81535BD299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上一层撞完了会激活下一层，而每层都会产生至少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个撞击声。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5D18CC-A132-484D-8662-81535BD299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18FD6B4-0E1C-4702-8403-261B4D521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917" y="2747332"/>
            <a:ext cx="1695687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591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E811E-6A1F-4E16-A010-426F4DD2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[GCJ WF 2014 D] Paradox Sort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576E10-DD3F-E75C-C626-A8663C385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8835115" cy="25051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658614-C032-2A7E-2C1F-A4A14C349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451" y="4527102"/>
            <a:ext cx="2238589" cy="68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287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F37C4-AD44-89C1-42FF-A2F42DF49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A5A6B35-5F4E-8C1A-C79A-7B5A78A76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335" y="1539778"/>
            <a:ext cx="8188483" cy="4296426"/>
          </a:xfrm>
        </p:spPr>
      </p:pic>
    </p:spTree>
    <p:extLst>
      <p:ext uri="{BB962C8B-B14F-4D97-AF65-F5344CB8AC3E}">
        <p14:creationId xmlns:p14="http://schemas.microsoft.com/office/powerpoint/2010/main" val="4300478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00AEF-03DB-5819-F818-58B1AE2D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类似习题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0D92F-3DF9-4028-174C-90E94D713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260E</a:t>
            </a:r>
          </a:p>
          <a:p>
            <a:r>
              <a:rPr lang="en-US" altLang="zh-CN" dirty="0" err="1"/>
              <a:t>Codeforces</a:t>
            </a:r>
            <a:r>
              <a:rPr lang="en-US" altLang="zh-CN" dirty="0"/>
              <a:t> 317E</a:t>
            </a:r>
          </a:p>
          <a:p>
            <a:r>
              <a:rPr lang="en-US" altLang="zh-CN" dirty="0"/>
              <a:t>USACO Tower of Hay</a:t>
            </a:r>
          </a:p>
          <a:p>
            <a:r>
              <a:rPr lang="en-US" altLang="zh-CN" dirty="0"/>
              <a:t>Andrew Stankevich Contest 35 F</a:t>
            </a:r>
          </a:p>
          <a:p>
            <a:r>
              <a:rPr lang="en-US" altLang="zh-CN" dirty="0" err="1"/>
              <a:t>Codeforces</a:t>
            </a:r>
            <a:r>
              <a:rPr lang="en-US" altLang="zh-CN" dirty="0"/>
              <a:t> 257C</a:t>
            </a:r>
          </a:p>
          <a:p>
            <a:r>
              <a:rPr lang="en-US" altLang="zh-CN" dirty="0"/>
              <a:t>CTSC2016 D2T1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89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EEF01-D9FD-47D8-84EA-652A4372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E1886B-AC90-4EBA-AB26-60B412454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有两个长度为</a:t>
            </a:r>
            <a:r>
              <a:rPr lang="en-US" altLang="zh-CN" dirty="0"/>
              <a:t>N</a:t>
            </a:r>
            <a:r>
              <a:rPr lang="zh-CN" altLang="en-US" dirty="0"/>
              <a:t>的数组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，生成一个</a:t>
            </a:r>
            <a:r>
              <a:rPr lang="en-US" altLang="zh-CN" dirty="0"/>
              <a:t>N*N</a:t>
            </a:r>
            <a:r>
              <a:rPr lang="zh-CN" altLang="en-US" dirty="0"/>
              <a:t>的数值表，表中第</a:t>
            </a:r>
            <a:r>
              <a:rPr lang="en-US" altLang="zh-CN" dirty="0" err="1"/>
              <a:t>i</a:t>
            </a:r>
            <a:r>
              <a:rPr lang="zh-CN" altLang="en-US" dirty="0"/>
              <a:t>行第</a:t>
            </a:r>
            <a:r>
              <a:rPr lang="en-US" altLang="zh-CN" dirty="0"/>
              <a:t>j</a:t>
            </a:r>
            <a:r>
              <a:rPr lang="zh-CN" altLang="en-US" dirty="0"/>
              <a:t>列的数为</a:t>
            </a:r>
            <a:r>
              <a:rPr lang="en-US" altLang="zh-CN" dirty="0" err="1"/>
              <a:t>ai</a:t>
            </a:r>
            <a:r>
              <a:rPr lang="en-US" altLang="zh-CN" dirty="0"/>
              <a:t>*</a:t>
            </a:r>
            <a:r>
              <a:rPr lang="en-US" altLang="zh-CN" dirty="0" err="1"/>
              <a:t>bj</a:t>
            </a:r>
            <a:r>
              <a:rPr lang="zh-CN" altLang="en-US" dirty="0"/>
              <a:t>，求表中第</a:t>
            </a:r>
            <a:r>
              <a:rPr lang="en-US" altLang="zh-CN" dirty="0"/>
              <a:t>K</a:t>
            </a:r>
            <a:r>
              <a:rPr lang="zh-CN" altLang="en-US" dirty="0"/>
              <a:t>小的数值是多少？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≤</a:t>
            </a:r>
            <a:r>
              <a:rPr lang="en-US" altLang="zh-CN" dirty="0"/>
              <a:t>1000000 K</a:t>
            </a:r>
            <a:r>
              <a:rPr lang="zh-CN" altLang="en-US" dirty="0"/>
              <a:t>≤</a:t>
            </a:r>
            <a:r>
              <a:rPr lang="en-US" altLang="zh-CN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 </a:t>
            </a:r>
            <a:r>
              <a:rPr lang="zh-CN" altLang="en-US" dirty="0"/>
              <a:t>数值在</a:t>
            </a:r>
            <a:r>
              <a:rPr lang="en-US" altLang="zh-CN" dirty="0"/>
              <a:t>[1,1e9]</a:t>
            </a:r>
            <a:r>
              <a:rPr lang="zh-CN" altLang="en-US" dirty="0"/>
              <a:t>内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1S 256M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0" y="357120"/>
              <a:ext cx="10090800" cy="419724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47760"/>
                <a:ext cx="10109520" cy="421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534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83331-FBE8-45CC-A24A-2755FB43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140969-C42D-4052-87E5-C17EE0473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排个序</a:t>
            </a:r>
            <a:endParaRPr lang="en-US" altLang="zh-CN" dirty="0"/>
          </a:p>
          <a:p>
            <a:r>
              <a:rPr lang="zh-CN" altLang="en-US" dirty="0"/>
              <a:t>二分一下第</a:t>
            </a:r>
            <a:r>
              <a:rPr lang="en-US" altLang="zh-CN" dirty="0"/>
              <a:t>K</a:t>
            </a:r>
            <a:r>
              <a:rPr lang="zh-CN" altLang="en-US" dirty="0"/>
              <a:t>个数的数值为</a:t>
            </a:r>
            <a:r>
              <a:rPr lang="en-US" altLang="zh-CN" dirty="0"/>
              <a:t>X</a:t>
            </a:r>
          </a:p>
          <a:p>
            <a:r>
              <a:rPr lang="zh-CN" altLang="en-US" dirty="0"/>
              <a:t>然后</a:t>
            </a:r>
            <a:r>
              <a:rPr lang="en-US" altLang="zh-CN" dirty="0"/>
              <a:t>two pointer O(N)</a:t>
            </a:r>
            <a:r>
              <a:rPr lang="zh-CN" altLang="en-US" dirty="0"/>
              <a:t>统计比</a:t>
            </a:r>
            <a:r>
              <a:rPr lang="en-US" altLang="zh-CN" dirty="0"/>
              <a:t>X</a:t>
            </a:r>
            <a:r>
              <a:rPr lang="zh-CN" altLang="en-US" dirty="0"/>
              <a:t>小的数个数</a:t>
            </a:r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1107360" y="339480"/>
              <a:ext cx="8795880" cy="400968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8000" y="330120"/>
                <a:ext cx="8814600" cy="402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8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EF5BA-9661-4F91-9FB9-F9E4BF3E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一些中位数相关的问题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09B7E0-5FEA-4923-A697-42099F738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一些求中位数或者第</a:t>
            </a:r>
            <a:r>
              <a:rPr lang="en-US" altLang="zh-CN" dirty="0"/>
              <a:t>k</a:t>
            </a:r>
            <a:r>
              <a:rPr lang="zh-CN" altLang="en-US" dirty="0"/>
              <a:t>大的数，可以通过二分将数值简化为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这两种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11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A85D4-4B96-46E2-8EF0-D6F78097A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833B1A-16ED-406C-8D4A-869D41497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你有一个底部宽为</a:t>
            </a:r>
            <a:r>
              <a:rPr lang="en-US" altLang="zh-CN" dirty="0"/>
              <a:t>2N-1</a:t>
            </a:r>
            <a:r>
              <a:rPr lang="zh-CN" altLang="en-US" dirty="0"/>
              <a:t>的金字塔，除了底层以外，每一个位置的数都是下面三个数的中位数。求塔顶的数是多少？</a:t>
            </a:r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≤</a:t>
            </a:r>
            <a:r>
              <a:rPr lang="en-US" altLang="zh-CN" dirty="0"/>
              <a:t>100000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4FADD9-E11D-41C4-B872-55D4048F4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206" y="3865244"/>
            <a:ext cx="7000000" cy="205714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361E6D2-2CDF-4616-B12E-0B25A6DDC4CD}"/>
              </a:ext>
            </a:extLst>
          </p:cNvPr>
          <p:cNvSpPr/>
          <p:nvPr/>
        </p:nvSpPr>
        <p:spPr>
          <a:xfrm>
            <a:off x="5657418" y="324433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简单题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/>
              <p14:cNvContentPartPr/>
              <p14:nvPr/>
            </p14:nvContentPartPr>
            <p14:xfrm>
              <a:off x="794880" y="3348720"/>
              <a:ext cx="8447760" cy="233100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5520" y="3339360"/>
                <a:ext cx="8466480" cy="234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972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27C92-0526-41E6-9C17-E30798E3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F3254F-DC8D-4832-9091-2E5D11AB6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08887"/>
          </a:xfrm>
        </p:spPr>
        <p:txBody>
          <a:bodyPr>
            <a:normAutofit/>
          </a:bodyPr>
          <a:lstStyle/>
          <a:p>
            <a:r>
              <a:rPr lang="zh-CN" altLang="en-US" dirty="0"/>
              <a:t>二分一下顶端的数是多少</a:t>
            </a:r>
            <a:endParaRPr lang="en-US" altLang="zh-CN" dirty="0"/>
          </a:p>
          <a:p>
            <a:r>
              <a:rPr lang="zh-CN" altLang="en-US" dirty="0"/>
              <a:t>然后把大于等于二分数值的变成</a:t>
            </a:r>
            <a:r>
              <a:rPr lang="en-US" altLang="zh-CN" dirty="0"/>
              <a:t>1</a:t>
            </a:r>
            <a:r>
              <a:rPr lang="zh-CN" altLang="en-US" dirty="0"/>
              <a:t>，小于的变成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然后相连的两个</a:t>
            </a:r>
            <a:r>
              <a:rPr lang="en-US" altLang="zh-CN" dirty="0"/>
              <a:t>1</a:t>
            </a:r>
            <a:r>
              <a:rPr lang="zh-CN" altLang="en-US" dirty="0"/>
              <a:t>下一层还是两个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同理</a:t>
            </a:r>
            <a:endParaRPr lang="en-US" altLang="zh-CN" dirty="0"/>
          </a:p>
          <a:p>
            <a:r>
              <a:rPr lang="en-US" altLang="zh-CN" dirty="0"/>
              <a:t>010101010</a:t>
            </a:r>
            <a:r>
              <a:rPr lang="zh-CN" altLang="en-US" dirty="0"/>
              <a:t>这样的序列会取反一部分</a:t>
            </a:r>
            <a:endParaRPr lang="en-US" altLang="zh-CN" dirty="0"/>
          </a:p>
          <a:p>
            <a:r>
              <a:rPr lang="en-US" altLang="zh-CN" dirty="0"/>
              <a:t>11001010101011</a:t>
            </a:r>
          </a:p>
          <a:p>
            <a:r>
              <a:rPr lang="en-US" altLang="zh-CN" dirty="0"/>
              <a:t>  100010101011</a:t>
            </a:r>
          </a:p>
          <a:p>
            <a:r>
              <a:rPr lang="en-US" altLang="zh-CN" dirty="0"/>
              <a:t>    0000101011</a:t>
            </a:r>
          </a:p>
          <a:p>
            <a:r>
              <a:rPr lang="en-US" altLang="zh-CN" dirty="0"/>
              <a:t>      00001011</a:t>
            </a:r>
          </a:p>
          <a:p>
            <a:r>
              <a:rPr lang="en-US" altLang="zh-CN" dirty="0"/>
              <a:t>        000011</a:t>
            </a:r>
          </a:p>
          <a:p>
            <a:pPr marL="914400" lvl="2" indent="0">
              <a:buNone/>
            </a:pPr>
            <a:r>
              <a:rPr lang="en-US" altLang="zh-CN" dirty="0"/>
              <a:t>  ......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98280" y="241200"/>
              <a:ext cx="11394720" cy="567072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920" y="231840"/>
                <a:ext cx="11413440" cy="568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76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7AA4D-F2DC-43DD-B88D-1ED83F7BF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D0C14-1CF9-4E91-9EE0-ED5FF5D5C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有一个长度为</a:t>
            </a:r>
            <a:r>
              <a:rPr lang="en-US" altLang="zh-CN" dirty="0"/>
              <a:t>N</a:t>
            </a:r>
            <a:r>
              <a:rPr lang="zh-CN" altLang="en-US" dirty="0"/>
              <a:t>的序列，每个数在</a:t>
            </a:r>
            <a:r>
              <a:rPr lang="en-US" altLang="zh-CN" dirty="0"/>
              <a:t>[1,N]</a:t>
            </a:r>
            <a:r>
              <a:rPr lang="zh-CN" altLang="en-US" dirty="0"/>
              <a:t>之间。</a:t>
            </a:r>
            <a:endParaRPr lang="en-US" altLang="zh-CN" dirty="0"/>
          </a:p>
          <a:p>
            <a:r>
              <a:rPr lang="zh-CN" altLang="en-US" dirty="0"/>
              <a:t>现在进行</a:t>
            </a:r>
            <a:r>
              <a:rPr lang="en-US" altLang="zh-CN" dirty="0"/>
              <a:t>K</a:t>
            </a:r>
            <a:r>
              <a:rPr lang="zh-CN" altLang="en-US" dirty="0"/>
              <a:t>次操作，每次操作为指定一个区间，然后将这个区间内的元素升序排序。</a:t>
            </a:r>
            <a:endParaRPr lang="en-US" altLang="zh-CN" dirty="0"/>
          </a:p>
          <a:p>
            <a:r>
              <a:rPr lang="zh-CN" altLang="en-US" dirty="0"/>
              <a:t>最后询问一次第</a:t>
            </a:r>
            <a:r>
              <a:rPr lang="en-US" altLang="zh-CN" dirty="0"/>
              <a:t>X</a:t>
            </a:r>
            <a:r>
              <a:rPr lang="zh-CN" altLang="en-US" dirty="0"/>
              <a:t>数的数值是多少？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N,K</a:t>
            </a:r>
            <a:r>
              <a:rPr lang="zh-CN" altLang="en-US" dirty="0"/>
              <a:t>≤</a:t>
            </a:r>
            <a:r>
              <a:rPr lang="en-US" altLang="zh-CN" dirty="0"/>
              <a:t>100000</a:t>
            </a:r>
          </a:p>
          <a:p>
            <a:r>
              <a:rPr lang="en-US" altLang="zh-CN" dirty="0"/>
              <a:t>2S 256M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70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288</TotalTime>
  <Words>2141</Words>
  <Application>Microsoft Office PowerPoint</Application>
  <PresentationFormat>宽屏</PresentationFormat>
  <Paragraphs>186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7" baseType="lpstr">
      <vt:lpstr>方正姚体</vt:lpstr>
      <vt:lpstr>华文新魏</vt:lpstr>
      <vt:lpstr>微软雅黑</vt:lpstr>
      <vt:lpstr>Arial</vt:lpstr>
      <vt:lpstr>Cambria Math</vt:lpstr>
      <vt:lpstr>Trebuchet MS</vt:lpstr>
      <vt:lpstr>Wingdings 3</vt:lpstr>
      <vt:lpstr>平面</vt:lpstr>
      <vt:lpstr>NOIP基础好题选讲</vt:lpstr>
      <vt:lpstr>自我介绍</vt:lpstr>
      <vt:lpstr>自我介绍</vt:lpstr>
      <vt:lpstr>简单题1</vt:lpstr>
      <vt:lpstr>PowerPoint 演示文稿</vt:lpstr>
      <vt:lpstr>一些中位数相关的问题</vt:lpstr>
      <vt:lpstr>简单题2</vt:lpstr>
      <vt:lpstr>PowerPoint 演示文稿</vt:lpstr>
      <vt:lpstr>简单题3</vt:lpstr>
      <vt:lpstr>PowerPoint 演示文稿</vt:lpstr>
      <vt:lpstr>01分数规划</vt:lpstr>
      <vt:lpstr>简单题4</vt:lpstr>
      <vt:lpstr>PowerPoint 演示文稿</vt:lpstr>
      <vt:lpstr>[BZOJ 4264]小C找朋友</vt:lpstr>
      <vt:lpstr>题解</vt:lpstr>
      <vt:lpstr>[BZOJ 3098] Hash Killer II </vt:lpstr>
      <vt:lpstr>题解</vt:lpstr>
      <vt:lpstr>不同子串个数</vt:lpstr>
      <vt:lpstr>题解</vt:lpstr>
      <vt:lpstr>[HDU 4821] String</vt:lpstr>
      <vt:lpstr>题解</vt:lpstr>
      <vt:lpstr>题目推荐</vt:lpstr>
      <vt:lpstr>[51nod 1678] lyk与gcd</vt:lpstr>
      <vt:lpstr>题解</vt:lpstr>
      <vt:lpstr>[51nod 1495]中国好区间</vt:lpstr>
      <vt:lpstr>题解</vt:lpstr>
      <vt:lpstr>[Codeforces 306D] Cow Tennis Tournament</vt:lpstr>
      <vt:lpstr>题解</vt:lpstr>
      <vt:lpstr>[Codeforces 317C] Balance</vt:lpstr>
      <vt:lpstr>题解</vt:lpstr>
      <vt:lpstr>[Codeforces 323B] Tournament-graph</vt:lpstr>
      <vt:lpstr>题解</vt:lpstr>
      <vt:lpstr>[Codeforces 333C] Lucky Tickets</vt:lpstr>
      <vt:lpstr>题解</vt:lpstr>
      <vt:lpstr>[Codeforces 329D] The Evil Temple and the Moving Rocks</vt:lpstr>
      <vt:lpstr>题解</vt:lpstr>
      <vt:lpstr>[GCJ WF 2014 D] Paradox Sort</vt:lpstr>
      <vt:lpstr>题解</vt:lpstr>
      <vt:lpstr>类似习题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NOIP字符串</dc:title>
  <dc:creator>凯 吴</dc:creator>
  <cp:lastModifiedBy>User</cp:lastModifiedBy>
  <cp:revision>14</cp:revision>
  <dcterms:created xsi:type="dcterms:W3CDTF">2019-08-08T12:09:06Z</dcterms:created>
  <dcterms:modified xsi:type="dcterms:W3CDTF">2024-08-06T03:30:11Z</dcterms:modified>
</cp:coreProperties>
</file>