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9" r:id="rId10"/>
    <p:sldId id="270" r:id="rId11"/>
    <p:sldId id="285" r:id="rId12"/>
    <p:sldId id="286" r:id="rId13"/>
    <p:sldId id="275" r:id="rId14"/>
    <p:sldId id="276" r:id="rId15"/>
    <p:sldId id="290" r:id="rId16"/>
    <p:sldId id="291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9B52941-4049-4AC7-A46E-C6756B5EAAC5}">
          <p14:sldIdLst>
            <p14:sldId id="280"/>
            <p14:sldId id="258"/>
            <p14:sldId id="259"/>
            <p14:sldId id="260"/>
            <p14:sldId id="261"/>
            <p14:sldId id="262"/>
            <p14:sldId id="266"/>
            <p14:sldId id="267"/>
            <p14:sldId id="269"/>
            <p14:sldId id="270"/>
            <p14:sldId id="285"/>
            <p14:sldId id="286"/>
            <p14:sldId id="275"/>
            <p14:sldId id="276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凯 吴" userId="f50f5c7f48ac5e51" providerId="LiveId" clId="{86E6EEFF-78CB-48BF-B8AE-A3185934E835}"/>
    <pc:docChg chg="undo custSel addSld delSld modSld modMainMaster delSection modSection">
      <pc:chgData name="凯 吴" userId="f50f5c7f48ac5e51" providerId="LiveId" clId="{86E6EEFF-78CB-48BF-B8AE-A3185934E835}" dt="2019-08-11T12:57:22.657" v="1852"/>
      <pc:docMkLst>
        <pc:docMk/>
      </pc:docMkLst>
      <pc:sldChg chg="add">
        <pc:chgData name="凯 吴" userId="f50f5c7f48ac5e51" providerId="LiveId" clId="{86E6EEFF-78CB-48BF-B8AE-A3185934E835}" dt="2019-08-08T12:09:11.762" v="0"/>
        <pc:sldMkLst>
          <pc:docMk/>
          <pc:sldMk cId="2710138246" sldId="271"/>
        </pc:sldMkLst>
      </pc:sldChg>
      <pc:sldChg chg="modSp add">
        <pc:chgData name="凯 吴" userId="f50f5c7f48ac5e51" providerId="LiveId" clId="{86E6EEFF-78CB-48BF-B8AE-A3185934E835}" dt="2019-08-08T12:09:28.134" v="6" actId="27636"/>
        <pc:sldMkLst>
          <pc:docMk/>
          <pc:sldMk cId="194781886" sldId="276"/>
        </pc:sldMkLst>
        <pc:spChg chg="mod">
          <ac:chgData name="凯 吴" userId="f50f5c7f48ac5e51" providerId="LiveId" clId="{86E6EEFF-78CB-48BF-B8AE-A3185934E835}" dt="2019-08-08T12:09:28.134" v="6" actId="27636"/>
          <ac:spMkLst>
            <pc:docMk/>
            <pc:sldMk cId="194781886" sldId="276"/>
            <ac:spMk id="3" creationId="{3E58D14C-E381-4160-8FE7-0499E2DBFD39}"/>
          </ac:spMkLst>
        </pc:spChg>
      </pc:sldChg>
      <pc:sldChg chg="add">
        <pc:chgData name="凯 吴" userId="f50f5c7f48ac5e51" providerId="LiveId" clId="{86E6EEFF-78CB-48BF-B8AE-A3185934E835}" dt="2019-08-08T12:09:11.762" v="0"/>
        <pc:sldMkLst>
          <pc:docMk/>
          <pc:sldMk cId="1139261969" sldId="277"/>
        </pc:sldMkLst>
      </pc:sldChg>
      <pc:sldChg chg="add del">
        <pc:chgData name="凯 吴" userId="f50f5c7f48ac5e51" providerId="LiveId" clId="{86E6EEFF-78CB-48BF-B8AE-A3185934E835}" dt="2019-08-11T11:50:59.656" v="1851"/>
        <pc:sldMkLst>
          <pc:docMk/>
          <pc:sldMk cId="2766921523" sldId="278"/>
        </pc:sldMkLst>
      </pc:sldChg>
      <pc:sldChg chg="modSp add">
        <pc:chgData name="凯 吴" userId="f50f5c7f48ac5e51" providerId="LiveId" clId="{86E6EEFF-78CB-48BF-B8AE-A3185934E835}" dt="2019-08-08T12:09:17.818" v="4" actId="27636"/>
        <pc:sldMkLst>
          <pc:docMk/>
          <pc:sldMk cId="2721518016" sldId="279"/>
        </pc:sldMkLst>
        <pc:spChg chg="mod">
          <ac:chgData name="凯 吴" userId="f50f5c7f48ac5e51" providerId="LiveId" clId="{86E6EEFF-78CB-48BF-B8AE-A3185934E835}" dt="2019-08-08T12:09:17.818" v="4" actId="27636"/>
          <ac:spMkLst>
            <pc:docMk/>
            <pc:sldMk cId="2721518016" sldId="279"/>
            <ac:spMk id="3" creationId="{DD389947-A7CB-4D91-88CF-20048505C6E4}"/>
          </ac:spMkLst>
        </pc:spChg>
      </pc:sldChg>
      <pc:sldChg chg="modSp add">
        <pc:chgData name="凯 吴" userId="f50f5c7f48ac5e51" providerId="LiveId" clId="{86E6EEFF-78CB-48BF-B8AE-A3185934E835}" dt="2019-08-08T12:10:21.490" v="42"/>
        <pc:sldMkLst>
          <pc:docMk/>
          <pc:sldMk cId="2681188494" sldId="280"/>
        </pc:sldMkLst>
        <pc:spChg chg="mod">
          <ac:chgData name="凯 吴" userId="f50f5c7f48ac5e51" providerId="LiveId" clId="{86E6EEFF-78CB-48BF-B8AE-A3185934E835}" dt="2019-08-08T12:10:16.994" v="25"/>
          <ac:spMkLst>
            <pc:docMk/>
            <pc:sldMk cId="2681188494" sldId="280"/>
            <ac:spMk id="2" creationId="{AB11C521-7E1D-440E-AAB0-5BCC1E05F041}"/>
          </ac:spMkLst>
        </pc:spChg>
        <pc:spChg chg="mod">
          <ac:chgData name="凯 吴" userId="f50f5c7f48ac5e51" providerId="LiveId" clId="{86E6EEFF-78CB-48BF-B8AE-A3185934E835}" dt="2019-08-08T12:10:21.490" v="42"/>
          <ac:spMkLst>
            <pc:docMk/>
            <pc:sldMk cId="2681188494" sldId="280"/>
            <ac:spMk id="3" creationId="{2962B2E7-23E0-4092-9C23-198AB2BB77A3}"/>
          </ac:spMkLst>
        </pc:spChg>
      </pc:sldChg>
      <pc:sldChg chg="modSp add">
        <pc:chgData name="凯 吴" userId="f50f5c7f48ac5e51" providerId="LiveId" clId="{86E6EEFF-78CB-48BF-B8AE-A3185934E835}" dt="2019-08-08T12:20:14.302" v="792"/>
        <pc:sldMkLst>
          <pc:docMk/>
          <pc:sldMk cId="2048542738" sldId="281"/>
        </pc:sldMkLst>
        <pc:spChg chg="mod">
          <ac:chgData name="凯 吴" userId="f50f5c7f48ac5e51" providerId="LiveId" clId="{86E6EEFF-78CB-48BF-B8AE-A3185934E835}" dt="2019-08-08T12:10:46.710" v="71"/>
          <ac:spMkLst>
            <pc:docMk/>
            <pc:sldMk cId="2048542738" sldId="281"/>
            <ac:spMk id="2" creationId="{2013F425-2848-42CD-97A8-9C7202F7303B}"/>
          </ac:spMkLst>
        </pc:spChg>
        <pc:spChg chg="mod">
          <ac:chgData name="凯 吴" userId="f50f5c7f48ac5e51" providerId="LiveId" clId="{86E6EEFF-78CB-48BF-B8AE-A3185934E835}" dt="2019-08-08T12:20:14.302" v="792"/>
          <ac:spMkLst>
            <pc:docMk/>
            <pc:sldMk cId="2048542738" sldId="281"/>
            <ac:spMk id="3" creationId="{F24FBAB2-9B81-4D35-897E-4FEC02F800EF}"/>
          </ac:spMkLst>
        </pc:spChg>
      </pc:sldChg>
      <pc:sldChg chg="modSp add">
        <pc:chgData name="凯 吴" userId="f50f5c7f48ac5e51" providerId="LiveId" clId="{86E6EEFF-78CB-48BF-B8AE-A3185934E835}" dt="2019-08-08T12:21:54.280" v="853" actId="20577"/>
        <pc:sldMkLst>
          <pc:docMk/>
          <pc:sldMk cId="2192492769" sldId="282"/>
        </pc:sldMkLst>
        <pc:spChg chg="mod">
          <ac:chgData name="凯 吴" userId="f50f5c7f48ac5e51" providerId="LiveId" clId="{86E6EEFF-78CB-48BF-B8AE-A3185934E835}" dt="2019-08-08T12:20:46.125" v="807"/>
          <ac:spMkLst>
            <pc:docMk/>
            <pc:sldMk cId="2192492769" sldId="282"/>
            <ac:spMk id="2" creationId="{0C8A4621-3353-4D5A-BE20-6A795A871383}"/>
          </ac:spMkLst>
        </pc:spChg>
        <pc:spChg chg="mod">
          <ac:chgData name="凯 吴" userId="f50f5c7f48ac5e51" providerId="LiveId" clId="{86E6EEFF-78CB-48BF-B8AE-A3185934E835}" dt="2019-08-08T12:21:54.280" v="853" actId="20577"/>
          <ac:spMkLst>
            <pc:docMk/>
            <pc:sldMk cId="2192492769" sldId="282"/>
            <ac:spMk id="3" creationId="{1028A3D8-2DBE-40FB-BB36-AD43B6371F97}"/>
          </ac:spMkLst>
        </pc:spChg>
      </pc:sldChg>
      <pc:sldChg chg="modSp add">
        <pc:chgData name="凯 吴" userId="f50f5c7f48ac5e51" providerId="LiveId" clId="{86E6EEFF-78CB-48BF-B8AE-A3185934E835}" dt="2019-08-08T12:40:55.717" v="1683" actId="20577"/>
        <pc:sldMkLst>
          <pc:docMk/>
          <pc:sldMk cId="1133954749" sldId="283"/>
        </pc:sldMkLst>
        <pc:spChg chg="mod">
          <ac:chgData name="凯 吴" userId="f50f5c7f48ac5e51" providerId="LiveId" clId="{86E6EEFF-78CB-48BF-B8AE-A3185934E835}" dt="2019-08-08T12:22:04.464" v="872"/>
          <ac:spMkLst>
            <pc:docMk/>
            <pc:sldMk cId="1133954749" sldId="283"/>
            <ac:spMk id="2" creationId="{04645ADD-6451-459C-BD94-BACC3C0C3F6F}"/>
          </ac:spMkLst>
        </pc:spChg>
        <pc:spChg chg="mod">
          <ac:chgData name="凯 吴" userId="f50f5c7f48ac5e51" providerId="LiveId" clId="{86E6EEFF-78CB-48BF-B8AE-A3185934E835}" dt="2019-08-08T12:40:55.717" v="1683" actId="20577"/>
          <ac:spMkLst>
            <pc:docMk/>
            <pc:sldMk cId="1133954749" sldId="283"/>
            <ac:spMk id="3" creationId="{BA34106E-4F2E-42B2-9CA1-3111A4D6AAE9}"/>
          </ac:spMkLst>
        </pc:spChg>
      </pc:sldChg>
      <pc:sldChg chg="modSp add">
        <pc:chgData name="凯 吴" userId="f50f5c7f48ac5e51" providerId="LiveId" clId="{86E6EEFF-78CB-48BF-B8AE-A3185934E835}" dt="2019-08-08T13:05:24.208" v="1724" actId="20577"/>
        <pc:sldMkLst>
          <pc:docMk/>
          <pc:sldMk cId="2353302607" sldId="284"/>
        </pc:sldMkLst>
        <pc:spChg chg="mod">
          <ac:chgData name="凯 吴" userId="f50f5c7f48ac5e51" providerId="LiveId" clId="{86E6EEFF-78CB-48BF-B8AE-A3185934E835}" dt="2019-08-08T13:04:16.344" v="1697"/>
          <ac:spMkLst>
            <pc:docMk/>
            <pc:sldMk cId="2353302607" sldId="284"/>
            <ac:spMk id="2" creationId="{9B0CB820-10E5-49E6-8F23-463ECAAD91E5}"/>
          </ac:spMkLst>
        </pc:spChg>
        <pc:spChg chg="mod">
          <ac:chgData name="凯 吴" userId="f50f5c7f48ac5e51" providerId="LiveId" clId="{86E6EEFF-78CB-48BF-B8AE-A3185934E835}" dt="2019-08-08T13:05:24.208" v="1724" actId="20577"/>
          <ac:spMkLst>
            <pc:docMk/>
            <pc:sldMk cId="2353302607" sldId="284"/>
            <ac:spMk id="3" creationId="{730196F4-04B2-4931-B0FA-131E1DD87678}"/>
          </ac:spMkLst>
        </pc:spChg>
      </pc:sldChg>
      <pc:sldChg chg="modSp add">
        <pc:chgData name="凯 吴" userId="f50f5c7f48ac5e51" providerId="LiveId" clId="{86E6EEFF-78CB-48BF-B8AE-A3185934E835}" dt="2019-08-08T13:06:06.056" v="1849"/>
        <pc:sldMkLst>
          <pc:docMk/>
          <pc:sldMk cId="1713872921" sldId="285"/>
        </pc:sldMkLst>
        <pc:spChg chg="mod">
          <ac:chgData name="凯 吴" userId="f50f5c7f48ac5e51" providerId="LiveId" clId="{86E6EEFF-78CB-48BF-B8AE-A3185934E835}" dt="2019-08-08T13:05:03.626" v="1722"/>
          <ac:spMkLst>
            <pc:docMk/>
            <pc:sldMk cId="1713872921" sldId="285"/>
            <ac:spMk id="2" creationId="{C8389A1C-0C5F-4E13-BEA6-0EFD4C9DC382}"/>
          </ac:spMkLst>
        </pc:spChg>
        <pc:spChg chg="mod">
          <ac:chgData name="凯 吴" userId="f50f5c7f48ac5e51" providerId="LiveId" clId="{86E6EEFF-78CB-48BF-B8AE-A3185934E835}" dt="2019-08-08T13:06:06.056" v="1849"/>
          <ac:spMkLst>
            <pc:docMk/>
            <pc:sldMk cId="1713872921" sldId="285"/>
            <ac:spMk id="3" creationId="{506B767E-C180-4AC9-8896-DC24022785C3}"/>
          </ac:spMkLst>
        </pc:spChg>
      </pc:sldChg>
      <pc:sldChg chg="add">
        <pc:chgData name="凯 吴" userId="f50f5c7f48ac5e51" providerId="LiveId" clId="{86E6EEFF-78CB-48BF-B8AE-A3185934E835}" dt="2019-08-11T11:50:59.656" v="1851"/>
        <pc:sldMkLst>
          <pc:docMk/>
          <pc:sldMk cId="3363347093" sldId="286"/>
        </pc:sldMkLst>
      </pc:sldChg>
      <pc:sldChg chg="add">
        <pc:chgData name="凯 吴" userId="f50f5c7f48ac5e51" providerId="LiveId" clId="{86E6EEFF-78CB-48BF-B8AE-A3185934E835}" dt="2019-08-11T11:50:59.656" v="1851"/>
        <pc:sldMkLst>
          <pc:docMk/>
          <pc:sldMk cId="3405533796" sldId="287"/>
        </pc:sldMkLst>
      </pc:sldChg>
      <pc:sldChg chg="add">
        <pc:chgData name="凯 吴" userId="f50f5c7f48ac5e51" providerId="LiveId" clId="{86E6EEFF-78CB-48BF-B8AE-A3185934E835}" dt="2019-08-11T12:57:22.657" v="1852"/>
        <pc:sldMkLst>
          <pc:docMk/>
          <pc:sldMk cId="3433237810" sldId="288"/>
        </pc:sldMkLst>
      </pc:sldChg>
      <pc:sldChg chg="add">
        <pc:chgData name="凯 吴" userId="f50f5c7f48ac5e51" providerId="LiveId" clId="{86E6EEFF-78CB-48BF-B8AE-A3185934E835}" dt="2019-08-11T12:57:22.657" v="1852"/>
        <pc:sldMkLst>
          <pc:docMk/>
          <pc:sldMk cId="2093174396" sldId="289"/>
        </pc:sldMkLst>
      </pc:sldChg>
      <pc:sldChg chg="add">
        <pc:chgData name="凯 吴" userId="f50f5c7f48ac5e51" providerId="LiveId" clId="{86E6EEFF-78CB-48BF-B8AE-A3185934E835}" dt="2019-08-11T12:57:22.657" v="1852"/>
        <pc:sldMkLst>
          <pc:docMk/>
          <pc:sldMk cId="1572317607" sldId="290"/>
        </pc:sldMkLst>
      </pc:sldChg>
      <pc:sldChg chg="add">
        <pc:chgData name="凯 吴" userId="f50f5c7f48ac5e51" providerId="LiveId" clId="{86E6EEFF-78CB-48BF-B8AE-A3185934E835}" dt="2019-08-11T12:57:22.657" v="1852"/>
        <pc:sldMkLst>
          <pc:docMk/>
          <pc:sldMk cId="2382707673" sldId="291"/>
        </pc:sldMkLst>
      </pc:sldChg>
      <pc:sldMasterChg chg="modSldLayout">
        <pc:chgData name="凯 吴" userId="f50f5c7f48ac5e51" providerId="LiveId" clId="{86E6EEFF-78CB-48BF-B8AE-A3185934E835}" dt="2019-08-08T12:09:28.051" v="5" actId="403"/>
        <pc:sldMasterMkLst>
          <pc:docMk/>
          <pc:sldMasterMk cId="472261148" sldId="2147483660"/>
        </pc:sldMasterMkLst>
        <pc:sldLayoutChg chg="modSp">
          <pc:chgData name="凯 吴" userId="f50f5c7f48ac5e51" providerId="LiveId" clId="{86E6EEFF-78CB-48BF-B8AE-A3185934E835}" dt="2019-08-08T12:09:28.051" v="5" actId="403"/>
          <pc:sldLayoutMkLst>
            <pc:docMk/>
            <pc:sldMasterMk cId="472261148" sldId="2147483660"/>
            <pc:sldLayoutMk cId="334360265" sldId="2147483662"/>
          </pc:sldLayoutMkLst>
          <pc:spChg chg="mod">
            <ac:chgData name="凯 吴" userId="f50f5c7f48ac5e51" providerId="LiveId" clId="{86E6EEFF-78CB-48BF-B8AE-A3185934E835}" dt="2019-08-08T12:09:28.051" v="5" actId="403"/>
            <ac:spMkLst>
              <pc:docMk/>
              <pc:sldMasterMk cId="472261148" sldId="2147483660"/>
              <pc:sldLayoutMk cId="334360265" sldId="2147483662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6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3694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12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296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11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37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5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4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87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0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8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2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8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26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1C521-7E1D-440E-AAB0-5BCC1E05F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NOIP</a:t>
            </a:r>
            <a:r>
              <a:rPr lang="zh-CN" altLang="en-US" dirty="0"/>
              <a:t>基础好题选讲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62B2E7-23E0-4092-9C23-198AB2BB7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清华大学 吴凯路</a:t>
            </a:r>
          </a:p>
        </p:txBody>
      </p:sp>
    </p:spTree>
    <p:extLst>
      <p:ext uri="{BB962C8B-B14F-4D97-AF65-F5344CB8AC3E}">
        <p14:creationId xmlns:p14="http://schemas.microsoft.com/office/powerpoint/2010/main" val="2681188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HatParade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我们可以推测出每个数的前缀和后缀和对应的是什么。</a:t>
            </a:r>
            <a:endParaRPr lang="en-US" altLang="zh-CN" dirty="0"/>
          </a:p>
          <a:p>
            <a:r>
              <a:rPr lang="zh-CN" altLang="en-US" dirty="0"/>
              <a:t>我们知道开头，结尾。</a:t>
            </a:r>
            <a:endParaRPr lang="en-US" altLang="zh-CN" dirty="0"/>
          </a:p>
          <a:p>
            <a:r>
              <a:rPr lang="zh-CN" altLang="en-US" dirty="0"/>
              <a:t>看上去方案只有一种</a:t>
            </a:r>
            <a:r>
              <a:rPr lang="en-US" altLang="zh-CN" dirty="0"/>
              <a:t>,</a:t>
            </a:r>
            <a:r>
              <a:rPr lang="zh-CN" altLang="en-US" dirty="0"/>
              <a:t>但是可以对称，对调。所以答案是</a:t>
            </a:r>
            <a:r>
              <a:rPr lang="en-US" altLang="zh-CN" dirty="0"/>
              <a:t>2</a:t>
            </a:r>
            <a:r>
              <a:rPr lang="zh-CN" altLang="en-US" dirty="0"/>
              <a:t>的整次幂。</a:t>
            </a:r>
            <a:endParaRPr lang="en-US" altLang="zh-CN" dirty="0"/>
          </a:p>
          <a:p>
            <a:r>
              <a:rPr lang="zh-CN" altLang="en-US" dirty="0"/>
              <a:t>统计一下可以对调的组数就可以了。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</a:t>
            </a:r>
            <a:r>
              <a:rPr lang="en-US" altLang="zh-CN" dirty="0"/>
              <a:t>O(N^2)</a:t>
            </a:r>
            <a:r>
              <a:rPr lang="zh-CN" altLang="en-US" dirty="0"/>
              <a:t>或者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实现。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2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Privateparty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个点，每一个点都有一个敌对点，你会按照一个随机的排列去逐个尝试点亮树上的一些点，如果一个点的敌对点没有被点亮，那么这个点就会被点亮，否则不会。</a:t>
            </a:r>
            <a:endParaRPr lang="en-US" altLang="zh-CN" dirty="0"/>
          </a:p>
          <a:p>
            <a:r>
              <a:rPr lang="zh-CN" altLang="en-US" dirty="0"/>
              <a:t>求期望点亮的点的数目。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总点数≤</a:t>
            </a:r>
            <a:r>
              <a:rPr lang="en-US" altLang="zh-CN" dirty="0"/>
              <a:t>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64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Privateparty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求出每个人参加的概率</a:t>
            </a:r>
            <a:endParaRPr lang="en-US" altLang="zh-CN" dirty="0"/>
          </a:p>
          <a:p>
            <a:r>
              <a:rPr lang="zh-CN" altLang="en-US" dirty="0"/>
              <a:t>某一个人参加聚会的概率为（</a:t>
            </a:r>
            <a:r>
              <a:rPr lang="en-US" altLang="zh-CN" dirty="0"/>
              <a:t>W1</a:t>
            </a:r>
            <a:r>
              <a:rPr lang="zh-CN" altLang="en-US" dirty="0"/>
              <a:t>为这个人，</a:t>
            </a:r>
            <a:r>
              <a:rPr lang="en-US" altLang="zh-CN" dirty="0"/>
              <a:t>Wi</a:t>
            </a:r>
            <a:r>
              <a:rPr lang="zh-CN" altLang="en-US" dirty="0"/>
              <a:t>是</a:t>
            </a:r>
            <a:r>
              <a:rPr lang="en-US" altLang="zh-CN" dirty="0"/>
              <a:t>Wi-1</a:t>
            </a:r>
            <a:r>
              <a:rPr lang="zh-CN" altLang="en-US" dirty="0"/>
              <a:t>的敌对</a:t>
            </a:r>
            <a:r>
              <a:rPr lang="en-US" altLang="zh-CN" dirty="0"/>
              <a:t>,</a:t>
            </a:r>
            <a:r>
              <a:rPr lang="zh-CN" altLang="en-US" dirty="0"/>
              <a:t>）：</a:t>
            </a:r>
          </a:p>
          <a:p>
            <a:r>
              <a:rPr lang="en-US" altLang="zh-CN" dirty="0"/>
              <a:t>+</a:t>
            </a:r>
            <a:r>
              <a:rPr lang="zh-CN" altLang="en-US" dirty="0"/>
              <a:t>包含集合</a:t>
            </a:r>
            <a:r>
              <a:rPr lang="en-US" altLang="zh-CN" dirty="0"/>
              <a:t>w1</a:t>
            </a:r>
            <a:r>
              <a:rPr lang="zh-CN" altLang="en-US" dirty="0"/>
              <a:t>的概率</a:t>
            </a:r>
          </a:p>
          <a:p>
            <a:r>
              <a:rPr lang="en-US" altLang="zh-CN" dirty="0"/>
              <a:t>-</a:t>
            </a:r>
            <a:r>
              <a:rPr lang="zh-CN" altLang="en-US" dirty="0"/>
              <a:t>包含集合</a:t>
            </a:r>
            <a:r>
              <a:rPr lang="en-US" altLang="zh-CN" dirty="0"/>
              <a:t>(w2</a:t>
            </a:r>
            <a:r>
              <a:rPr lang="zh-CN" altLang="en-US" dirty="0"/>
              <a:t>，</a:t>
            </a:r>
            <a:r>
              <a:rPr lang="en-US" altLang="zh-CN" dirty="0"/>
              <a:t>w1),</a:t>
            </a:r>
            <a:r>
              <a:rPr lang="zh-CN" altLang="en-US" dirty="0"/>
              <a:t>（</a:t>
            </a:r>
            <a:r>
              <a:rPr lang="en-US" altLang="zh-CN" dirty="0"/>
              <a:t>w2</a:t>
            </a:r>
            <a:r>
              <a:rPr lang="zh-CN" altLang="en-US" dirty="0"/>
              <a:t>比</a:t>
            </a:r>
            <a:r>
              <a:rPr lang="en-US" altLang="zh-CN" dirty="0"/>
              <a:t>w1</a:t>
            </a:r>
            <a:r>
              <a:rPr lang="zh-CN" altLang="en-US" dirty="0"/>
              <a:t>先来）的概率：</a:t>
            </a:r>
          </a:p>
          <a:p>
            <a:r>
              <a:rPr lang="en-US" altLang="zh-CN" dirty="0"/>
              <a:t>+</a:t>
            </a:r>
            <a:r>
              <a:rPr lang="zh-CN" altLang="en-US" dirty="0"/>
              <a:t>包含集合</a:t>
            </a:r>
            <a:r>
              <a:rPr lang="en-US" altLang="zh-CN" dirty="0"/>
              <a:t>(w3</a:t>
            </a:r>
            <a:r>
              <a:rPr lang="zh-CN" altLang="en-US" dirty="0"/>
              <a:t>，</a:t>
            </a:r>
            <a:r>
              <a:rPr lang="en-US" altLang="zh-CN" dirty="0"/>
              <a:t>w2</a:t>
            </a:r>
            <a:r>
              <a:rPr lang="zh-CN" altLang="en-US" dirty="0"/>
              <a:t>，</a:t>
            </a:r>
            <a:r>
              <a:rPr lang="en-US" altLang="zh-CN" dirty="0"/>
              <a:t>w1),</a:t>
            </a:r>
            <a:r>
              <a:rPr lang="zh-CN" altLang="en-US" dirty="0"/>
              <a:t>（</a:t>
            </a:r>
            <a:r>
              <a:rPr lang="en-US" altLang="zh-CN" dirty="0"/>
              <a:t>w3</a:t>
            </a:r>
            <a:r>
              <a:rPr lang="zh-CN" altLang="en-US" dirty="0"/>
              <a:t>比</a:t>
            </a:r>
            <a:r>
              <a:rPr lang="en-US" altLang="zh-CN" dirty="0"/>
              <a:t>w2</a:t>
            </a:r>
            <a:r>
              <a:rPr lang="zh-CN" altLang="en-US" dirty="0"/>
              <a:t>先来，</a:t>
            </a:r>
            <a:r>
              <a:rPr lang="en-US" altLang="zh-CN" dirty="0"/>
              <a:t>w2</a:t>
            </a:r>
            <a:r>
              <a:rPr lang="zh-CN" altLang="en-US" dirty="0"/>
              <a:t>比</a:t>
            </a:r>
            <a:r>
              <a:rPr lang="en-US" altLang="zh-CN" dirty="0"/>
              <a:t>w1</a:t>
            </a:r>
            <a:r>
              <a:rPr lang="zh-CN" altLang="en-US" dirty="0"/>
              <a:t>先来）的概率</a:t>
            </a:r>
          </a:p>
          <a:p>
            <a:r>
              <a:rPr lang="en-US" altLang="zh-CN" dirty="0"/>
              <a:t>.................</a:t>
            </a:r>
          </a:p>
          <a:p>
            <a:r>
              <a:rPr lang="en-US" altLang="zh-CN" dirty="0"/>
              <a:t>.................</a:t>
            </a:r>
          </a:p>
          <a:p>
            <a:r>
              <a:rPr lang="en-US" altLang="zh-CN" dirty="0"/>
              <a:t>+/-</a:t>
            </a:r>
            <a:r>
              <a:rPr lang="zh-CN" altLang="en-US" dirty="0"/>
              <a:t>包含集合</a:t>
            </a:r>
            <a:r>
              <a:rPr lang="en-US" altLang="zh-CN" dirty="0"/>
              <a:t>(</a:t>
            </a:r>
            <a:r>
              <a:rPr lang="en-US" altLang="zh-CN" dirty="0" err="1"/>
              <a:t>wk</a:t>
            </a:r>
            <a:r>
              <a:rPr lang="en-US" altLang="zh-CN" dirty="0"/>
              <a:t>,....w1)</a:t>
            </a:r>
          </a:p>
          <a:p>
            <a:r>
              <a:rPr lang="zh-CN" altLang="en-US" dirty="0"/>
              <a:t>逐个容斥即可。</a:t>
            </a:r>
          </a:p>
        </p:txBody>
      </p:sp>
    </p:spTree>
    <p:extLst>
      <p:ext uri="{BB962C8B-B14F-4D97-AF65-F5344CB8AC3E}">
        <p14:creationId xmlns:p14="http://schemas.microsoft.com/office/powerpoint/2010/main" val="183274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BagAndCards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你有</a:t>
            </a:r>
            <a:r>
              <a:rPr lang="en-US" altLang="zh-CN" dirty="0"/>
              <a:t>N</a:t>
            </a:r>
            <a:r>
              <a:rPr lang="zh-CN" altLang="en-US" dirty="0"/>
              <a:t>个袋子，第</a:t>
            </a:r>
            <a:r>
              <a:rPr lang="en-US" altLang="zh-CN" dirty="0" err="1"/>
              <a:t>i</a:t>
            </a:r>
            <a:r>
              <a:rPr lang="zh-CN" altLang="en-US" dirty="0"/>
              <a:t>个袋子里有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张值为</a:t>
            </a:r>
            <a:r>
              <a:rPr lang="en-US" altLang="zh-CN" dirty="0"/>
              <a:t>j</a:t>
            </a:r>
            <a:r>
              <a:rPr lang="zh-CN" altLang="en-US" dirty="0"/>
              <a:t>的牌。（最大值不超过</a:t>
            </a:r>
            <a:r>
              <a:rPr lang="en-US" altLang="zh-CN" dirty="0"/>
              <a:t>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然后给一个长度为</a:t>
            </a:r>
            <a:r>
              <a:rPr lang="en-US" altLang="zh-CN" dirty="0"/>
              <a:t>2M-1</a:t>
            </a:r>
            <a:r>
              <a:rPr lang="zh-CN" altLang="en-US" dirty="0"/>
              <a:t>的序列，告诉你</a:t>
            </a:r>
            <a:r>
              <a:rPr lang="en-US" altLang="zh-CN" dirty="0"/>
              <a:t>1~2M-1</a:t>
            </a:r>
            <a:r>
              <a:rPr lang="zh-CN" altLang="en-US" dirty="0"/>
              <a:t>，哪些数是好数。</a:t>
            </a:r>
            <a:endParaRPr lang="en-US" altLang="zh-CN" dirty="0"/>
          </a:p>
          <a:p>
            <a:r>
              <a:rPr lang="zh-CN" altLang="en-US" dirty="0"/>
              <a:t>现在你需要求出，每一对袋子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),</a:t>
            </a:r>
            <a:r>
              <a:rPr lang="zh-CN" altLang="en-US" dirty="0"/>
              <a:t>从</a:t>
            </a:r>
            <a:r>
              <a:rPr lang="en-US" altLang="zh-CN" dirty="0" err="1"/>
              <a:t>i</a:t>
            </a:r>
            <a:r>
              <a:rPr lang="zh-CN" altLang="en-US" dirty="0"/>
              <a:t>拿一张牌，再从</a:t>
            </a:r>
            <a:r>
              <a:rPr lang="en-US" altLang="zh-CN" dirty="0"/>
              <a:t>j</a:t>
            </a:r>
            <a:r>
              <a:rPr lang="zh-CN" altLang="en-US" dirty="0"/>
              <a:t>拿一张牌，两张牌之和为一个好数的方案数。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N,M</a:t>
            </a:r>
            <a:r>
              <a:rPr lang="zh-CN" altLang="en-US" dirty="0"/>
              <a:t>≤</a:t>
            </a:r>
            <a:r>
              <a:rPr lang="en-US" altLang="zh-CN" dirty="0"/>
              <a:t>500</a:t>
            </a:r>
          </a:p>
          <a:p>
            <a:endParaRPr lang="en-US" altLang="zh-CN" dirty="0"/>
          </a:p>
          <a:p>
            <a:r>
              <a:rPr lang="en-US" altLang="zh-CN" dirty="0"/>
              <a:t>hint:</a:t>
            </a:r>
            <a:r>
              <a:rPr lang="zh-CN" altLang="en-US" dirty="0"/>
              <a:t>直接</a:t>
            </a:r>
            <a:r>
              <a:rPr lang="en-US" altLang="zh-CN" dirty="0"/>
              <a:t>FFT</a:t>
            </a:r>
            <a:r>
              <a:rPr lang="zh-CN" altLang="en-US" dirty="0"/>
              <a:t>是过不了的 </a:t>
            </a:r>
            <a:r>
              <a:rPr lang="en-US" altLang="zh-CN" dirty="0"/>
              <a:t>1.25e8</a:t>
            </a:r>
            <a:r>
              <a:rPr lang="zh-CN" altLang="en-US" dirty="0"/>
              <a:t>带</a:t>
            </a:r>
            <a:r>
              <a:rPr lang="en-US" altLang="zh-CN" dirty="0"/>
              <a:t>log</a:t>
            </a:r>
            <a:r>
              <a:rPr lang="zh-CN" altLang="en-US" dirty="0"/>
              <a:t>是要</a:t>
            </a:r>
            <a:r>
              <a:rPr lang="en-US" altLang="zh-CN" dirty="0"/>
              <a:t>GG</a:t>
            </a:r>
            <a:r>
              <a:rPr lang="zh-CN" altLang="en-US" dirty="0"/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411512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BagAndCards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  <a:r>
              <a:rPr lang="en-US" altLang="zh-CN" dirty="0"/>
              <a:t>Trick</a:t>
            </a:r>
          </a:p>
          <a:p>
            <a:r>
              <a:rPr lang="en-US" altLang="zh-CN" dirty="0"/>
              <a:t>Sum(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表示一张值为</a:t>
            </a:r>
            <a:r>
              <a:rPr lang="en-US" altLang="zh-CN" dirty="0"/>
              <a:t>j</a:t>
            </a:r>
            <a:r>
              <a:rPr lang="zh-CN" altLang="en-US" dirty="0"/>
              <a:t>的牌能和袋子</a:t>
            </a:r>
            <a:r>
              <a:rPr lang="en-US" altLang="zh-CN" dirty="0" err="1"/>
              <a:t>i</a:t>
            </a:r>
            <a:r>
              <a:rPr lang="zh-CN" altLang="en-US" dirty="0"/>
              <a:t>里多少张牌组成好数。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最终复杂度</a:t>
            </a:r>
            <a:r>
              <a:rPr lang="en-US" altLang="zh-CN"/>
              <a:t>O(N^3)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72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79571-35D4-4B8E-A59B-334F8D0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[SRM677 Hard] </a:t>
            </a:r>
            <a:r>
              <a:rPr lang="en-US" altLang="zh-CN" dirty="0" err="1"/>
              <a:t>GameOnGraph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8684D8-2382-4596-A2E7-95F214A49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给出一个强连通的</a:t>
                </a:r>
                <a:r>
                  <a:rPr lang="en-US" altLang="zh-CN" dirty="0"/>
                  <a:t>tournament graph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tournament graph </a:t>
                </a:r>
                <a:r>
                  <a:rPr lang="zh-CN" altLang="en-US" dirty="0"/>
                  <a:t>是指每两个点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之间要么存在有向边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-&gt;j, </a:t>
                </a:r>
                <a:r>
                  <a:rPr lang="zh-CN" altLang="en-US" dirty="0"/>
                  <a:t>要么存在 </a:t>
                </a:r>
                <a:r>
                  <a:rPr lang="en-US" altLang="zh-CN" dirty="0"/>
                  <a:t>j-&gt;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 的图</a:t>
                </a:r>
                <a:endParaRPr lang="en-US" altLang="zh-CN" dirty="0"/>
              </a:p>
              <a:p>
                <a:r>
                  <a:rPr lang="zh-CN" altLang="en-US" dirty="0"/>
                  <a:t>点的编号是</a:t>
                </a:r>
                <a:r>
                  <a:rPr lang="en-US" altLang="zh-CN" dirty="0"/>
                  <a:t>0~N-1</a:t>
                </a:r>
                <a:r>
                  <a:rPr lang="zh-CN" altLang="en-US" dirty="0"/>
                  <a:t>，除了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号点外，每个点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上面存在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号棋子。</a:t>
                </a:r>
                <a:endParaRPr lang="en-US" altLang="zh-CN" dirty="0"/>
              </a:p>
              <a:p>
                <a:r>
                  <a:rPr lang="zh-CN" altLang="en-US" dirty="0"/>
                  <a:t>每次可以把一个棋子顺着有向边移动到一个有空的点上。</a:t>
                </a:r>
                <a:endParaRPr lang="en-US" altLang="zh-CN" dirty="0"/>
              </a:p>
              <a:p>
                <a:r>
                  <a:rPr lang="zh-CN" altLang="en-US" dirty="0"/>
                  <a:t>现在给出一个</a:t>
                </a:r>
                <a:r>
                  <a:rPr lang="en-US" altLang="zh-CN" dirty="0"/>
                  <a:t>0~N-1</a:t>
                </a:r>
                <a:r>
                  <a:rPr lang="zh-CN" altLang="en-US" dirty="0"/>
                  <a:t>的排列</a:t>
                </a:r>
                <a:r>
                  <a:rPr lang="en-US" altLang="zh-CN" dirty="0"/>
                  <a:t>P[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，满足</a:t>
                </a:r>
                <a:r>
                  <a:rPr lang="en-US" altLang="zh-CN" dirty="0"/>
                  <a:t>P[0]=0</a:t>
                </a:r>
                <a:r>
                  <a:rPr lang="zh-CN" altLang="en-US" dirty="0"/>
                  <a:t>。求一个不超过</a:t>
                </a:r>
                <a:r>
                  <a:rPr lang="en-US" altLang="zh-CN" dirty="0"/>
                  <a:t>2500</a:t>
                </a:r>
                <a:r>
                  <a:rPr lang="zh-CN" altLang="en-US" dirty="0"/>
                  <a:t>步的操作序列，使得挪动完后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号节点上是 </a:t>
                </a:r>
                <a:r>
                  <a:rPr lang="en-US" altLang="zh-CN" dirty="0"/>
                  <a:t>P[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号棋子。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 30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8684D8-2382-4596-A2E7-95F214A49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0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B3357-CAAA-41AD-A305-BB46A677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DB26F-3CC4-4E90-A67F-1881655EC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强连通的</a:t>
            </a:r>
            <a:r>
              <a:rPr lang="en-US" altLang="zh-CN" dirty="0"/>
              <a:t>tournament graph</a:t>
            </a:r>
            <a:r>
              <a:rPr lang="zh-CN" altLang="en-US" dirty="0"/>
              <a:t>则存在一个哈密顿回路。</a:t>
            </a:r>
            <a:endParaRPr lang="en-US" altLang="zh-CN" dirty="0"/>
          </a:p>
          <a:p>
            <a:r>
              <a:rPr lang="zh-CN" altLang="en-US" dirty="0"/>
              <a:t>在哈密顿回路上任选另一条边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i+2) </a:t>
            </a:r>
            <a:r>
              <a:rPr lang="zh-CN" altLang="en-US" dirty="0"/>
              <a:t>便可以进行冒泡排序。</a:t>
            </a:r>
          </a:p>
        </p:txBody>
      </p:sp>
    </p:spTree>
    <p:extLst>
      <p:ext uri="{BB962C8B-B14F-4D97-AF65-F5344CB8AC3E}">
        <p14:creationId xmlns:p14="http://schemas.microsoft.com/office/powerpoint/2010/main" val="335024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03EFC-17F8-47FD-B62A-386A4F1F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[SRM693 Mid] </a:t>
            </a:r>
            <a:r>
              <a:rPr lang="en-US" altLang="zh-CN" dirty="0" err="1"/>
              <a:t>BipartiteConstruction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B27A5E-2FA2-4914-B246-42E251E43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构造一个左右各不超过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个点，左右点数相等，边数不超过</a:t>
                </a:r>
                <a:r>
                  <a:rPr lang="en-US" altLang="zh-CN" dirty="0"/>
                  <a:t>120</a:t>
                </a:r>
                <a:r>
                  <a:rPr lang="zh-CN" altLang="en-US" dirty="0"/>
                  <a:t>条的二分图，使其完美匹配的数量恰好为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个。可以有重边。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B27A5E-2FA2-4914-B246-42E251E43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268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8E44A-C997-402B-A685-9F1DA4BF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062BCC-6FA8-423C-893F-0907956AD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41121"/>
                <a:ext cx="8596668" cy="3880773"/>
              </a:xfrm>
            </p:spPr>
            <p:txBody>
              <a:bodyPr/>
              <a:lstStyle/>
              <a:p>
                <a:r>
                  <a:rPr lang="zh-CN" altLang="en-US" dirty="0"/>
                  <a:t>如下构造，没有红色边则没有匹配。</a:t>
                </a:r>
                <a:endParaRPr lang="en-US" altLang="zh-CN" dirty="0"/>
              </a:p>
              <a:p>
                <a:r>
                  <a:rPr lang="zh-CN" altLang="en-US" dirty="0"/>
                  <a:t>有一条连向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的红色边则答案多出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062BCC-6FA8-423C-893F-0907956AD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41121"/>
                <a:ext cx="8596668" cy="3880773"/>
              </a:xfrm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2529D6DA-E3F3-4AD0-8EB2-B1E9D72FB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79" y="1733641"/>
            <a:ext cx="2613690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621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03EFC-17F8-47FD-B62A-386A4F1F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[SRM685 Hard] </a:t>
            </a:r>
            <a:r>
              <a:rPr lang="en-US" altLang="zh-CN" dirty="0" err="1"/>
              <a:t>InverseMatrixTree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B27A5E-2FA2-4914-B246-42E251E43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你需要构造一个简单无向有编号图（无重边，点不一样），使得其生成树个数模</a:t>
                </a:r>
                <a:r>
                  <a:rPr lang="en-US" altLang="zh-CN" dirty="0"/>
                  <a:t>1e9+7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K.</a:t>
                </a:r>
              </a:p>
              <a:p>
                <a:r>
                  <a:rPr lang="zh-CN" altLang="en-US" dirty="0"/>
                  <a:t>图的节点数不超过</a:t>
                </a:r>
                <a:r>
                  <a:rPr lang="en-US" altLang="zh-CN" dirty="0"/>
                  <a:t>300</a:t>
                </a:r>
                <a:r>
                  <a:rPr lang="zh-CN" altLang="en-US" dirty="0"/>
                  <a:t>，边数不超过</a:t>
                </a:r>
                <a:r>
                  <a:rPr lang="en-US" altLang="zh-CN" dirty="0"/>
                  <a:t>1000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m:rPr>
                        <m:sty m:val="p"/>
                      </m:rPr>
                      <a:rPr lang="en-US" altLang="zh-CN" i="1" dirty="0" err="1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9+6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B27A5E-2FA2-4914-B246-42E251E43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70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LimitedMemorySeries1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给定长度为</a:t>
            </a:r>
            <a:r>
              <a:rPr lang="en-US" altLang="zh-CN" dirty="0"/>
              <a:t>N</a:t>
            </a:r>
            <a:r>
              <a:rPr lang="zh-CN" altLang="en-US" dirty="0"/>
              <a:t>的数组</a:t>
            </a:r>
            <a:r>
              <a:rPr lang="en-US" altLang="zh-CN" dirty="0"/>
              <a:t>X</a:t>
            </a:r>
            <a:r>
              <a:rPr lang="zh-CN" altLang="en-US" dirty="0"/>
              <a:t>，询问不超过</a:t>
            </a:r>
            <a:r>
              <a:rPr lang="en-US" altLang="zh-CN" dirty="0"/>
              <a:t>Q</a:t>
            </a:r>
            <a:r>
              <a:rPr lang="zh-CN" altLang="en-US" dirty="0"/>
              <a:t>次，每次询问第</a:t>
            </a:r>
            <a:r>
              <a:rPr lang="en-US" altLang="zh-CN" dirty="0"/>
              <a:t>Ki</a:t>
            </a:r>
            <a:r>
              <a:rPr lang="zh-CN" altLang="en-US" dirty="0"/>
              <a:t>大的数是多少。</a:t>
            </a:r>
            <a:endParaRPr lang="en-US" altLang="zh-CN" dirty="0"/>
          </a:p>
          <a:p>
            <a:r>
              <a:rPr lang="zh-CN" altLang="en-US" dirty="0"/>
              <a:t>允许离线。</a:t>
            </a:r>
            <a:endParaRPr lang="en-US" altLang="zh-CN" dirty="0"/>
          </a:p>
          <a:p>
            <a:r>
              <a:rPr lang="zh-CN" altLang="en-US" dirty="0"/>
              <a:t>数组</a:t>
            </a:r>
            <a:r>
              <a:rPr lang="en-US" altLang="zh-CN" dirty="0"/>
              <a:t>X</a:t>
            </a:r>
            <a:r>
              <a:rPr lang="zh-CN" altLang="en-US" dirty="0"/>
              <a:t>生成方式如下：</a:t>
            </a:r>
            <a:endParaRPr lang="en-US" altLang="zh-CN" dirty="0"/>
          </a:p>
          <a:p>
            <a:r>
              <a:rPr lang="en-US" altLang="zh-CN" dirty="0"/>
              <a:t>X[0] = x0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= 1 to n-1:</a:t>
            </a:r>
          </a:p>
          <a:p>
            <a:r>
              <a:rPr lang="en-US" altLang="zh-CN" dirty="0"/>
              <a:t>        X[</a:t>
            </a:r>
            <a:r>
              <a:rPr lang="en-US" altLang="zh-CN" dirty="0" err="1"/>
              <a:t>i</a:t>
            </a:r>
            <a:r>
              <a:rPr lang="en-US" altLang="zh-CN" dirty="0"/>
              <a:t>] = (X[i-1] * a + b) % (10^9+7).</a:t>
            </a:r>
          </a:p>
          <a:p>
            <a:r>
              <a:rPr lang="zh-CN" altLang="en-US" dirty="0"/>
              <a:t>内存大小</a:t>
            </a:r>
            <a:r>
              <a:rPr lang="en-US" altLang="zh-CN" dirty="0"/>
              <a:t>1MB</a:t>
            </a:r>
            <a:r>
              <a:rPr lang="zh-CN" altLang="en-US" dirty="0"/>
              <a:t>，时间</a:t>
            </a:r>
            <a:r>
              <a:rPr lang="en-US" altLang="zh-CN" dirty="0"/>
              <a:t>1S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Subtask1: N=1e6 Q=1</a:t>
            </a:r>
          </a:p>
          <a:p>
            <a:r>
              <a:rPr lang="en-US" altLang="zh-CN" dirty="0"/>
              <a:t>Subtask2: N=1e5 Q=30</a:t>
            </a:r>
          </a:p>
          <a:p>
            <a:r>
              <a:rPr lang="en-US" altLang="zh-CN" dirty="0"/>
              <a:t>Subtask3: N=5e6 Q=100</a:t>
            </a:r>
          </a:p>
        </p:txBody>
      </p:sp>
    </p:spTree>
    <p:extLst>
      <p:ext uri="{BB962C8B-B14F-4D97-AF65-F5344CB8AC3E}">
        <p14:creationId xmlns:p14="http://schemas.microsoft.com/office/powerpoint/2010/main" val="859040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8E44A-C997-402B-A685-9F1DA4BF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062BCC-6FA8-423C-893F-0907956AD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41121"/>
                <a:ext cx="8596668" cy="3880773"/>
              </a:xfrm>
            </p:spPr>
            <p:txBody>
              <a:bodyPr/>
              <a:lstStyle/>
              <a:p>
                <a:r>
                  <a:rPr lang="zh-CN" altLang="en-US" dirty="0"/>
                  <a:t>随机生成</a:t>
                </a:r>
                <a:r>
                  <a:rPr lang="en-US" altLang="zh-CN" dirty="0"/>
                  <a:t>1000</a:t>
                </a:r>
                <a:r>
                  <a:rPr lang="zh-CN" altLang="en-US" dirty="0"/>
                  <a:t>个不一样的图（比如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个节点或者大一点也行）。</a:t>
                </a:r>
                <a:endParaRPr lang="en-US" altLang="zh-CN" dirty="0"/>
              </a:p>
              <a:p>
                <a:r>
                  <a:rPr lang="zh-CN" altLang="en-US" dirty="0"/>
                  <a:t>然后统计这些图的生成树个数模</a:t>
                </a:r>
                <a:r>
                  <a:rPr lang="en-US" altLang="zh-CN" dirty="0"/>
                  <a:t>1e9+7</a:t>
                </a:r>
                <a:r>
                  <a:rPr lang="zh-CN" altLang="en-US" dirty="0"/>
                  <a:t>，极大概率获得到</a:t>
                </a:r>
                <a:r>
                  <a:rPr lang="en-US" altLang="zh-CN" dirty="0"/>
                  <a:t>1000</a:t>
                </a:r>
                <a:r>
                  <a:rPr lang="zh-CN" altLang="en-US" dirty="0"/>
                  <a:t>个不一样的数值。</a:t>
                </a:r>
                <a:endParaRPr lang="en-US" altLang="zh-CN" dirty="0"/>
              </a:p>
              <a:p>
                <a:r>
                  <a:rPr lang="zh-CN" altLang="en-US" dirty="0"/>
                  <a:t>那么随机串联两个图会得到生成树个数为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的图，这样会大概率有 </a:t>
                </a:r>
                <a:r>
                  <a:rPr lang="en-US" altLang="zh-CN" dirty="0"/>
                  <a:t>5e5</a:t>
                </a:r>
                <a:r>
                  <a:rPr lang="zh-CN" altLang="en-US" dirty="0"/>
                  <a:t>个左右。</a:t>
                </a:r>
                <a:endParaRPr lang="en-US" altLang="zh-CN" dirty="0"/>
              </a:p>
              <a:p>
                <a:r>
                  <a:rPr lang="zh-CN" altLang="en-US" dirty="0"/>
                  <a:t>那么再两两组合就会有</a:t>
                </a:r>
                <a:r>
                  <a:rPr lang="en-US" altLang="zh-CN" dirty="0"/>
                  <a:t>1e11</a:t>
                </a:r>
                <a:r>
                  <a:rPr lang="zh-CN" altLang="en-US" dirty="0"/>
                  <a:t>个数字左右，则有极大概率存在模 </a:t>
                </a:r>
                <a:r>
                  <a:rPr lang="en-US" altLang="zh-CN" dirty="0"/>
                  <a:t>1e9+7 = K </a:t>
                </a:r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r>
                  <a:rPr lang="zh-CN" altLang="en-US" dirty="0"/>
                  <a:t>最后一步两两组合拿个哈希表查就行</a:t>
                </a:r>
                <a:endParaRPr lang="en-US" altLang="zh-CN" dirty="0"/>
              </a:p>
              <a:p>
                <a:r>
                  <a:rPr lang="zh-CN" altLang="en-US" dirty="0"/>
                  <a:t>另外，特判一个</a:t>
                </a:r>
                <a:r>
                  <a:rPr lang="en-US" altLang="zh-CN" dirty="0"/>
                  <a:t>0.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062BCC-6FA8-423C-893F-0907956AD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41121"/>
                <a:ext cx="8596668" cy="3880773"/>
              </a:xfrm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21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LimitedMemorySeries1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整体二分？</a:t>
            </a:r>
            <a:endParaRPr lang="en-US" altLang="zh-CN" dirty="0"/>
          </a:p>
          <a:p>
            <a:r>
              <a:rPr lang="en-US" altLang="zh-CN" dirty="0"/>
              <a:t>O(100 * 5e6 * log(5e6)) = 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19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LimitedMemorySeries1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值域分块！</a:t>
            </a:r>
            <a:endParaRPr lang="en-US" altLang="zh-CN" dirty="0"/>
          </a:p>
          <a:p>
            <a:r>
              <a:rPr lang="en-US" altLang="zh-CN" dirty="0"/>
              <a:t>O(</a:t>
            </a:r>
            <a:r>
              <a:rPr lang="en-US" altLang="zh-CN" dirty="0" err="1"/>
              <a:t>const</a:t>
            </a:r>
            <a:r>
              <a:rPr lang="en-US" altLang="zh-CN" dirty="0"/>
              <a:t> * 5e6) = AC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65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LimitedMemorySeries2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给你一个长度为</a:t>
            </a:r>
            <a:r>
              <a:rPr lang="en-US" altLang="zh-CN" dirty="0"/>
              <a:t>N</a:t>
            </a:r>
            <a:r>
              <a:rPr lang="zh-CN" altLang="en-US" dirty="0"/>
              <a:t>的数组</a:t>
            </a:r>
            <a:r>
              <a:rPr lang="en-US" altLang="zh-CN" dirty="0"/>
              <a:t>X</a:t>
            </a:r>
            <a:r>
              <a:rPr lang="zh-CN" altLang="en-US" dirty="0"/>
              <a:t>，数组中一个元素的半径</a:t>
            </a:r>
            <a:r>
              <a:rPr lang="en-US" altLang="zh-CN" dirty="0"/>
              <a:t>R</a:t>
            </a:r>
            <a:r>
              <a:rPr lang="zh-CN" altLang="en-US" dirty="0"/>
              <a:t>定义为最大的满足条件的</a:t>
            </a:r>
            <a:r>
              <a:rPr lang="en-US" altLang="zh-CN" dirty="0"/>
              <a:t>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条件如下：如果这个数下标是</a:t>
            </a:r>
            <a:r>
              <a:rPr lang="en-US" altLang="zh-CN" dirty="0" err="1"/>
              <a:t>i</a:t>
            </a:r>
            <a:r>
              <a:rPr lang="zh-CN" altLang="en-US" dirty="0"/>
              <a:t>，那么这个数需要是 </a:t>
            </a:r>
            <a:r>
              <a:rPr lang="en-US" altLang="zh-CN" dirty="0"/>
              <a:t>[</a:t>
            </a:r>
            <a:r>
              <a:rPr lang="en-US" altLang="zh-CN" dirty="0" err="1"/>
              <a:t>i-R,i+R</a:t>
            </a:r>
            <a:r>
              <a:rPr lang="en-US" altLang="zh-CN" dirty="0"/>
              <a:t>]</a:t>
            </a:r>
            <a:r>
              <a:rPr lang="zh-CN" altLang="en-US" dirty="0"/>
              <a:t>中严格最大的，并且这个范围没有超界。</a:t>
            </a:r>
            <a:endParaRPr lang="en-US" altLang="zh-CN" dirty="0"/>
          </a:p>
          <a:p>
            <a:r>
              <a:rPr lang="zh-CN" altLang="en-US" dirty="0"/>
              <a:t>现在你需要求出每个数的半径并且把它们加起来输出。</a:t>
            </a:r>
            <a:endParaRPr lang="en-US" altLang="zh-CN" dirty="0"/>
          </a:p>
          <a:p>
            <a:r>
              <a:rPr lang="zh-CN" altLang="en-US" dirty="0"/>
              <a:t>数组</a:t>
            </a:r>
            <a:r>
              <a:rPr lang="en-US" altLang="zh-CN" dirty="0"/>
              <a:t>X</a:t>
            </a:r>
            <a:r>
              <a:rPr lang="zh-CN" altLang="en-US" dirty="0"/>
              <a:t>的生成方式如下：</a:t>
            </a:r>
            <a:endParaRPr lang="en-US" altLang="zh-CN" dirty="0"/>
          </a:p>
          <a:p>
            <a:r>
              <a:rPr lang="en-US" altLang="zh-CN" dirty="0"/>
              <a:t>X[0] = x0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= 1 to n-1:</a:t>
            </a:r>
          </a:p>
          <a:p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 = ((X[i-1] XOR a) + b) AND ((2^50) – 1)</a:t>
            </a:r>
          </a:p>
          <a:p>
            <a:r>
              <a:rPr lang="zh-CN" altLang="en-US" dirty="0"/>
              <a:t>内存大小</a:t>
            </a:r>
            <a:r>
              <a:rPr lang="en-US" altLang="zh-CN" dirty="0"/>
              <a:t>1MB</a:t>
            </a:r>
            <a:r>
              <a:rPr lang="zh-CN" altLang="en-US" dirty="0"/>
              <a:t>，时间限制</a:t>
            </a:r>
            <a:r>
              <a:rPr lang="en-US" altLang="zh-CN" dirty="0"/>
              <a:t>1S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Subtask1:N=1e5</a:t>
            </a:r>
          </a:p>
          <a:p>
            <a:r>
              <a:rPr lang="en-US" altLang="zh-CN" dirty="0"/>
              <a:t>Subtask2:N=1e7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73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LimitedMemorySeries2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Subtask1:</a:t>
            </a:r>
            <a:r>
              <a:rPr lang="zh-CN" altLang="en-US" dirty="0"/>
              <a:t>简单递推</a:t>
            </a:r>
            <a:endParaRPr lang="en-US" altLang="zh-CN" dirty="0"/>
          </a:p>
          <a:p>
            <a:r>
              <a:rPr lang="en-US" altLang="zh-CN" dirty="0"/>
              <a:t>Subtask2:</a:t>
            </a:r>
          </a:p>
          <a:p>
            <a:pPr lvl="1"/>
            <a:r>
              <a:rPr lang="zh-CN" altLang="en-US" dirty="0"/>
              <a:t>答案总和不超过</a:t>
            </a:r>
            <a:r>
              <a:rPr lang="en-US" altLang="zh-CN" dirty="0" err="1"/>
              <a:t>NlogN</a:t>
            </a:r>
            <a:endParaRPr lang="en-US" altLang="zh-CN" dirty="0"/>
          </a:p>
          <a:p>
            <a:pPr lvl="1"/>
            <a:r>
              <a:rPr lang="zh-CN" altLang="en-US" dirty="0"/>
              <a:t>这种数据生成方式下更小</a:t>
            </a:r>
            <a:endParaRPr lang="en-US" altLang="zh-CN" dirty="0"/>
          </a:p>
          <a:p>
            <a:pPr lvl="1"/>
            <a:r>
              <a:rPr lang="zh-CN" altLang="en-US" dirty="0"/>
              <a:t>暴力</a:t>
            </a:r>
            <a:r>
              <a:rPr lang="en-US" altLang="zh-CN" dirty="0"/>
              <a:t>!</a:t>
            </a:r>
          </a:p>
          <a:p>
            <a:pPr lvl="1"/>
            <a:r>
              <a:rPr lang="zh-CN" altLang="en-US" dirty="0"/>
              <a:t>空间怎么办？</a:t>
            </a:r>
            <a:endParaRPr lang="en-US" altLang="zh-CN" dirty="0"/>
          </a:p>
          <a:p>
            <a:pPr lvl="1"/>
            <a:r>
              <a:rPr lang="en-US" altLang="zh-CN" dirty="0"/>
              <a:t>X[</a:t>
            </a:r>
            <a:r>
              <a:rPr lang="it-IT" altLang="zh-CN" dirty="0"/>
              <a:t>i−1]=((X[i]+2</a:t>
            </a:r>
            <a:r>
              <a:rPr lang="it-IT" altLang="zh-CN" baseline="30000" dirty="0"/>
              <a:t>50</a:t>
            </a:r>
            <a:r>
              <a:rPr lang="it-IT" altLang="zh-CN" dirty="0"/>
              <a:t>−b) ^a) </a:t>
            </a:r>
            <a:r>
              <a:rPr lang="en-US" altLang="zh-CN" dirty="0"/>
              <a:t>AND </a:t>
            </a:r>
            <a:r>
              <a:rPr lang="it-IT" altLang="zh-CN" dirty="0"/>
              <a:t>(2</a:t>
            </a:r>
            <a:r>
              <a:rPr lang="it-IT" altLang="zh-CN" baseline="30000" dirty="0"/>
              <a:t>50</a:t>
            </a:r>
            <a:r>
              <a:rPr lang="it-IT" altLang="zh-CN" dirty="0"/>
              <a:t>−1)</a:t>
            </a:r>
            <a:endParaRPr lang="en-US" altLang="zh-CN" dirty="0"/>
          </a:p>
          <a:p>
            <a:pPr lvl="1"/>
            <a:r>
              <a:rPr lang="zh-CN" altLang="en-US" dirty="0"/>
              <a:t>能过？缓存友好</a:t>
            </a:r>
          </a:p>
        </p:txBody>
      </p:sp>
    </p:spTree>
    <p:extLst>
      <p:ext uri="{BB962C8B-B14F-4D97-AF65-F5344CB8AC3E}">
        <p14:creationId xmlns:p14="http://schemas.microsoft.com/office/powerpoint/2010/main" val="390117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XorSequence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你有一个长度为</a:t>
            </a:r>
            <a:r>
              <a:rPr lang="en-US" altLang="zh-CN" dirty="0"/>
              <a:t>M</a:t>
            </a:r>
            <a:r>
              <a:rPr lang="zh-CN" altLang="en-US" dirty="0"/>
              <a:t>，每个值大小在</a:t>
            </a:r>
            <a:r>
              <a:rPr lang="en-US" altLang="zh-CN" dirty="0"/>
              <a:t>[0,2</a:t>
            </a:r>
            <a:r>
              <a:rPr lang="en-US" altLang="zh-CN" baseline="30000" dirty="0"/>
              <a:t>k</a:t>
            </a:r>
            <a:r>
              <a:rPr lang="en-US" altLang="zh-CN" dirty="0"/>
              <a:t>)</a:t>
            </a:r>
            <a:r>
              <a:rPr lang="zh-CN" altLang="en-US" dirty="0"/>
              <a:t>的数列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现在你可以选择一个数字</a:t>
            </a:r>
            <a:r>
              <a:rPr lang="en-US" altLang="zh-CN" dirty="0"/>
              <a:t>B</a:t>
            </a:r>
            <a:r>
              <a:rPr lang="zh-CN" altLang="en-US" dirty="0"/>
              <a:t>，然后把</a:t>
            </a:r>
            <a:r>
              <a:rPr lang="en-US" altLang="zh-CN" dirty="0"/>
              <a:t>Xi</a:t>
            </a:r>
            <a:r>
              <a:rPr lang="zh-CN" altLang="en-US" dirty="0"/>
              <a:t>变成</a:t>
            </a:r>
            <a:r>
              <a:rPr lang="en-US" altLang="zh-CN" dirty="0"/>
              <a:t>Xi </a:t>
            </a:r>
            <a:r>
              <a:rPr lang="en-US" altLang="zh-CN" dirty="0" err="1"/>
              <a:t>Xor</a:t>
            </a:r>
            <a:r>
              <a:rPr lang="en-US" altLang="zh-CN" dirty="0"/>
              <a:t> 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求选择一个数字</a:t>
            </a:r>
            <a:r>
              <a:rPr lang="en-US" altLang="zh-CN" dirty="0"/>
              <a:t>B</a:t>
            </a:r>
            <a:r>
              <a:rPr lang="zh-CN" altLang="en-US" dirty="0"/>
              <a:t>，使得变换后的数列的逆序对最少。</a:t>
            </a:r>
          </a:p>
        </p:txBody>
      </p:sp>
    </p:spTree>
    <p:extLst>
      <p:ext uri="{BB962C8B-B14F-4D97-AF65-F5344CB8AC3E}">
        <p14:creationId xmlns:p14="http://schemas.microsoft.com/office/powerpoint/2010/main" val="109424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XorSequence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从高位往低位贪心即可</a:t>
            </a:r>
          </a:p>
        </p:txBody>
      </p:sp>
    </p:spTree>
    <p:extLst>
      <p:ext uri="{BB962C8B-B14F-4D97-AF65-F5344CB8AC3E}">
        <p14:creationId xmlns:p14="http://schemas.microsoft.com/office/powerpoint/2010/main" val="281880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HatParade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有一个长度为</a:t>
            </a:r>
            <a:r>
              <a:rPr lang="en-US" altLang="zh-CN" dirty="0"/>
              <a:t>N</a:t>
            </a:r>
            <a:r>
              <a:rPr lang="zh-CN" altLang="en-US" dirty="0"/>
              <a:t>的数组</a:t>
            </a:r>
            <a:r>
              <a:rPr lang="en-US" altLang="zh-CN" dirty="0"/>
              <a:t>A</a:t>
            </a:r>
            <a:r>
              <a:rPr lang="zh-CN" altLang="en-US" dirty="0"/>
              <a:t>，然后生成了一个数组</a:t>
            </a:r>
            <a:r>
              <a:rPr lang="en-US" altLang="zh-CN" dirty="0"/>
              <a:t>B</a:t>
            </a:r>
            <a:r>
              <a:rPr lang="zh-CN" altLang="en-US" dirty="0"/>
              <a:t>，其中</a:t>
            </a:r>
            <a:r>
              <a:rPr lang="en-US" altLang="zh-CN" dirty="0"/>
              <a:t>Bi</a:t>
            </a:r>
            <a:r>
              <a:rPr lang="zh-CN" altLang="en-US" dirty="0"/>
              <a:t>要么是</a:t>
            </a:r>
            <a:r>
              <a:rPr lang="en-US" altLang="zh-CN" dirty="0"/>
              <a:t>A1~Ai</a:t>
            </a:r>
            <a:r>
              <a:rPr lang="zh-CN" altLang="en-US" dirty="0"/>
              <a:t>的和，要么是</a:t>
            </a:r>
            <a:r>
              <a:rPr lang="en-US" altLang="zh-CN" dirty="0" err="1"/>
              <a:t>Ai~AN</a:t>
            </a:r>
            <a:r>
              <a:rPr lang="zh-CN" altLang="en-US" dirty="0"/>
              <a:t>的和，然后有一个长度为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1~N</a:t>
            </a:r>
            <a:r>
              <a:rPr lang="zh-CN" altLang="en-US" dirty="0"/>
              <a:t>的排列</a:t>
            </a:r>
            <a:r>
              <a:rPr lang="en-US" altLang="zh-CN" dirty="0"/>
              <a:t>Pi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然后我们组成</a:t>
            </a:r>
            <a:r>
              <a:rPr lang="en-US" altLang="zh-CN" dirty="0"/>
              <a:t>N</a:t>
            </a:r>
            <a:r>
              <a:rPr lang="zh-CN" altLang="en-US" dirty="0"/>
              <a:t>个整数组（</a:t>
            </a:r>
            <a:r>
              <a:rPr lang="en-US" altLang="zh-CN" dirty="0" err="1"/>
              <a:t>Ai,Bi,Pi</a:t>
            </a:r>
            <a:r>
              <a:rPr lang="zh-CN" altLang="en-US" dirty="0"/>
              <a:t>），然后随机打乱了这些整数组。</a:t>
            </a:r>
            <a:endParaRPr lang="en-US" altLang="zh-CN" dirty="0"/>
          </a:p>
          <a:p>
            <a:r>
              <a:rPr lang="zh-CN" altLang="en-US" dirty="0"/>
              <a:t>现在告诉你这些整数组是什么，求这些整数组有多少种排列满足如上性质 ？答案 </a:t>
            </a:r>
            <a:r>
              <a:rPr lang="en-US" altLang="zh-CN" dirty="0"/>
              <a:t>mod 1e9+7</a:t>
            </a:r>
          </a:p>
          <a:p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≤ </a:t>
            </a:r>
            <a:r>
              <a:rPr lang="en-US" altLang="zh-CN" dirty="0"/>
              <a:t>Ai , Bi </a:t>
            </a:r>
            <a:r>
              <a:rPr lang="zh-CN" altLang="en-US" dirty="0"/>
              <a:t>≤</a:t>
            </a:r>
            <a:r>
              <a:rPr lang="en-US" altLang="zh-CN" dirty="0"/>
              <a:t>1e9</a:t>
            </a:r>
          </a:p>
          <a:p>
            <a:r>
              <a:rPr lang="en-US" altLang="zh-CN" dirty="0"/>
              <a:t>Subtask1:1 </a:t>
            </a:r>
            <a:r>
              <a:rPr lang="zh-CN" altLang="en-US" dirty="0"/>
              <a:t>≤ </a:t>
            </a:r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500</a:t>
            </a:r>
          </a:p>
          <a:p>
            <a:r>
              <a:rPr lang="en-US" altLang="zh-CN" dirty="0"/>
              <a:t>Subtask2:1 </a:t>
            </a:r>
            <a:r>
              <a:rPr lang="zh-CN" altLang="en-US" dirty="0"/>
              <a:t>≤ </a:t>
            </a:r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500,000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308579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1302</Words>
  <Application>Microsoft Office PowerPoint</Application>
  <PresentationFormat>宽屏</PresentationFormat>
  <Paragraphs>116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Trebuchet MS</vt:lpstr>
      <vt:lpstr>Wingdings 3</vt:lpstr>
      <vt:lpstr>平面</vt:lpstr>
      <vt:lpstr>NOIP基础好题选讲</vt:lpstr>
      <vt:lpstr>LimitedMemorySeries1</vt:lpstr>
      <vt:lpstr>LimitedMemorySeries1</vt:lpstr>
      <vt:lpstr>LimitedMemorySeries1</vt:lpstr>
      <vt:lpstr>LimitedMemorySeries2</vt:lpstr>
      <vt:lpstr>LimitedMemorySeries2</vt:lpstr>
      <vt:lpstr>XorSequence</vt:lpstr>
      <vt:lpstr>XorSequence</vt:lpstr>
      <vt:lpstr>HatParade</vt:lpstr>
      <vt:lpstr>HatParade</vt:lpstr>
      <vt:lpstr>Privateparty</vt:lpstr>
      <vt:lpstr>Privateparty</vt:lpstr>
      <vt:lpstr>BagAndCards</vt:lpstr>
      <vt:lpstr>BagAndCards</vt:lpstr>
      <vt:lpstr>[SRM677 Hard] GameOnGraph</vt:lpstr>
      <vt:lpstr>题解</vt:lpstr>
      <vt:lpstr>[SRM693 Mid] BipartiteConstruction</vt:lpstr>
      <vt:lpstr>题解</vt:lpstr>
      <vt:lpstr>[SRM685 Hard] InverseMatrixTree</vt:lpstr>
      <vt:lpstr>题解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NOIP字符串</dc:title>
  <dc:creator>凯 吴</dc:creator>
  <cp:lastModifiedBy>吴凯</cp:lastModifiedBy>
  <cp:revision>20</cp:revision>
  <dcterms:created xsi:type="dcterms:W3CDTF">2019-08-08T12:09:06Z</dcterms:created>
  <dcterms:modified xsi:type="dcterms:W3CDTF">2024-08-06T04:42:28Z</dcterms:modified>
</cp:coreProperties>
</file>