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418" r:id="rId2"/>
    <p:sldId id="262" r:id="rId3"/>
    <p:sldId id="268" r:id="rId4"/>
    <p:sldId id="1361" r:id="rId5"/>
    <p:sldId id="267" r:id="rId6"/>
    <p:sldId id="263" r:id="rId7"/>
    <p:sldId id="264" r:id="rId8"/>
    <p:sldId id="339" r:id="rId9"/>
    <p:sldId id="340" r:id="rId10"/>
    <p:sldId id="341" r:id="rId11"/>
    <p:sldId id="342" r:id="rId12"/>
    <p:sldId id="1028" r:id="rId13"/>
    <p:sldId id="962" r:id="rId14"/>
    <p:sldId id="963" r:id="rId15"/>
    <p:sldId id="501" r:id="rId16"/>
    <p:sldId id="502" r:id="rId17"/>
    <p:sldId id="503" r:id="rId18"/>
    <p:sldId id="521" r:id="rId19"/>
    <p:sldId id="489" r:id="rId20"/>
    <p:sldId id="490" r:id="rId21"/>
    <p:sldId id="491" r:id="rId22"/>
    <p:sldId id="1035" r:id="rId23"/>
    <p:sldId id="261" r:id="rId24"/>
    <p:sldId id="499" r:id="rId25"/>
    <p:sldId id="500" r:id="rId26"/>
    <p:sldId id="483" r:id="rId27"/>
    <p:sldId id="484" r:id="rId28"/>
    <p:sldId id="485" r:id="rId29"/>
    <p:sldId id="486" r:id="rId30"/>
    <p:sldId id="487" r:id="rId31"/>
    <p:sldId id="488" r:id="rId32"/>
    <p:sldId id="458" r:id="rId33"/>
    <p:sldId id="459" r:id="rId34"/>
    <p:sldId id="460" r:id="rId35"/>
    <p:sldId id="461" r:id="rId36"/>
    <p:sldId id="462" r:id="rId37"/>
    <p:sldId id="463" r:id="rId38"/>
    <p:sldId id="464" r:id="rId39"/>
    <p:sldId id="465" r:id="rId40"/>
    <p:sldId id="466" r:id="rId41"/>
    <p:sldId id="1029" r:id="rId42"/>
    <p:sldId id="1030" r:id="rId43"/>
    <p:sldId id="1031" r:id="rId44"/>
    <p:sldId id="1021" r:id="rId45"/>
    <p:sldId id="1022" r:id="rId46"/>
    <p:sldId id="1023" r:id="rId47"/>
    <p:sldId id="1351" r:id="rId48"/>
    <p:sldId id="1352" r:id="rId49"/>
    <p:sldId id="1353" r:id="rId50"/>
    <p:sldId id="454" r:id="rId51"/>
    <p:sldId id="455" r:id="rId52"/>
    <p:sldId id="456" r:id="rId53"/>
    <p:sldId id="457" r:id="rId54"/>
    <p:sldId id="498" r:id="rId55"/>
    <p:sldId id="1018" r:id="rId56"/>
    <p:sldId id="259" r:id="rId57"/>
    <p:sldId id="260" r:id="rId58"/>
    <p:sldId id="1218" r:id="rId59"/>
    <p:sldId id="1219" r:id="rId60"/>
    <p:sldId id="1019" r:id="rId61"/>
    <p:sldId id="1220" r:id="rId62"/>
    <p:sldId id="1020" r:id="rId63"/>
    <p:sldId id="1036" r:id="rId64"/>
    <p:sldId id="1037" r:id="rId65"/>
    <p:sldId id="1038" r:id="rId66"/>
    <p:sldId id="1039" r:id="rId67"/>
    <p:sldId id="1040" r:id="rId68"/>
    <p:sldId id="1010" r:id="rId69"/>
    <p:sldId id="997" r:id="rId70"/>
    <p:sldId id="998" r:id="rId71"/>
    <p:sldId id="269" r:id="rId72"/>
    <p:sldId id="270" r:id="rId73"/>
    <p:sldId id="1324" r:id="rId74"/>
    <p:sldId id="1325" r:id="rId75"/>
    <p:sldId id="1326" r:id="rId76"/>
    <p:sldId id="1327" r:id="rId77"/>
    <p:sldId id="277" r:id="rId78"/>
    <p:sldId id="999" r:id="rId79"/>
    <p:sldId id="318" r:id="rId80"/>
    <p:sldId id="1000" r:id="rId81"/>
    <p:sldId id="1015" r:id="rId82"/>
    <p:sldId id="1347" r:id="rId83"/>
    <p:sldId id="1348" r:id="rId84"/>
    <p:sldId id="1349" r:id="rId85"/>
    <p:sldId id="1350" r:id="rId86"/>
    <p:sldId id="1354" r:id="rId87"/>
    <p:sldId id="1355" r:id="rId88"/>
    <p:sldId id="1356" r:id="rId89"/>
    <p:sldId id="1001" r:id="rId90"/>
    <p:sldId id="1002" r:id="rId91"/>
    <p:sldId id="1003" r:id="rId92"/>
    <p:sldId id="1004" r:id="rId93"/>
    <p:sldId id="1360"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6C7767A-3F8A-4D51-B51A-08ED9DB06681}">
          <p14:sldIdLst>
            <p14:sldId id="418"/>
          </p14:sldIdLst>
        </p14:section>
        <p14:section name="线段树习题" id="{ED8489BA-83DD-47AC-88D1-A2727A716A1A}">
          <p14:sldIdLst>
            <p14:sldId id="262"/>
            <p14:sldId id="268"/>
            <p14:sldId id="1361"/>
            <p14:sldId id="267"/>
            <p14:sldId id="263"/>
            <p14:sldId id="264"/>
            <p14:sldId id="339"/>
            <p14:sldId id="340"/>
            <p14:sldId id="341"/>
            <p14:sldId id="342"/>
            <p14:sldId id="1028"/>
            <p14:sldId id="962"/>
            <p14:sldId id="963"/>
            <p14:sldId id="501"/>
            <p14:sldId id="502"/>
            <p14:sldId id="503"/>
            <p14:sldId id="521"/>
            <p14:sldId id="489"/>
            <p14:sldId id="490"/>
            <p14:sldId id="491"/>
            <p14:sldId id="1035"/>
            <p14:sldId id="261"/>
            <p14:sldId id="499"/>
            <p14:sldId id="500"/>
            <p14:sldId id="483"/>
            <p14:sldId id="484"/>
            <p14:sldId id="485"/>
            <p14:sldId id="486"/>
            <p14:sldId id="487"/>
            <p14:sldId id="488"/>
            <p14:sldId id="458"/>
            <p14:sldId id="459"/>
            <p14:sldId id="460"/>
            <p14:sldId id="461"/>
            <p14:sldId id="462"/>
            <p14:sldId id="463"/>
            <p14:sldId id="464"/>
            <p14:sldId id="465"/>
            <p14:sldId id="466"/>
            <p14:sldId id="1029"/>
            <p14:sldId id="1030"/>
            <p14:sldId id="1031"/>
            <p14:sldId id="1021"/>
            <p14:sldId id="1022"/>
            <p14:sldId id="1023"/>
            <p14:sldId id="1351"/>
            <p14:sldId id="1352"/>
            <p14:sldId id="1353"/>
            <p14:sldId id="454"/>
            <p14:sldId id="455"/>
            <p14:sldId id="456"/>
            <p14:sldId id="457"/>
            <p14:sldId id="498"/>
            <p14:sldId id="1018"/>
            <p14:sldId id="259"/>
            <p14:sldId id="260"/>
            <p14:sldId id="1218"/>
            <p14:sldId id="1219"/>
            <p14:sldId id="1019"/>
            <p14:sldId id="1220"/>
            <p14:sldId id="1020"/>
            <p14:sldId id="1036"/>
            <p14:sldId id="1037"/>
            <p14:sldId id="1038"/>
            <p14:sldId id="1039"/>
            <p14:sldId id="1040"/>
            <p14:sldId id="1010"/>
            <p14:sldId id="997"/>
            <p14:sldId id="998"/>
            <p14:sldId id="269"/>
            <p14:sldId id="270"/>
            <p14:sldId id="1324"/>
            <p14:sldId id="1325"/>
            <p14:sldId id="1326"/>
            <p14:sldId id="1327"/>
            <p14:sldId id="277"/>
            <p14:sldId id="999"/>
            <p14:sldId id="318"/>
            <p14:sldId id="1000"/>
            <p14:sldId id="1015"/>
            <p14:sldId id="1347"/>
            <p14:sldId id="1348"/>
            <p14:sldId id="1349"/>
            <p14:sldId id="1350"/>
            <p14:sldId id="1354"/>
            <p14:sldId id="1355"/>
            <p14:sldId id="1356"/>
            <p14:sldId id="1001"/>
            <p14:sldId id="1002"/>
            <p14:sldId id="1003"/>
            <p14:sldId id="1004"/>
            <p14:sldId id="13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75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3:03:00.234"/>
    </inkml:context>
    <inkml:brush xml:id="br0">
      <inkml:brushProperty name="width" value="0.05292" units="cm"/>
      <inkml:brushProperty name="height" value="0.05292" units="cm"/>
      <inkml:brushProperty name="color" value="#FF0000"/>
    </inkml:brush>
  </inkml:definitions>
  <inkml:trace contextRef="#ctx0" brushRef="#br0">12551 11063 0,'0'0'0,"25"0"63,0 0-63,0 0 15,-1 0 1,26-25 0,124 25 15,272-50 0,-173 26-15,-124 24-1,173-25 1,-49 0 0,-124 0-1,0 0 1,0 25-16,-25 0 16,0 0-1,99 25 1,0 0-1,-124-25 1,1 0-16,-26 0 16,0 0-16,-49 0 15,25 0 1,-125 0 31,51 50-32</inkml:trace>
  <inkml:trace contextRef="#ctx0" brushRef="#br0" timeOffset="1335.3607">13965 4614 0,'0'0'0,"74"24"0,26 51 15,24-26 1,49-24-16,75 25 16,0 0-16,25-50 15,75 0 1,-1 0-16,50-50 15,24 0 1,1117-99 15,620 25 1,-1066 100-17,-51-26 1,-544 50-1,346 50 1,-99-1 0,-248-24-1,-347-25 1,-50-25 0</inkml:trace>
  <inkml:trace contextRef="#ctx0" brushRef="#br0" timeOffset="2086.4091">18728 3572 0,'0'0'0,"-75"0"0,1 25 15,24 99 1,0 49-16,50 26 16,50-26-16,49-73 15,50-51 1,50-24-16,-26-50 16,348-322 15,-595-75 0,-150 397-15,76 75-1,24 74-15,-25-49 32</inkml:trace>
  <inkml:trace contextRef="#ctx0" brushRef="#br0" timeOffset="7556.2917">15776 3349 0,'0'0'0,"0"99"15,0 0-15,0 0 16,0-24 0,0-50-16,-25-25 31</inkml:trace>
  <inkml:trace contextRef="#ctx0" brushRef="#br0" timeOffset="8128.9234">15825 3026 0,'0'0'0,"25"0"16,0 0 0,0 0-1,99 0 1,124 0-1,-74 0 1,24-25-16,25 1 16,75-1-16,-1-25 15,26 25-15,-1-24 16,323-1 0,-322 50-1,396 0 1,25 0-1,0-25 1,-74 25 0,-372 25-1,148 25 17,-123-1-17,-199-24 1,-50 0-16,1 25 15,-26-26-15,-24 1 0,-25 0 16,0 0 0,-25 0-1,0 24 1,-49 75 0,0 50-1,49-75 1,0-25-1</inkml:trace>
  <inkml:trace contextRef="#ctx0" brushRef="#br0" timeOffset="12999.7739">15801 3150 0,'0'0'0,"-25"50"0,25-25 16,-25-1-16,25 51 15,0-50 1,-25-1-1</inkml:trace>
  <inkml:trace contextRef="#ctx0" brushRef="#br0" timeOffset="26377.2867">2803 13395 0,'0'0'0,"50"0"16,24 0-1,100 24-15,74-24 16,74 0-1,50 0-15,-25 0 16,50 0 0,1340-124 15,-596 75 0,-844 49-15,-24 0-16</inkml:trace>
  <inkml:trace contextRef="#ctx0" brushRef="#br0" timeOffset="28572.1635">5159 15677 0,'0'0'0,"0"-25"16,0-74-16,25-50 15,50-50 1,-1 26-16,0 49 16,1 49-16,-26 75 15,1 0-15,0 124 16,-26 75 0,1-1-16,50 75 46,-1-298-30,75-223 0,-75 124-1,1-25-15,-26 0 16,26-123 0</inkml:trace>
  <inkml:trace contextRef="#ctx0" brushRef="#br0" timeOffset="28742.0256">6573 14436 0,'0'0'0,"0"100"0,-25 48 15,25 51 1,0-125 0,50-49-1,24 25 1</inkml:trace>
  <inkml:trace contextRef="#ctx0" brushRef="#br0" timeOffset="28958.3964">6921 14908 0,'0'0'16,"0"49"-16,0 26 15,0 24-15,0-74 16,74-25 0,-24-50-1,-26-49 1,-24 74-16,-49 0 15,24 25-15,0-25 16,0 50 0,50 25-1,50-1 1,-1-123 0</inkml:trace>
  <inkml:trace contextRef="#ctx0" brushRef="#br0" timeOffset="29241.4999">7516 14808 0,'0'0'0,"0"75"15,25-1 1,-1 1 0,1 123-1,0 25 1,-75-24-1,1-150 1,-50-24 0,24-74-1,75-51 1,25 26-16,49 0 16,1-1-16,-1 1 15,-49-1 1</inkml:trace>
  <inkml:trace contextRef="#ctx0" brushRef="#br0" timeOffset="30090.5753">7640 14635 0,'0'0'0,"-25"25"16,0-25 15,25 24-31,-25-24 78,1 0-62,24 25 0,24-25 31,26-49-47,-25 24 15,24 0 1,26 50-1,-50 49 1,-25 25 0,0 1-16,0-51 15,-50 75 1,0-99 0,50 25-16</inkml:trace>
  <inkml:trace contextRef="#ctx0" brushRef="#br0" timeOffset="31676.8897">7565 15230 0,'0'0'0,"0"-25"46,25 0-30,0 1-16,49-26 16,-24-24-1</inkml:trace>
  <inkml:trace contextRef="#ctx0" brushRef="#br0" timeOffset="38365.6619">8086 14486 0,'0'0'0,"25"0"31,0 25-15,0 49-16,0 75 15,-25-25 1,0 0 0,0-50-16,-25-49 15,50-99 1,74-174 15,25 273 0,-75 74-15,1-50 0,0-24-1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02:46.333"/>
    </inkml:context>
    <inkml:brush xml:id="br0">
      <inkml:brushProperty name="width" value="0.05292" units="cm"/>
      <inkml:brushProperty name="height" value="0.05292" units="cm"/>
      <inkml:brushProperty name="color" value="#FF0000"/>
    </inkml:brush>
  </inkml:definitions>
  <inkml:trace contextRef="#ctx0" brushRef="#br0">3522 10939 0,'0'0'0,"50"0"31,-1 0-15,76 0-16,23 0 15,274 0 17,297 49-17,50-98 1,-421-26-1,-1-24-15,149-50 16,-347 125 0,-100 24-16,-49 74 31</inkml:trace>
  <inkml:trace contextRef="#ctx0" brushRef="#br0" timeOffset="733.524">3696 12849 0,'0'0'0,"25"0"16,24-25-16,51-25 15,48 26 1,26-1-16,0 25 16,49 25-16,75-1 15,-1 1 1,50-25 0,894-74 15,-844 49-31,545-25 31,-768 50-31,-50 0 16,-75 0-1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03:40.432"/>
    </inkml:context>
    <inkml:brush xml:id="br0">
      <inkml:brushProperty name="width" value="0.05292" units="cm"/>
      <inkml:brushProperty name="height" value="0.05292" units="cm"/>
      <inkml:brushProperty name="color" value="#FF0000"/>
    </inkml:brush>
  </inkml:definitions>
  <inkml:trace contextRef="#ctx0" brushRef="#br0">4614 10319 0,'0'0'0,"24"0"16,26-25-16,0 25 15,49 0-15,149 25 32,124 24-1,50 51 0,-373-51 0,-73-49-15,24 50 0</inkml:trace>
  <inkml:trace contextRef="#ctx0" brushRef="#br0" timeOffset="2046.7383">17041 4167 0,'-25'25'15,"-25"99"-15,-24 50 16,24-1 0,26 1-16,24-50 15,0-50 1,24-24-16,1-100 16</inkml:trace>
  <inkml:trace contextRef="#ctx0" brushRef="#br0" timeOffset="2597.9586">18728 4093 0,'0'0'0,"24"0"16,26 25-16,0 49 16,24-49-16,-24 49 15,-75 125 16,-174 24 1,175-198-32,-1-25 15,50 0 17,49 24-32,149 26 15,-99-50 1,25 0-1,-25-99 1</inkml:trace>
  <inkml:trace contextRef="#ctx0" brushRef="#br0" timeOffset="2946.7924">20910 3820 0,'0'0'0,"25"0"15,-25 25 1,-25 49 0,-74 75-1,0 49 1,49-123 0,50-26-1,25-49-15,50 0 16,24 0-1,0 0 1,-49 50 0,-50 0-1,-50 24-15,-24-24 16,-1-26-16,1 1 16,49 0-16,0-25 15,-25 0 1</inkml:trace>
  <inkml:trace contextRef="#ctx0" brushRef="#br0" timeOffset="3238.098">22349 3820 0,'0'0'0,"-50"0"16,26 74 0,-26 26-1,50 48 1,149-73 0,-25-50-1,174-25 1,-174 24-16,-25-24 15,-74-49-15,24 49 32</inkml:trace>
  <inkml:trace contextRef="#ctx0" brushRef="#br0" timeOffset="3379.1313">22994 3894 0,'-25'0'0,"50"0"0,-99 50 15,-26 272 1,51-173-16,49 0 31,-25-75-15,50 1-16</inkml:trace>
  <inkml:trace contextRef="#ctx0" brushRef="#br0" timeOffset="3817.8288">24507 3721 0,'0'0'0,"50"74"0,-26 50 16,1 0 0,-50 149-1,-24-149 1,-26-50-16,-24 1 16,50-75-16,-1 0 15,50-50 1,149-223-1,-50 125-15,-25 48 16,1 26-16,-26 49 16,1 0-1,-25 1 1,-50 24 0,0-75 15</inkml:trace>
  <inkml:trace contextRef="#ctx0" brushRef="#br0" timeOffset="4845.2436">25995 3448 0,'0'0'0,"-24"0"16,-26 49 0,-25 125-16,-24 25 15,50 24 1,173 124 15,49-446 0,-197-50-15,-76 99 0,26 50-1,-1 25 1,51 50-1</inkml:trace>
  <inkml:trace contextRef="#ctx0" brushRef="#br0" timeOffset="6859.3175">20365 5234 0,'0'0'0,"0"-50"15,-25 25-15,25 75 47,0 74-31,0 25-16,0-25 15,25 74 17,-1-198-1,26 0-16,24 0 1,1-25 15,49 25-31,25 0 16,24 0-16,51 0 16,272-24-1,-248-1 1,0 0-16,0 25 15,25-25-15,0 25 16,272-25 0,-148 1-1,-223-1 1,99 25 0,-100 25-1,-24-1 1,-99-24-1,24 0-15,-24 0 16,-1 0 0,-24 0-16,0 25 31,0-25-15,0 0-1,24 0 1,-24 0-1,-25-74 95,0-25-110,-25-1 15,-74 1 1</inkml:trace>
  <inkml:trace contextRef="#ctx0" brushRef="#br0" timeOffset="7875.8733">17661 7441 0,'0'0'0,"0"50"16,0 0-16,-50 98 16,26 51-16,-51-1 15,75 249 16,75-522-15</inkml:trace>
  <inkml:trace contextRef="#ctx0" brushRef="#br0" timeOffset="8191.5501">18777 7491 0,'0'0'0,"25"0"0,49 0 15,1 25 1,49 99 0,-124-25-1,-99 50 1,-25-50-1,74-74 1,25-25 0,75 0-1,198 25 1,49-25 15,-173-75-31</inkml:trace>
  <inkml:trace contextRef="#ctx0" brushRef="#br0" timeOffset="8657.4441">20811 7045 0,'0'0'0,"0"99"0,0 0 15,50 25 1,-25 0-16,-1 0 15,-197 74 17,123-198-17</inkml:trace>
  <inkml:trace contextRef="#ctx0" brushRef="#br0" timeOffset="8762.1126">20960 7094 0,'74'0'15,"-148"0"-15,198 0 16,-50 0-16,-24 25 0,0 0 16,24 0-1</inkml:trace>
  <inkml:trace contextRef="#ctx0" brushRef="#br0" timeOffset="9357.2379">22969 6871 0,'0'0'0,"-25"25"31,-49 99-31,0 0 16,-26 25-16,51-1 31,173-73-15,173-50-1,-148-50 1,25-50-1,-100 51 1</inkml:trace>
  <inkml:trace contextRef="#ctx0" brushRef="#br0" timeOffset="9507.5332">23242 7119 0,'0'0'0,"-50"74"15,1 26 1,-26 48-1,51 1-15,24 124 16,49-199 0</inkml:trace>
  <inkml:trace contextRef="#ctx0" brushRef="#br0" timeOffset="9885.4654">24507 6747 0,'0'0'0,"50"0"0,-1 0 16,50 99 15,-99 50-15,-74-50-1,-75 50 1,100-99 0,73-50-1,100 0 1,-49 49 0,49 125-1,-99-1 1,-50-123-1,-74 24 1,24-49-16,26-50 16,-1 1-1</inkml:trace>
  <inkml:trace contextRef="#ctx0" brushRef="#br0" timeOffset="10406.1493">26392 6276 0,'0'0'0,"-25"74"15,-74 50 1,0 124-16,-25 50 16,25-25-1,99-50-15,25-74 16,347-50 15,-224-347 0,-272 124-15,-24 74 0,73 50-1,1 50 1</inkml:trace>
  <inkml:trace contextRef="#ctx0" brushRef="#br0" timeOffset="26990.2865">3572 11584 0,'0'0'0,"-25"0"0,75 0 63,24 0-63,50 0 15,75 0 1,24 0-16,719-50 47,-619 25-16,-249 1-31</inkml:trace>
  <inkml:trace contextRef="#ctx0" brushRef="#br0" timeOffset="30487.0723">13618 9971 0,'0'0'0,"-25"0"16,25 25-1,25 99 1,49 50-16,1 24 16,-1-24-16,25-75 15,-24-49-15,-51-25 16,51-25-1</inkml:trace>
  <inkml:trace contextRef="#ctx0" brushRef="#br0" timeOffset="30636.7619">13940 10244 0,'0'0'0,"-273"323"16,199-174-1,24-75-15,50 0 16,25-49 0,0-25-16</inkml:trace>
  <inkml:trace contextRef="#ctx0" brushRef="#br0" timeOffset="30882.3828">14213 10542 0,'0'0'0,"74"74"0,-24-24 15,25-25 1,-1 0-16,50-25 31,-50-100-15,-98-24 0,-26 75-1,-74-26 1,25 51-1,49 24 1,25 24-16,0 26 16,50 49-1</inkml:trace>
  <inkml:trace contextRef="#ctx0" brushRef="#br0" timeOffset="31169.6829">15081 10120 0,'0'0'0,"50"0"16,-50 25-16,0 198 31,-25-123-15,0-1-16,25-50 16,0-98 15,50-150-16,-1 125 1,26 24 0,-26 50-1,-24 50 17</inkml:trace>
  <inkml:trace contextRef="#ctx0" brushRef="#br0" timeOffset="47803.1825">5432 6251 0,'0'0'0,"0"49"0,0 51 15,0-1 1,25-25-1,25-49-15,272-347 47,-173 98-15,-149 200-32</inkml:trace>
  <inkml:trace contextRef="#ctx0" brushRef="#br0" timeOffset="48152.5175">5432 7417 0,'0'0'0,"25"0"0,0 49 16,0 26-1,24-1-15,1-49 16,24-25-1,1 0-15,-1-75 16,1-24-16,-1-25 16,25-49-1</inkml:trace>
  <inkml:trace contextRef="#ctx0" brushRef="#br0" timeOffset="50534.3224">11757 8483 0,'0'0'0,"0"50"16,0 49 0,25 0-16,25 0 15,-25-49 1,49-50-16,0 0 15,1-50-15,24-24 16,-24-50-16,-1 25 16,50-75 31</inkml:trace>
  <inkml:trace contextRef="#ctx0" brushRef="#br0" timeOffset="55113.1542">9153 4341 0,'0'0'0,"-25"0"16,25 25-16,0 49 15,0 75 1,25-25-16,49-25 15,26-99-15,-1 0 16,0-99 0,-25-25-16,-24-25 15,-124-149 17,-50 298-1,99 75-16</inkml:trace>
  <inkml:trace contextRef="#ctx0" brushRef="#br0" timeOffset="55396.3806">10368 4440 0,'0'0'0,"25"50"0,0 24 16,49 0-1,1-74 1,74-74 0,-100-75-1,-74 75 1,-74-1-1,74 75 17,-24 0-17,24-124-15</inkml:trace>
  <inkml:trace contextRef="#ctx0" brushRef="#br0" timeOffset="55678.804">11658 3820 0,'0'0'15,"0"50"1,-25 49-16,-24 223 31,-1-74-15,50-198 0</inkml:trace>
  <inkml:trace contextRef="#ctx0" brushRef="#br0" timeOffset="55879.7656">12303 4167 0,'0'0'0,"0"50"15,0 24-15,-25 25 16,1 50-1,-1-99 17,99-25-17</inkml:trace>
  <inkml:trace contextRef="#ctx0" brushRef="#br0" timeOffset="56178.6345">12998 4415 0,'0'0'15,"-25"25"-15,25 0 16,25 0 0,24-25-16,1 0 15,-1-25 1,1-50-16,-25-24 15,-25 74 17,-75-74-17,26 74-15,24 1 16,0 24-16,-24 0 16,49 99-1</inkml:trace>
  <inkml:trace contextRef="#ctx0" brushRef="#br0" timeOffset="56444.4767">13791 4266 0,'0'0'0,"0"25"16,0 0-1,25 0-15,0 0 16,99-25-1,-50 0 1,1-50-16,-26 0 16,-49-24-1,0 0 1,-49 49 0,-50 25-1,-75 0 1</inkml:trace>
  <inkml:trace contextRef="#ctx0" brushRef="#br0" timeOffset="57410.6268">9302 5655 0,'0'0'0,"0"75"16,-50 49-16,25 50 15,-24-1 1,24 1-16,25-75 16,0-25-16,25-49 15,74 25 1</inkml:trace>
  <inkml:trace contextRef="#ctx0" brushRef="#br0" timeOffset="57630.1336">10666 5705 0,'0'0'0,"0"25"15,-25 49 1,-24 75-16,-26 99 15,50-124 1,100-74 15</inkml:trace>
  <inkml:trace contextRef="#ctx0" brushRef="#br0" timeOffset="57976.7076">11584 6003 0,'0'0'0,"-25"49"16,25 1 0,0 49-1,149-99 1,-100-49-1,51-150 1,-76 75 0,-24 99-1,-49 25 17,24 0-17,-25 25 1,50 0-1,-49-25-15</inkml:trace>
  <inkml:trace contextRef="#ctx0" brushRef="#br0" timeOffset="58238.6869">12576 6003 0,'0'0'0,"0"49"16,0 1-16,0-25 15,25-25 1,74-50 0,-74-24-1,0-50 17,-25 49-17,-25 50 1,-25 25-16,1-24 15,24 24 1,25 49 0</inkml:trace>
  <inkml:trace contextRef="#ctx0" brushRef="#br0" timeOffset="58525.7142">13568 5531 0,'0'0'0,"0"25"31,0 50-31,-25 49 15,1 0 1,-1 49 0,25-98-1,25-75-15</inkml:trace>
  <inkml:trace contextRef="#ctx0" brushRef="#br0" timeOffset="58676.603">14287 5581 0,'0'0'0,"25"74"0,-25 26 16,-74 173-1,-1-25 17,75-149-32</inkml:trace>
  <inkml:trace contextRef="#ctx0" brushRef="#br0" timeOffset="63787.9018">2257 4018 0,'0'0'0,"-25"0"16,75 0 15,24 0-16,274-24 17,-175-51-1,-98 75-31</inkml:trace>
  <inkml:trace contextRef="#ctx0" brushRef="#br0" timeOffset="64003.8987">2530 4217 0,'0'0'0,"-25"99"15,25 75-15,0-26 16,99 125 0,-49-198-16,25-26 15,24-24 1,0 0-16,124-25 15,-99 0 17,-99-25-32</inkml:trace>
  <inkml:trace contextRef="#ctx0" brushRef="#br0" timeOffset="64262.7024">3324 4217 0,'0'0'0,"-99"25"0,24 49 16,-74 75 0,75-100-1,24 1-15,50-75 32,0 0-17,50 25 1,0 50-1,-1 0-15,1-1 16,49-24 0,-25-25-16,1-174 15</inkml:trace>
  <inkml:trace contextRef="#ctx0" brushRef="#br0" timeOffset="64402.8352">3770 3696 0,'0'0'16,"-24"74"0,-26 26-1,0-51 1</inkml:trace>
  <inkml:trace contextRef="#ctx0" brushRef="#br0" timeOffset="64543.1862">3721 4242 0,'0'0'0,"0"124"0,-25-25 16,0-25-1,0 25 1,0-49-16,50-50 16</inkml:trace>
  <inkml:trace contextRef="#ctx0" brushRef="#br0" timeOffset="64787.4692">4142 3870 0,'0'0'0,"50"0"0,-25 0 16,24 0 0,75 99-1,-24 99 1,-76-99-1,-24 149 1,0-148 0,-24-1-1,-1-25-15,-25 1 16,1-100 0</inkml:trace>
  <inkml:trace contextRef="#ctx0" brushRef="#br0" timeOffset="65071.6223">3969 4266 0,'0'0'0,"-25"0"0,0 0 15,50 0 32,0 0-47,0-74 16,-1 0-16,26 24 15,-25 0 1,0 26-16,-1 24 31,-24 49-15,25 100 0,-50-75-1,1-49 1</inkml:trace>
  <inkml:trace contextRef="#ctx0" brushRef="#br0" timeOffset="65191.0866">4142 4217 0,'0'0'16,"0"-25"-16,0 50 47,-49 0-47,-1 49 15</inkml:trace>
  <inkml:trace contextRef="#ctx0" brushRef="#br0" timeOffset="65286.2693">3994 4366 0,'0'0'0,"-25"0"15,50 24 17,-1 1-17,1-25 1,50 0-16</inkml:trace>
  <inkml:trace contextRef="#ctx0" brushRef="#br0" timeOffset="65652.157">4837 3746 0,'0'0'0,"-25"24"31,-25 76-31,-24-26 16,-25 75 0,74-75-1,25-49 1,74 49-1,26-74 1,24-24 15,-50-76-15,-49 51 0,-25-75-1,0 74 1,0 125-1,0 73 1,25 150 0,0-50-1,-25-174 1</inkml:trace>
  <inkml:trace contextRef="#ctx0" brushRef="#br0" timeOffset="65869.3315">4837 4490 0,'0'0'0,"-50"0"0,-24 0 16,24 0-1,25 24 1,1-24 0,48 0-1,125-24 1,-74-1-1,24-25 1,0 25-16</inkml:trace>
  <inkml:trace contextRef="#ctx0" brushRef="#br0" timeOffset="66119.178">5358 4093 0,'0'0'0,"0"49"31,0 1-16,0 0-15,25-50 32,-1-75-17,26 50 1,49 25 0,-74 25-1,0 74 1,-75-24-1,25-50 1,-74-50-16</inkml:trace>
  <inkml:trace contextRef="#ctx0" brushRef="#br0" timeOffset="66419.0986">4911 3994 0,'0'0'0,"25"24"16,0 26-1,49-25 1,-49-100 0</inkml:trace>
  <inkml:trace contextRef="#ctx0" brushRef="#br0" timeOffset="76111.8688">11137 9351 0,'0'0'0,"-49"0"16,-26 0-16,26 25 15,-1 0 1,-24 25-16,-26 247 31,100-123-15,100 99 15,73-124-15,150-149-1,74-174 1,-224 25-1,50-49 1,-198 98 0,-25 26-1,-49-25-15,-150-124 16,100 49 0,25 75-16,-1 49 15,-49 75 1,-49 74-1,173 25 1</inkml:trace>
  <inkml:trace contextRef="#ctx0" brushRef="#br0" timeOffset="76958.7087">7119 9451 0,'0'0'0,"-50"-25"0,1 25 16,-26 25 15,150 446 0,446-49 0,272-571 1,-718 50-17,-1-150 1,-74 150-16,-49-25 15,-26 25-15,-24-25 16,-149-149 0,124 174-1,-75 49 1,75 224 15,100-100-15,-1-24-16</inkml:trace>
  <inkml:trace contextRef="#ctx0" brushRef="#br0" timeOffset="105607.6649">1637 10815 0,'0'0'0,"0"-50"0,50 25 16,-25-24-16,-1 49 15,1 0 1,0 49 15,-75 398 1,50-199 14,0-198-46,0-75 16</inkml:trace>
  <inkml:trace contextRef="#ctx0" brushRef="#br0" timeOffset="105858.9141">2034 11336 0,'0'0'0,"0"25"0,25-1 15,0 26 1,24 0 0,-24-50-1,-75-50 63</inkml:trace>
  <inkml:trace contextRef="#ctx0" brushRef="#br0" timeOffset="108461.507">1315 4390 0,'0'0'0,"-25"-24"0,50 24 47,24 0-47,-24 0 15,25 49 1,-26-24-16,-24 49 16,-148 224 15,98-248 0,75-50-15,49 0 15,50-25-15,-74 0-1,24 25 1,-49-198-16</inkml:trace>
  <inkml:trace contextRef="#ctx0" brushRef="#br0" timeOffset="108598.7585">1786 4936 0,'0'0'0,"25"25"16,0-25-1,-1 25 1,-24-75 15</inkml:trace>
  <inkml:trace contextRef="#ctx0" brushRef="#br0" timeOffset="115821.0983">13196 11534 0,'0'0'0,"-25"0"15,50 0 1,99-25-16,50 1 16,719-1 15,-571 25-15,-74 0-1,-25-50-15</inkml:trace>
  <inkml:trace contextRef="#ctx0" brushRef="#br0" timeOffset="118501.3627">18281 10542 0,'0'0'0,"0"50"31,-50 74-15,-24 24-16,0 1 15,-1 298 16,150-398-15</inkml:trace>
  <inkml:trace contextRef="#ctx0" brushRef="#br0" timeOffset="118750.4207">18777 11112 0,'0'0'0,"0"50"0,0 0 15,50-25 1,24-25 0,75-149-1,-99 99 1,-50-74 0,-25 50-1,-25 24 1,25 50-16,1 0 31,-1 74-31</inkml:trace>
  <inkml:trace contextRef="#ctx0" brushRef="#br0" timeOffset="119034.7753">19472 10914 0,'0'0'16,"24"0"-16,-24 25 15,0 99 1,0-75 0,75-49-1,49-49 1,-74-26 0,-1 26-16,-49-26 15,0 26-15,0-1 16,-25 1-1,-49 49 1,49 49 0,-24 26-1,49-26 1</inkml:trace>
  <inkml:trace contextRef="#ctx0" brushRef="#br0" timeOffset="119267.2724">20265 11063 0,'0'0'0,"0"25"16,25-1-16,0-24 15,25 0 1,49-124 0,-50 25-1,-49 50 1,-24 24-1,-76 25 1,1 0 0,99 25-1</inkml:trace>
  <inkml:trace contextRef="#ctx0" brushRef="#br0" timeOffset="119566.5119">21406 10567 0,'0'0'0,"0"49"16,0 51-16,-49 73 15,-50 150 1,74-199 0,25-149-1</inkml:trace>
  <inkml:trace contextRef="#ctx0" brushRef="#br0" timeOffset="119883.0856">21927 10988 0,'0'0'0,"-24"25"15,-1 50 1,25-1-16,0 25 16,25-74-1,123-50 1,-48-124 15,-76 50-15,-24 50-1,-24 24-15,-1 25 16,-25 0-16,1 0 16,49 49-1</inkml:trace>
  <inkml:trace contextRef="#ctx0" brushRef="#br0" timeOffset="120150.0851">22547 11137 0,'0'0'0,"-24"25"0,24 0 15,0 0 1,124-25 15,-75-50-15,1-49-1,-100 24 1,1 51 0,-51 24-1,76-25 1</inkml:trace>
  <inkml:trace contextRef="#ctx0" brushRef="#br0" timeOffset="120467.3418">23465 10641 0,'0'0'0,"-25"149"16,-49 0-16,24-25 15,1 25-15,49-50 16,-50-49-1</inkml:trace>
  <inkml:trace contextRef="#ctx0" brushRef="#br0" timeOffset="120865.6888">23937 11063 0,'0'49'31,"24"1"-16,1-25 1,50-25-16,-1-25 16,-24-25-16,-1 1 15,-49 24 1,-25-25-16,-49-24 16,0 49 15,49 50-16,-25 0 1</inkml:trace>
  <inkml:trace contextRef="#ctx0" brushRef="#br0" timeOffset="125710.4732">14833 12502 0,'0'0'0,"25"49"31,25 75-31,-1 50 16,50-50 0,-24-75-16,24-24 15,-49-50 1</inkml:trace>
  <inkml:trace contextRef="#ctx0" brushRef="#br0" timeOffset="125844.0455">15255 12551 0,'0'0'0,"-99"99"0,-25 50 16,24 0-16,26-50 15,24-24 1</inkml:trace>
  <inkml:trace contextRef="#ctx0" brushRef="#br0" timeOffset="126094.5798">15379 12874 0,'0'0'0,"25"49"15,0 1 1,123-75-1,-48-25 1,24-173 0,-124 149-16,-25 49 15,0-25-15,-25 26 16,-49-1 0,74 50-1,1 74 1,48-50-1</inkml:trace>
  <inkml:trace contextRef="#ctx0" brushRef="#br0" timeOffset="126343.8322">15949 12477 0,'0'0'0,"50"-25"16,-25 25-16,-25 50 15,0 49 1,0 0-16,0 25 15,0-99 1,0-50 0,25-99-1,-1 25 1,76-25 0,-26 99-1,-49 25 1,49 50-1</inkml:trace>
  <inkml:trace contextRef="#ctx0" brushRef="#br0" timeOffset="127230.6589">17983 12650 0,'0'0'0,"-49"50"0,-1 24 16,25 26-16,25-51 15,0 1 1,50-25-16,24-25 16,26-50-16,-1-74 15,-50 0 1,-49-74 15,-24 173-15,-26 25-16,0 25 15,26 24-15,-26 26 16</inkml:trace>
  <inkml:trace contextRef="#ctx0" brushRef="#br0" timeOffset="127526.1052">18728 12750 0,'0'0'0,"0"49"0,0 26 16,74-51 0,100-98-1,-100-25 17,-24 0-32,-50 24 15,0-24-15,-50 25 16,-24-1-1,-1 100 1,50 25 0,1 49-1,24 0-15</inkml:trace>
  <inkml:trace contextRef="#ctx0" brushRef="#br0" timeOffset="127925.1437">19745 12576 0,'0'0'0,"-25"50"31,25-1-31,25-24 16,49-25 0,100-124-1,-26-50 1,-148 100-1,-99 24 1,50 26 0,-26 24-1,50 49 1,25 1 0</inkml:trace>
  <inkml:trace contextRef="#ctx0" brushRef="#br0" timeOffset="128144.3194">20588 12179 0,'0'0'0,"0"25"16,-25 49-1,-25 75-15,26-25 16,24 124 0,0-198 15</inkml:trace>
  <inkml:trace contextRef="#ctx0" brushRef="#br0" timeOffset="128540.8038">21158 12229 0,'0'0'0,"-24"25"15,-1 49-15,-25 25 16,25 50 0,25 0-16,-24-25 15,24-50-15,0-99 32</inkml:trace>
  <inkml:trace contextRef="#ctx0" brushRef="#br0" timeOffset="128911.0088">21853 12427 0,'0'0'0,"-50"50"0,-24-1 16,24 51-1,50 24 1,75-100 0,49-73-1,-75-26 1,-24 1-16,0 24 15,-25-24-15,0 49 16,-50-49 0,26 74 15</inkml:trace>
  <inkml:trace contextRef="#ctx0" brushRef="#br0" timeOffset="129340.85">22845 12502 0,'0'0'0,"-49"0"16,24 0-16,0 0 31,25 49-15,0 1 15,50-1-16,49-24 1,-25-99 0,-74 24-1,0-74 1,-49 50 0,-26 49-1,1 25 1,49-50-1</inkml:trace>
  <inkml:trace contextRef="#ctx0" brushRef="#br0" timeOffset="129857.0745">23416 12229 0,'0'0'0,"0"49"15,0 26 1,-25 49-16,0 0 16,0 74 15,50-198-31</inkml:trace>
  <inkml:trace contextRef="#ctx0" brushRef="#br0" timeOffset="130039.7079">24234 12179 0,'0'0'0,"0"50"0,-25 49 16,-24 25 0,24 124-1,0-124 1,25-25 0</inkml:trace>
  <inkml:trace contextRef="#ctx0" brushRef="#br0" timeOffset="131056.6575">13295 14188 0,'0'0'0,"25"0"16,50 25-16,24 25 16,50-50-1,620 24 17,967-24-1,-719-74-16,-471 74 1,570 0 0,74 25-1,100-75 1,-50 50 0,-644 50-1,446-1 1,-199 26 15,-223-1-15,-223-24-1,-273 0 1,-50-26 0</inkml:trace>
  <inkml:trace contextRef="#ctx0" brushRef="#br0" timeOffset="132337.7414">23192 13072 0,'0'0'0,"0"25"0,50-25 31,471 0 0,74-50 1,-496 50-32,-24 0 31,-125 0-16,-49 0-15,-149 0 32,124 0-17,-25 0-15,25 25 16,50-25-16,-1 25 16,26-25-1,98 25 1,50-25-1,174 0 1,0 0 0,-248 0-1,0 0-15,-50 0 16,-74 0-16,-50 0 16,-149 24-1,25-24 1,224 0 15,24 0-31,50 0 16,99 0-1,223 0 1,-198 0 0,25 0-1,-150 0-15,-48 0 16,-1 0-1</inkml:trace>
  <inkml:trace contextRef="#ctx0" brushRef="#br0" timeOffset="133553.6422">20464 13146 0,'0'0'16,"-25"0"-16,-25 0 15,26 0-15,24 25 16,49 0 0,26 0-16,49 0 15,0-25-15,49-25 16,-73 0-1,-51 0-15,-123 25 32,-25 0-17,-274 25 17,274-25-17,124 25 16,49 25-15,50-50-16,174-75 31,-99-24-15,-224 99 0,-74 0-1,-174 49 1,25 26-1,148-50 1,51 0-16,24-25 16,75 0-1,49 0-15,25 0 16,174-50 0,-199 50-1,-50 0 1,-123 0-1,-149 0 1,49 25 15,100 0-15,-1 24 0,75-148-1</inkml:trace>
  <inkml:trace contextRef="#ctx0" brushRef="#br0" timeOffset="137582.8745">24284 15081 0,'0'0'0,"0"99"62,0 1-62,0 24 16,0 0-16,25-25 15,-1 0 17,-24-248-1</inkml:trace>
  <inkml:trace contextRef="#ctx0" brushRef="#br0" timeOffset="138268.5951">23540 15180 0,'0'0'0,"-25"50"0,25 0 15,0 49 1,25-25-16,24-49 16,26 0-16,24-25 15,0-74 1,25-199 15,-124 223-31,-99-74 31,74 124-31,0 0 16,-74 0 0,99 74-1</inkml:trace>
  <inkml:trace contextRef="#ctx0" brushRef="#br0" timeOffset="139114.8529">22870 15131 0,'0'0'0,"-25"0"0,-24 25 16,-1 24 0,25 26-16,0-26 15,25 1-15,25-50 16,25 0-1,-1 0-15,26-50 16,-26-24-16,-24-1 16,-25-98 15,-99 98 0,25 75-15,24 25 15,0-25-31</inkml:trace>
  <inkml:trace contextRef="#ctx0" brushRef="#br0" timeOffset="139547.1289">21903 15180 0,'0'0'0,"-25"50"15,25 49 1,74-24-16,1-50 16,-1-1-16,0-24 15,1-99 1,-50 49-1,-25-74 1,-25 50 0,-25 49-1,25 25 1,1-74 0</inkml:trace>
  <inkml:trace contextRef="#ctx0" brushRef="#br0" timeOffset="141429.5058">21282 15106 0,'0'0'0,"-24"0"15,-1 0 1,0 0 0,25 25-1,0 0 1,25-25 0,0-25 62,-25 0-63,24 0 17,-24 0 14,0 1 1,0 48 31,0 26-62,0 24-16,0-49 16,0 25-16,50-1 15,49-49 1,-49-24 0,-1-51-16,1 1 15,-50-1-15,0 51 16,-25-51-1,0 50 17,-24 25-32,-1 25 15,1 25-15,24-25 16,-25-25 0,50 49-16</inkml:trace>
  <inkml:trace contextRef="#ctx0" brushRef="#br0" timeOffset="142031.8509">20737 14784 0,'0'0'0,"-25"99"31,25 25-15,0 0-16,0 0 16,0 0-1,0-25-15,-25-99 16</inkml:trace>
  <inkml:trace contextRef="#ctx0" brushRef="#br0" timeOffset="142860.5212">19993 14957 0,'0'0'0,"-25"0"0,0 0 15,25 75 17,25-26-17,0-24 1,24-25-1,50-124 17,-74 0-17,-149-25 17,99 149-17,-24 0 1,-1 25-1,1-25 1</inkml:trace>
  <inkml:trace contextRef="#ctx0" brushRef="#br0" timeOffset="143909.8419">19149 15032 0,'0'0'0,"-49"0"0,24 0 15,25 24 32,25 150-31,123-124 15,-48-150-15,-76-24-1,-73 50 1,24 49-1,-74 25 1,24 0 0,51 25-1,24-75 1</inkml:trace>
  <inkml:trace contextRef="#ctx0" brushRef="#br0" timeOffset="144308.2039">18256 14784 0,'0'0'0,"0"74"31,-25 75-31,25 49 16,25 26 0,0-51-16,0-24 15,49-50 32</inkml:trace>
  <inkml:trace contextRef="#ctx0" brushRef="#br0" timeOffset="146957.6812">20042 9897 0,'0'0'0,"-25"50"16,1 49-16,24 75 15,0 74 1,24 74-16,1-24 15,0 74-15,0-75 16,-25 51 0,25-75-16,-25-1 15,24-24-15,1 249 32,-25-423-17,50 25 1</inkml:trace>
  <inkml:trace contextRef="#ctx0" brushRef="#br0" timeOffset="147589.8535">21679 9897 0,'0'0'0,"0"74"16,-25 100 0,-24 25-16,-26 346 15,-24 373 32,74 25-16,25-373 1,0-446-17,0 50 1,0-125-1</inkml:trace>
  <inkml:trace contextRef="#ctx0" brushRef="#br0" timeOffset="150759.4776">20290 10765 0,'0'0'0,"0"-25"16,25 1 0,0-1-1,-50 50 32,25 24-47,-25 26 16,0-26-1,25 50 1,0-123 15</inkml:trace>
  <inkml:trace contextRef="#ctx0" brushRef="#br0" timeOffset="155199.0938">3969 12576 0,'0'0'0,"25"25"0,74-25 16,50 0-1,-25-25-15,24-25 16,-24 1 0,-49 24-16,-50 0 31</inkml:trace>
  <inkml:trace contextRef="#ctx0" brushRef="#br0" timeOffset="155395.6717">4142 12849 0,'0'0'0,"-49"99"0,24 124 16,50-123 15,198 98-16,50-74 1,-149-99 0,-25-25-16,0-25 15,-24-74 1</inkml:trace>
  <inkml:trace contextRef="#ctx0" brushRef="#br0" timeOffset="155665.3914">4961 12824 0,'0'0'0,"-25"0"0,-49 25 16,-75 99 0,25-25-1,74-74 1,1-25 0,24-50-1,50 50 16,49 25-15,0 49 0,100 26-1,-75-75 1,-24-75-16</inkml:trace>
  <inkml:trace contextRef="#ctx0" brushRef="#br0" timeOffset="155826.6734">5259 12452 0,'0'0'0,"24"0"15,1 25 1,0 0 0,-25-1-16,0 1 31</inkml:trace>
  <inkml:trace contextRef="#ctx0" brushRef="#br0" timeOffset="155951.6699">5308 12725 0,'0'0'16,"0"74"-1,0 50-15,-25 25 0,1-25 16,24-49 0,0-1-1</inkml:trace>
  <inkml:trace contextRef="#ctx0" brushRef="#br0" timeOffset="156167.2158">5655 12427 0,'0'0'0,"50"0"0,-25 0 16,0 50-1,24 24-15,1 1 16,0 24-1,24 99 1,-49-99 0,-25 75-1,-25-50 1,25-99 0</inkml:trace>
  <inkml:trace contextRef="#ctx0" brushRef="#br0" timeOffset="156326.7708">5482 12998 0,'0'0'0,"-25"24"16,25 1 0,0 0-16,0-50 31</inkml:trace>
  <inkml:trace contextRef="#ctx0" brushRef="#br0" timeOffset="156630.5294">5556 12799 0,'0'0'0,"25"0"15,0 25 1,-25 0-16,0 24 16,0 26-16,0-50 15,-50-1 1,25-24-1,25-74 1,0 24 0,50 50-1,0 25 1,-50 0 0,-25 49-1,0-49 1</inkml:trace>
  <inkml:trace contextRef="#ctx0" brushRef="#br0" timeOffset="156851.7955">6226 12378 0,'0'0'0,"-25"74"16,-49 75 0,49-100-1,25 75 1,50-49 0,24-75 15,0-50-31,-24-24 31,-25-75-31</inkml:trace>
  <inkml:trace contextRef="#ctx0" brushRef="#br0" timeOffset="156997.6856">6424 12427 0,'0'0'16,"0"75"0,0 73-16,0 1 15,0 124 1,0-174-1,-24-49 1,-1 0-16</inkml:trace>
  <inkml:trace contextRef="#ctx0" brushRef="#br0" timeOffset="157130.3811">6127 13047 0,'0'0'15,"-25"0"-15,75 0 31,-1 0-31,-74-74 32</inkml:trace>
  <inkml:trace contextRef="#ctx0" brushRef="#br0" timeOffset="157386.9681">6548 12626 0,'0'0'0,"25"24"0,-25 26 16,-25 24-1,1-24-15,48-75 47,26-49-47,-25 24 16,24 25 0,-24 50-1,0 50 1,-25-51-16,-25 26 31,0-50-31,-24 0 16,-1-174-1</inkml:trace>
  <inkml:trace contextRef="#ctx0" brushRef="#br0" timeOffset="157603.1452">7119 12551 0,'0'0'16,"25"0"-16,0 0 16,49 0-16,-24 0 15,74-25 1</inkml:trace>
  <inkml:trace contextRef="#ctx0" brushRef="#br0" timeOffset="157729.8323">7169 12849 0,'0'0'16,"99"25"-1,0-25-15,0-50 16,-49 0-1,-1-24 1</inkml:trace>
  <inkml:trace contextRef="#ctx0" brushRef="#br0" timeOffset="158778.6626">6424 12824 0,'0'0'0,"0"25"0,25 49 15,0 25-15,25-24 16,-1-26 0,-24 1-16,25-50 31</inkml:trace>
  <inkml:trace contextRef="#ctx0" brushRef="#br0" timeOffset="158939.7619">6400 12973 0,'-25'0'0,"50"0"0,-100 0 16,1 74-16,24-24 16,1-1-1,-26-24 1,75 25 15</inkml:trace>
  <inkml:trace contextRef="#ctx0" brushRef="#br0" timeOffset="160577.0176">18033 9327 0,'0'0'0,"0"74"46,25 25-30,-25 50-16,0-50 16,0 0-1,0-24 17,25-75-17</inkml:trace>
  <inkml:trace contextRef="#ctx0" brushRef="#br0" timeOffset="160827.1406">18256 9674 0,'0'0'0,"-25"25"15,25 49 1,0 25 0,-49 50-1,49-99 1,-50-50-1,1 0 1,-75-75 0,0 1-1,99 49 1,-25 25 0</inkml:trace>
  <inkml:trace contextRef="#ctx0" brushRef="#br0" timeOffset="162275.9798">18231 10294 0,'0'0'0,"0"-25"31,-24 0-31,-1 1 15,0 24 1,0-25 0,-49 25 31,-1 25-32,-24 24 1,25 50-1,24-24 1,25-1-16,25 25 16,-24-24-16,24 24 15,-25 75 1,25-26 0,0-73-1,25 49 1,49 0-1,-24-25 1,-1-74 0,50 25-1,1-50 1,-26 24 15,-24-73-15,-1-1-16,26-24 15,-26-1-15,1-24 16,-1-25 0,-49 74-1,50-98 1,-50 73-16,0 1 16,0-1-16,0 1 15,-25-25 1,-24 24-1,-1 1 1,0 0 0,-24 24-1,0 25 1,49 25 15,-25 0-15,25 0-1,-24 25 1,24 49-16,-25-74 47</inkml:trace>
  <inkml:trace contextRef="#ctx0" brushRef="#br0" timeOffset="165542.7705">7962 13196 0,'0'0'0,"50"0"47,24 0-31,50 0-16,0 0 15,50 0-15,397-74 47,-125-26-16,-396 100-15,-26 0 0,1-24-1,-25-1 1,50 0-1,-25-25-15,-1 26 16,1-1-16,0-25 16,0 1-16,-25-26 15,0-98 1,0 98 0,-75-98-1,1-1 16,-25 25-15,0 50 0,49 49-1,-74 1 1,0-1 0,-50 50-1,25 0 1,100 25-1,-75 24 1,0 26 0,49-26-1,-24 51 1,0-1 0,25 25-1,24 0 1,50-50 15,-25 100-15,50 74-1,0-149 1,0-24-16,24 24 16</inkml:trace>
  <inkml:trace contextRef="#ctx0" brushRef="#br0" timeOffset="166187.0667">10120 12576 0,'0'0'0,"75"0"15,-1 0 1,25 0-16,1-25 0,-26 0 16,0-49-1</inkml:trace>
  <inkml:trace contextRef="#ctx0" brushRef="#br0" timeOffset="166338.5">10468 12278 0,'0'0'0,"-75"124"32,75 0-32,-25 124 31,-49-173-31</inkml:trace>
  <inkml:trace contextRef="#ctx0" brushRef="#br0" timeOffset="167611.6445">18926 9376 0,'0'0'0,"0"25"47,0 49-31,0 1-16,0 24 15,0-25 1,-25 1-16,25-26 15,-25 1-15,1-25 16</inkml:trace>
  <inkml:trace contextRef="#ctx0" brushRef="#br0" timeOffset="167820.1261">18703 9798 0,'0'0'0,"0"25"15,0 24 1,0 75-16,0-24 15,49-1 1,26-74 0,49-100 15,-50 1-31,-24-1 16,-25 26-16,-25-1 15,-75 25 1</inkml:trace>
  <inkml:trace contextRef="#ctx0" brushRef="#br0" timeOffset="169020.6154">11261 11906 0,'0'0'0,"-49"0"15,-1 25-15,0 0 16,1 0-1,24 24-15,-25 75 32,26-74-32,-1 74 31,0 198 0,50-173-15,74-50-1,-25-74 1,125-25 0,74-49 15,-75-75-15,-74 24-1,-99 51 1,0-100-1,-25-25 1,-25 50 0,0 0-16,0 50 15,1-25-15,-26 74 16,0-25-16,1 25 16,-75 1-1,74 24 1,-99 24-1,25 76 1,25 48 0,74-197-1</inkml:trace>
  <inkml:trace contextRef="#ctx0" brushRef="#br0" timeOffset="170434.6816">19571 9227 0,'0'0'0,"0"50"16,0 49-1,0 0 1,25 199 15,0-224 1,-75-98-32</inkml:trace>
  <inkml:trace contextRef="#ctx0" brushRef="#br0" timeOffset="170634.3019">19447 9723 0,'0'0'16,"-25"0"0,0 50-16,25 24 15,0 1-15,25-26 16,0-24 0,24-25-1,26-25-15,24-24 16,0-150-1,-74 150 1,0-1 0,-50 25-16</inkml:trace>
  <inkml:trace contextRef="#ctx0" brushRef="#br0" timeOffset="171404.1329">8359 14089 0,'0'0'0,"50"0"0,24 25 15,1 0-15,24-25 16,0 0 0,-25-25-16,-24-50 15,-25 26 1</inkml:trace>
  <inkml:trace contextRef="#ctx0" brushRef="#br0" timeOffset="171536.1356">8781 13791 0,'-25'0'15,"50"0"-15,-174 447 32,149-348-17,0-24-15,25-75 32</inkml:trace>
  <inkml:trace contextRef="#ctx0" brushRef="#br0" timeOffset="172116.3797">9401 13667 0,'0'0'15,"-25"0"-15,25 25 16,-25 0-16,-24 49 15,24 50 1,25-49 0,25 74-1,49-1 1,1-23 0,49-26 15,-25-50-16,174-49 1,0-74 0,-25-25-1,-174 49 1,25-24 0,-99-75-1,-49-50 1,24 75-1,-25 25-15,1 0 16,24 49-16,-25 1 16,-99 24-1,-49 25 1,-75 50 15,149-26-31,-99 100 31,99-74-15,74 0-16</inkml:trace>
  <inkml:trace contextRef="#ctx0" brushRef="#br0" timeOffset="173681.2071">11038 14089 0,'0'0'0,"74"0"15,-24 0-15,49-25 16,-24 0 0,-1-24-16,-49-1 15,-25-24 1</inkml:trace>
  <inkml:trace contextRef="#ctx0" brushRef="#br0" timeOffset="173798.036">11237 13767 0,'-25'0'15,"50"0"-15,-100 148 16,50-48 0,0-1-16,25-25 15,0-24 1,50-199-16</inkml:trace>
  <inkml:trace contextRef="#ctx0" brushRef="#br0" timeOffset="174430.8178">12303 13345 0,'0'0'0,"-99"0"0,24 0 16,1 50 0,24 49-16,26 0 15,-1 0-15,25 50 16,0-25-1,198 248 17,75-446-1,-25-150-15,-173 100-1,-1 25 1,-49-25-16,-50-99 15,-25 149 1,-49 49 0,-74 25-1,49 0 1,0 25 0,-75-25-16</inkml:trace>
  <inkml:trace contextRef="#ctx0" brushRef="#br0" timeOffset="174862.855">8806 15453 0,'0'0'0,"74"0"15,25 0 1,125-49 0,-51-150 15,-148 199-16</inkml:trace>
  <inkml:trace contextRef="#ctx0" brushRef="#br0" timeOffset="174967.4763">9252 15056 0,'0'75'16,"0"-150"-16,-25 249 15,1-25-15,24-50 0,0-49 16,24-25-1</inkml:trace>
  <inkml:trace contextRef="#ctx0" brushRef="#br0" timeOffset="175176.5801">9872 15453 0,'0'0'0,"25"0"15,25 0 17</inkml:trace>
  <inkml:trace contextRef="#ctx0" brushRef="#br0" timeOffset="175316.0992">10492 15404 0,'0'0'15,"-24"0"-15,48 0 16,1 0 0,-25-50-1</inkml:trace>
  <inkml:trace contextRef="#ctx0" brushRef="#br0" timeOffset="175455.4143">11187 15255 0,'0'0'0,"25"0"16,0 0 0,-1 0-1,26-50 1</inkml:trace>
  <inkml:trace contextRef="#ctx0" brushRef="#br0" timeOffset="175579.9904">11857 15156 0,'0'0'0,"0"24"0,0 1 16,0-149 15</inkml:trace>
  <inkml:trace contextRef="#ctx0" brushRef="#br0" timeOffset="186235.7742">17735 11658 0,'0'0'0,"-24"0"0,-1 25 16,74-25 46,26 0-46,24 0-16,0 0 31,124 0-15,-173-25-16,-25 25 15,-50 0 16,-49 0-31,-26 0 16,-24 0 0,-49 50-1,123-25 1,25-25-16,1 0 16,98 0 15,25 0-16,0 0-15,1-25 16,-26 25-16,-49 0 31,-75 0-15,-49 0 0,-149 0-1,174 25 1,-1-1-1,100-24 1,74 0 0,149-49-1,-149 24 1,-49 25 0,-25 0-1,-50-50 1,-49 26-1,74 48 1</inkml:trace>
  <inkml:trace contextRef="#ctx0" brushRef="#br0" timeOffset="190248.1858">20216 11385 0,'0'0'0,"-25"0"15,75 0 17,49 0-17,0 0-15,25 0 16,-25 0-16,-49 0 31,-373-24 16,199 24-31,100 0-1,73 24 17,50-24-32,-24 0 15,-1 0 1,-24-24-16,-50-150 47</inkml:trace>
  <inkml:trace contextRef="#ctx0" brushRef="#br0" timeOffset="190831.6943">20861 9054 0,'0'0'0,"-99"0"16,74 49 0,0 51-16,0 24 15,-25 248 17,26-372-17</inkml:trace>
  <inkml:trace contextRef="#ctx0" brushRef="#br0" timeOffset="191033.0901">20340 9699 0,'0'0'0,"0"49"0,0 1 16,0 49-1,74 0 1,100-74-1,-75-75 1,50-148 0,-124 74-1,-50 50 1</inkml:trace>
  <inkml:trace contextRef="#ctx0" brushRef="#br0" timeOffset="191747.2123">20489 10120 0,'0'0'0,"-25"0"16,-25 0-1,1 0-15,-1 25 16,-24 25-16,24 24 15,-24 75 1,24-25-16,0 74 16,26 224 15,296-223 0,-24-323-15,-74-75-1,-75 125 17,-49-50-32,0 24 15,-50-48-15,0-1 16,-50-50 0,0 175-1,-99-1 1,1 25-1,73 0 1,1-75 0</inkml:trace>
  <inkml:trace contextRef="#ctx0" brushRef="#br0" timeOffset="193462.0309">20166 8161 0,'0'0'0,"-25"0"16,1 0-1,-1 0-15,0 49 16,0 51-16,25-1 16,0 0-1,25 0-15,25-49 16,-1-1-16,1-49 16,173-148 15,-124-274 0,-173 348 0,-50 49-15,49 25 0,1 49-1,24 26 1,-49-50-1</inkml:trace>
  <inkml:trace contextRef="#ctx0" brushRef="#br0" timeOffset="194344.3033">20762 8359 0,'0'0'0,"24"0"16,1 0-1,74 0-15,-24 0 16,-26-74-1</inkml:trace>
  <inkml:trace contextRef="#ctx0" brushRef="#br0" timeOffset="194547.7288">21183 8086 0,'0'0'0,"50"0"31,24 0-31,-24 25 15,-25 25 1,-50 99 0,-99-25-1,49-75 1,51-98 0</inkml:trace>
  <inkml:trace contextRef="#ctx0" brushRef="#br0" timeOffset="194726.9223">21605 7913 0,'0'0'0,"0"24"0,0 26 16,0 49-1,0 25 1,-25 174-1</inkml:trace>
  <inkml:trace contextRef="#ctx0" brushRef="#br0" timeOffset="195707.8418">20389 8880 0,'0'0'0,"0"25"15,-24 74-15,24 25 16,0-25-16,0-24 16,0-1-1,24-74-15,1-74 31</inkml:trace>
  <inkml:trace contextRef="#ctx0" brushRef="#br0" timeOffset="195926.1078">20662 8979 0,'25'0'0,"0"0"16,25 0-16,49 0 16,0-25-1,0 1-15,0-26 16,25 25 0</inkml:trace>
  <inkml:trace contextRef="#ctx0" brushRef="#br0" timeOffset="196159.5538">21258 8756 0,'0'0'0,"49"0"47,1 0-47,24 0 16,-24 0-1,-25 74 1,-125 50-1,26-74 1,-50 0 0,74-50-1</inkml:trace>
  <inkml:trace contextRef="#ctx0" brushRef="#br0" timeOffset="196376.3444">21431 9029 0,'25'50'15,"-50"-100"-15,100 224 16,-26-150-16,26-24 16,98-99-1,-148 25 1,-25-50 0,-124 49-1,74 75 1,-74 0-1,50 25 1,49 74 0</inkml:trace>
  <inkml:trace contextRef="#ctx0" brushRef="#br0" timeOffset="207198.287">4043 14163 0,'0'0'0,"25"0"16,49 0-1,75 0-15,74 0 16,75-49 0,1066-224 15,-793 174 0,-571 74-15</inkml:trace>
  <inkml:trace contextRef="#ctx0" brushRef="#br0" timeOffset="207517.1458">5829 14511 0,'0'0'0,"0"49"15,0 125 1,25-25 0,99-50-1,50-99 1,-75-74-1,0-50-15,0-25 16,0 50-16,1-25 16,-51-25-1</inkml:trace>
  <inkml:trace contextRef="#ctx0" brushRef="#br0" timeOffset="215256.0645">16991 10220 0,'0'0'0,"25"0"31,0 74-15,0 25-16,-1 75 15,26 148 1,0 174 15,-75-173 0,25-298 16,25-1 0,24-24-31,1 0-16,-1 0 15,1 0 1,99 25 0,-50-25-1,0 0-15,25 0 16,25-25-16,0 25 16,0-24-16,-25 24 15,149 0 1,-149-25-1,149 25 1,-149-25-16,0 25 16,24 0-1,-23 0-15,73 0 16,-99 25 15,124-25-15,1 25-1,-125-1 1,25-24-16,-25 25 16,50-25-16,25 0 15,-1 0-15,1-25 16,198 1 0,-198 24-1,123 24 1,1 1-1,-25-25 1,-100 25 0,-98 0-1,74 0 1,-1-25 0,-73 24 15,-1-24-31,125 0 15,-150 0-15,1 0 16,-1 0 0,51 0-1,-75 0 1,-1 0-16,1 0 16,0 0-1,0 0 16,0 0 16,-1 0-31,1 0-16,25 0 31,-25 0-15,-1 0 15,1 0-15,0 0 15,0 0 31,0-24-62,-1-26 16,1 50 0,-25-25-16,25 0 15,0-24 1,0-50 0,24-1 15,-24 51-16,0-1-15,0 1 16,-1-26-16,-24-24 16,50-75-1,0 1 1,-26 73 0,1 1-1,0-25 1,0 25-1,-25 49 1,0-24 0,0 49-16,0 0 31,-25 25 16,0 0-32,0-24 1,-49 24 0,24 0-1,-24-25-15,0 25 16,-1-25-16,1 0 16,-75 0-1,75 1 1,-75 24-1,25-25 1,-75 0 0,-24 0-1,124 25 1,-100-25 0,1 25 15,-1 0-16,100 0 1,-25 0-16,50 0 16,-25 0-16,-1 0 15,-48-25 1,48 25 0,1 0-16,0 0 15,24 0-15,-24 0 16,25 0-16,-25-24 15,-50 24 1,50 0 0,-75 0-1,25 24 1,0 1 0,-24 0 15,73-25-16,-123 25 1,50 25 0,73-50-1,-48 49 1,48-49-16,26 0 16,-1 25-16,1-25 15,-50 0 1,74 25-1,1-25-15,-26 0 16,26 25-16,-1-25 16,1 0-1,-1 0-15,-74 49 16,74-49 0,-74 25-1,25 0 16,25-25-15,-1 25-16,-49-1 16,75-24-16,-26 0 15,26 0 1,-75 0 0,49 0-1,-49 0 1,75 0-16,-26 0 15,1 0-15,-1 0 16,-98 0 0,49 0-1,-50 0 1,25 25 0,100-25-1,24 0 1,0 0-1,0 0 1,25 50 15</inkml:trace>
  <inkml:trace contextRef="#ctx0" brushRef="#br0" timeOffset="219604.4763">4192 14883 0,'0'0'0,"25"0"0,49 0 16,25 0-16,-24 49 15,-26 75 1,-24-24-16,-50 24 16,-24 0-1,-26-25-15,26-74 16,24-25-16,50-75 31,74 1-15,0 99 15,-99 49-15,-74 125-1,-25-51 1,74-123-1,0-25-15,-25-25 16</inkml:trace>
  <inkml:trace contextRef="#ctx0" brushRef="#br0" timeOffset="219823.3014">4812 15627 0,'0'0'0,"99"0"0,1 25 15,123-25 1,-124-174-1,-99 75 1,-50 49 0,-98 25 15,-1 50-15,74 0-1,100 50 1</inkml:trace>
  <inkml:trace contextRef="#ctx0" brushRef="#br0" timeOffset="220136.8955">5680 14957 0,'0'0'0,"0"50"0,-49 24 16,-1 25-1,-74 100 1,74-149 0,26-50-1,48-50 17,1 50-17,50 99 1,-1 124-1,-49-49 1,-75-149 0,100 24-1</inkml:trace>
  <inkml:trace contextRef="#ctx0" brushRef="#br0" timeOffset="220302.0443">5804 15131 0,'0'0'0,"50"0"0,-25 0 16,24 0 0,-24 0 15</inkml:trace>
  <inkml:trace contextRef="#ctx0" brushRef="#br0" timeOffset="220635.7586">5854 15329 0,'0'0'16,"0"50"0,25-50-16,24 0 15,1-25 1,0-25-16,49-74 16,-50 124-1,26 0-15,-26 0 16,-73 149-1,-26-74 1,-99 98 0,50-98-1,99-50 17,50-25-17,24-25 1,25 0-1,75-25 1,-149 50 0,-75-49-16,50 74 15</inkml:trace>
  <inkml:trace contextRef="#ctx0" brushRef="#br0" timeOffset="220992.4173">5928 15429 0,'0'0'0,"0"24"16,25 26-16,0 0 15,-25-26-15,50 1 32</inkml:trace>
  <inkml:trace contextRef="#ctx0" brushRef="#br0" timeOffset="221740.7455">1439 14536 0,'0'0'0,"-75"24"0,75 76 16,0 123-16,50 0 15,24-149 1,249-123 15,-224-199-15,-99 124-1,-50 25-15,1 24 16,-50 50-16,-1 1 16,-49 73-1,100 75 1,49-74-1,74-50 17</inkml:trace>
  <inkml:trace contextRef="#ctx0" brushRef="#br0" timeOffset="221967.5082">2084 14114 0,'0'0'15,"0"49"-15,-50 26 16,0 123 0,50-74-1,75 224 1,74-175 0,-75-123-1,0-50 1,-74-25-16</inkml:trace>
  <inkml:trace contextRef="#ctx0" brushRef="#br0" timeOffset="222267.7286">2604 14486 0,'0'-74'15,"0"148"-15,0-173 16,0 74-16,25 25 16,25 0-1,0 50 1,-50 24-1,-25 75 1,-50-100 0,100-49 31,25 50-47,-25 0 15,-50 74 1,25-75-1,-50-24 1,-24-25 0,98 0-1</inkml:trace>
  <inkml:trace contextRef="#ctx0" brushRef="#br0" timeOffset="222500.5039">2753 14858 0,'0'0'16,"75"74"-1,-50-49-15,49-25 16,75-99 0,-100 0-1,-24 0 1,-74 49 0,-1 25-1,-49 25 1,49 25-1,25 0 1</inkml:trace>
  <inkml:trace contextRef="#ctx0" brushRef="#br0" timeOffset="222683.6292">3249 14163 0,'0'0'0,"50"25"0,0 50 16,-1 49 0,-24 198-1,-25-24 1,-25-199 0,0-74-16</inkml:trace>
  <inkml:trace contextRef="#ctx0" brushRef="#br0" timeOffset="236037.0296">14858 13543 0,'0'0'0,"25"25"15,74 0-15,25 0 16,25-25-1,74 0-15,496-174 47,-495 25-47,49-198 32,-273 223-32,-25 0 15,-74-174 1,49 125-1,-74-150 1,-75 100 0,-73 173-1,98 50 1,-198 50 0,0 173-1,198-24 1,-123 222-1,247-247-15,25-25 16,50-25 0,49-25-1,50 0 1,0-24-16</inkml:trace>
  <inkml:trace contextRef="#ctx0" brushRef="#br0" timeOffset="237619.0691">17214 1042 0,'0'0'0,"-49"74"0,-26 100 16,-49 24-16,-24 26 15,-1-1 1,25-50-16,49-24 15,51-74 17</inkml:trace>
  <inkml:trace contextRef="#ctx0" brushRef="#br0" timeOffset="237771.8589">17066 1339 0,'0'0'0,"49"25"16,-24 99-16,-25 50 15,50 248 1,-50-125 0,0-198 15</inkml:trace>
  <inkml:trace contextRef="#ctx0" brushRef="#br0" timeOffset="237935.2149">16842 2084 0,'0'0'0,"75"0"47,49-25-47,-50-25 16,50 50 0</inkml:trace>
  <inkml:trace contextRef="#ctx0" brushRef="#br0" timeOffset="238184.9253">17934 1712 0,'0'0'0,"0"74"0,25 50 16,24 0-1,100 50 1,-99-150 0,24-148-16</inkml:trace>
  <inkml:trace contextRef="#ctx0" brushRef="#br0" timeOffset="238302.2242">18281 1736 0,'0'0'0,"-124"75"0,25 24 15,0 25-15,24-25 16,-49-74 0</inkml:trace>
  <inkml:trace contextRef="#ctx0" brushRef="#br0" timeOffset="238554.3477">18777 1960 0,'0'0'0,"-25"49"16,25-24-16,-24 0 16,48-25-1,76-25 1,-1-149-1,-99 150 1,-25-1 0,-49 0-1,24 50 1,50 49 15</inkml:trace>
  <inkml:trace contextRef="#ctx0" brushRef="#br0" timeOffset="239151.0603">19422 1563 0,'0'24'16,"0"1"-1,25 0 1,0 0-16,-1 49 16,1 1-16,-25 24 15,0-25 1,0-24-16,0-174 47,75-99-16,24 148-15,-49 50-1,-100 25 1</inkml:trace>
  <inkml:trace contextRef="#ctx0" brushRef="#br0" timeOffset="239467.5602">20538 1414 0,'0'0'0,"-25"49"0,1 51 15,-1 49 1,-25 99 0,1-100-1,24-123 1,25-50-1</inkml:trace>
  <inkml:trace contextRef="#ctx0" brushRef="#br0" timeOffset="239750.9402">20588 1513 0,'0'0'0,"74"-50"16,-24 50 0,-25 25-16,-25 99 31,0-24-16,0-76 1,49-48 0,1 24-1,24 0 1,-49 148 0,-74 1-1,-1-99 1,-74-25-1,74-25 1,50-100 0</inkml:trace>
  <inkml:trace contextRef="#ctx0" brushRef="#br0" timeOffset="240304.9154">22299 1513 0,'0'0'0,"25"74"16,25 175 0,-25-125-1,24-50-15,-24-24 16,25-26 15</inkml:trace>
  <inkml:trace contextRef="#ctx0" brushRef="#br0" timeOffset="240432.5502">22498 1736 0,'0'0'16,"-75"25"-16,-173 273 31,199-224-31,49-24 16,74-25-1</inkml:trace>
  <inkml:trace contextRef="#ctx0" brushRef="#br0" timeOffset="240668.3321">22944 1935 0,'0'0'0,"-24"0"0,-1 74 15,0 25 1,25-74 0,99-25 15,-49-25-31,24-24 15,-49-26-15,-25 1 16,0-25 0,-74 99-1,-26 49 1,100 1 0</inkml:trace>
  <inkml:trace contextRef="#ctx0" brushRef="#br0" timeOffset="240916.3303">23589 1836 0,'0'0'0,"0"24"16,-25 76-16,1-26 16,-26 0-1,100-148 32,24 0-31,-24-1-16,-1 50 15,-24 1-15,-25-1 16,0 50 0</inkml:trace>
  <inkml:trace contextRef="#ctx0" brushRef="#br0" timeOffset="241536.1266">24333 1439 0,'0'0'0,"0"49"0,-24 50 16,-26 50 0,25 0-1,25-50-15,0 1 16,0-1-1,25-149 17,0-49-32,49-149 15,-24 124 1,24-50 0,-24 125-16,-25 49 15,24 0 1,-49 49-16,25 75 31,-99 25-15,49-99-1,0-25 1,50-25 0,0 0-1,-1 49 1,1 26-16,-25-1 15,0-49-15,0 0 16,0-1 0,-25-24-16,1 0 15,-26-24-15,-74-76 32</inkml:trace>
  <inkml:trace contextRef="#ctx0" brushRef="#br0" timeOffset="242464.5239">24383 1389 0,'0'0'0,"-50"0"0,-24 50 16,0 24-1,24 100-15,25-50 16,124 124 15,125-298-15,-1-148-1,-149-1 1,-99 100 0,-49 74-1,-75 75 1,50 148 0,74-74-1,149-49 1,25-125 15,-75-74-15,-74 75-1,-49-1 1,-100 50 0,25 74-1,74-24 1,50-25-16</inkml:trace>
  <inkml:trace contextRef="#ctx0" brushRef="#br0" timeOffset="242731.0252">25673 1364 0,'0'0'0,"-25"0"0,-25 0 16,-24 0 0,0 50-1,-1 24-15,26 50 16,24 0-16,25 25 16,99 50-1,99-26 1,-74-173-1,-24 50 1</inkml:trace>
  <inkml:trace contextRef="#ctx0" brushRef="#br0" timeOffset="243380.5093">21481 645 0,'0'0'0,"49"25"16,-24 49-16,25 75 15,-50 49 1,25 100-16,-25-25 16,-25 74-16,-25-49 15,-247 520 16,-100-718 1</inkml:trace>
  <inkml:trace contextRef="#ctx0" brushRef="#br0" timeOffset="243963.5838">15528 868 0,'0'0'0,"-124"99"15,0 75 1,49 74-16,1 25 16,74 25-1,25-26-15,74-48 16,50-51-16,24 1 16,1-50-1,49-124 1</inkml:trace>
  <inkml:trace contextRef="#ctx0" brushRef="#br0" timeOffset="244895.2503">20290 868 0,'0'0'0,"-25"0"15,-24 0 1,-1 75-16,1 73 16,-26 100-16,1-24 15,24 73-15,25 1 16,50-50-1,25-25-15,24-74 16,323 124 15</inkml:trace>
  <inkml:trace contextRef="#ctx0" brushRef="#br0" timeOffset="245577.5593">26417 1290 0,'0'0'0,"0"173"0,-50 76 15,1 23-15,-50-24 16,-1-24 0,1-51-16,0-49 15,-25-49 1</inkml:trace>
  <inkml:trace contextRef="#ctx0" brushRef="#br0" timeOffset="248308.9639">9947 620 0,'0'0'0,"24"-124"0,1 0 16,-25 50-16,25 49 16,-50 149 15,-49 74-16,-50 50-15,0-24 16,0-26 0,-124 224 15,198-323-31,1-74 16</inkml:trace>
  <inkml:trace contextRef="#ctx0" brushRef="#br0" timeOffset="248491.9683">10071 670 0,'0'0'0,"25"0"15,-1 0-15,76 149 16,-51-25 0,26 272 15,-51-222-31,1-25 15,0-25-15,0-74 16</inkml:trace>
  <inkml:trace contextRef="#ctx0" brushRef="#br0" timeOffset="248658.5779">9723 1364 0,'0'0'0,"-74"0"0,124 25 31,49 0-15,25-25-16,0 25 15,-25-25 1</inkml:trace>
  <inkml:trace contextRef="#ctx0" brushRef="#br0" timeOffset="249667.872">12303 918 0,'0'0'0,"25"99"15,0 50 1,0 49-16,-1-49 16,-24-25-1,0-49-15,0-26 16,25-49 0</inkml:trace>
  <inkml:trace contextRef="#ctx0" brushRef="#br0" timeOffset="249973.9766">12502 943 0,'0'0'16,"24"-75"0,1 75-16,25 0 15,-1 50 1,26 74 0,-75-25-16,0-25 15,-25-24-15,-25 0 16,-24-50-1,49-25 1,75 0 0,24 50-1,1 24-15,-1 26 16,-49 74 0,-75-75-1,-24-24-15,-125 24 16,26-74-1</inkml:trace>
  <inkml:trace contextRef="#ctx0" brushRef="#br0" timeOffset="250743.5659">10765 1290 0,'50'74'15,"24"25"-15,1 1 16,-1-26-1,-24-24-15,24-25 16,-24-25 0</inkml:trace>
  <inkml:trace contextRef="#ctx0" brushRef="#br0" timeOffset="250872.2948">11137 1414 0,'-25'0'15,"50"0"-15,-124 0 16,25 74-16,24 25 0,0-24 15,26-25 1,48-50 0</inkml:trace>
  <inkml:trace contextRef="#ctx0" brushRef="#br0" timeOffset="251088.819">11336 1637 0,'0'0'16,"0"50"-16,0 24 15,25-74 1,24 0 0,26-149-1,-51 25 1,-48 50 0,-76 99-1,76-25 1</inkml:trace>
  <inkml:trace contextRef="#ctx0" brushRef="#br0" timeOffset="251271.8693">11584 1463 0,'0'0'0,"0"75"0,0-26 16,0 1-16,0 0 15,25-75 16,24-50-15,1 26 0,49-26-1,-49 51 1</inkml:trace>
  <inkml:trace contextRef="#ctx0" brushRef="#br0" timeOffset="251992.2828">9128 2356 0,'0'0'0,"25"-24"16,99 24-1,50 0-15,74-25 16,99 25 0,50 0-16,24-25 15,1241-99 17,-967-25-1,-571 25-16,-99 0 17,-100-99-17,-24-100 1,25-24 0,49 248-1,-74-75 1,-50 25-1,-99 25 1,-75 25 0,-74 99-1,-24 99 1,-1 75 0,0-25-1,1-25 1,24 99-1,248-124 17</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08:50.444"/>
    </inkml:context>
    <inkml:brush xml:id="br0">
      <inkml:brushProperty name="width" value="0.05292" units="cm"/>
      <inkml:brushProperty name="height" value="0.05292" units="cm"/>
      <inkml:brushProperty name="color" value="#FF0000"/>
    </inkml:brush>
  </inkml:definitions>
  <inkml:trace contextRef="#ctx0" brushRef="#br0">12378 7193 0,'0'0'0,"0"25"31,24-25-16,76 0-15,-1 0 16,25 0 0,25 25-16,347 25 31,25-26 0,-373 26-15,150-25-1,-174-25-15,25 25 16,-25-25 0,124 24-1,-25 1 1,-124-25 0,26 25-16,-1 0 15,-25 0-15,0-1 16,75 1-1,-100-25 1,50 0 0,0 0-1,-74 0 1,24 0-16,-24-25 16,-1 25-1,-24-24 1,-25-1-1,25 25 1,0 0 0,-25-25-1,25 0 1,-1 0 0,1 1-1,0 24 1,0-25-1,0-74 1,24 24 0,1-24-1,-25 25 1,-1-26 15,26-49-31,-25 100 31,0-50-31,-1-1 16,1-24-16,-25 50 0,25 24 16,-25 1-1,0-50 1,-25 49 0,-49-74-1,49 74-15,0 26 16,-24-26-16,24 25 15,-99-25 1,49 26 0,1-1-16,0 0 15,-26 0 1,-24 0-16,25 1 16,-25-1-16,-124 0 15,124 25 1,0-25-1,-25 25 1,-99 0 0,99 0-1,50 0-15,-50 0 16,25 25-16,25-25 16,-25 0-16,49 0 15,-123 0 1,74 0-1,-74 25 1,49-25 0,50 0-1,24 0 1,50 0 0,-49 0-1,0 0 1,49 0 15,-99 0-15,49-25-1,-24 25 1,-25 0 0,99 0-1,-74 0 1,49 25-1,1-25 1,24 0 0,0 0 31,0 25-32,1-25-15,-26 24 16,50 1 15,-25 25-31,0-25 16,25 24-16,0-24 15,0 25 1,-24-1-16,24 75 16,0 0-16,0 75 15,0 148 1,0-74-1,24-199 32</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11:02.786"/>
    </inkml:context>
    <inkml:brush xml:id="br0">
      <inkml:brushProperty name="width" value="0.05292" units="cm"/>
      <inkml:brushProperty name="height" value="0.05292" units="cm"/>
      <inkml:brushProperty name="color" value="#FF0000"/>
    </inkml:brush>
  </inkml:definitions>
  <inkml:trace contextRef="#ctx0" brushRef="#br0">12849 3497 0,'0'0'0,"0"25"15,0 25 1,0-1 0,49 1-16,1 25 15,24 49-15,26-25 16,-1 0 0,-49-25-16,-1-24 15,-24-25 1,0-224-1</inkml:trace>
  <inkml:trace contextRef="#ctx0" brushRef="#br0" timeOffset="132.7485">13419 3646 0,'0'0'0,"-148"75"16,48 49-1,-24 25-15,25-1 16,-25 26-1,124-149 1</inkml:trace>
  <inkml:trace contextRef="#ctx0" brushRef="#br0" timeOffset="1616.0485">6028 7913 0,'0'0'0,"49"24"31,26 1-16,24 0 1,50 0-16,272-25 31,26 0-15,-1 25 0,1-25-1,-1 0 1,-223 0-1,224-50 1,-50 50 0,-25 0-1,-198 0 1,123 25 0,-24-25 15,-25 0-16,-49 0 1,-125 0 0,0 25-1,-49-25 1,-74 0 0,24 0 30</inkml:trace>
  <inkml:trace contextRef="#ctx0" brushRef="#br0" timeOffset="7242.9008">14635 3547 0,'0'0'0,"-25"0"32,25 25-32,-25-25 15,-24 0 1,-175 124 15,-24 0 0,223-124-15,25 25 0,75 24-1,148 51 1,-124-51 0,1 1-16,-26-25 15,-24-1-15,-75-24 16,25 50-1</inkml:trace>
  <inkml:trace contextRef="#ctx0" brushRef="#br0" timeOffset="8458.1123">15553 3225 0,'0'0'0,"-25"0"16,25 24-16,0 26 15,25 99 1,198 124 15,-99-298 1,-25 0-32</inkml:trace>
  <inkml:trace contextRef="#ctx0" brushRef="#br0" timeOffset="8579.51">16148 3373 0,'0'0'0,"-25"0"16,-25 0-16,1 75 16,-100 98-1,99-98 1,1-25 0,-26-50-1</inkml:trace>
  <inkml:trace contextRef="#ctx0" brushRef="#br0" timeOffset="8724.6046">15751 3820 0,'0'0'0,"0"50"16,0 24-16,0 50 15,25 99 1,-25-49 0,25-149-1,-25-50 1</inkml:trace>
  <inkml:trace contextRef="#ctx0" brushRef="#br0" timeOffset="9035.1281">16197 4043 0,'0'0'0,"25"25"16,0-25-16,0 0 15,24 25 1,-98-25 15</inkml:trace>
  <inkml:trace contextRef="#ctx0" brushRef="#br0" timeOffset="9208.3068">16247 4291 0,'-25'75'16,"50"-150"-16,-50 199 15,25-74-15,25-1 16,49 1 0,1-50-1,24-50 1,-148-24 0,73 74-1</inkml:trace>
  <inkml:trace contextRef="#ctx0" brushRef="#br0" timeOffset="9856.9321">13097 5011 0,'0'0'0,"-25"0"15,50 74 17,49 75-32,26 24 15,-1 1-15,50 99 32,-100-298-1</inkml:trace>
  <inkml:trace contextRef="#ctx0" brushRef="#br0" timeOffset="10006.3897">13568 5283 0,'0'0'0,"-74"100"0,-50 73 16,25 1-1,-26 24 1,125-173-1,0-50 1</inkml:trace>
  <inkml:trace contextRef="#ctx0" brushRef="#br0" timeOffset="10339.0934">14089 5234 0,'0'0'0,"50"0"0,24 0 16,0 0 0,100 49-1,-75 26 1,-99-50-1,-49 148 1,-100 26 0,-25-75-1,125-99 1,24-1-16,0-123 31</inkml:trace>
  <inkml:trace contextRef="#ctx0" brushRef="#br0" timeOffset="10805.5906">15404 5110 0,'0'0'0,"25"74"47,-1 1-47,1-26 15,74 75 17,-49-297-1</inkml:trace>
  <inkml:trace contextRef="#ctx0" brushRef="#br0" timeOffset="11221.8337">15850 5159 0,'0'0'0,"-25"0"15,1 50 1,-1 24-16,-25 1 16,25-1-1,1-49 1,-51 25 0,50-26-1,25 1 48,0 25-48,0-25-15,0-1 16,25-24 15,-25-24-15,0 48 15,0 26-15,0 149-1,0-26 1,0-98 0,0-51-16,50-24 31</inkml:trace>
  <inkml:trace contextRef="#ctx0" brushRef="#br0" timeOffset="11405.2336">16049 5581 0,'0'0'0,"24"0"15,1 25 1,-25 0-16,25-25 31,-99 49-15,74 1-1</inkml:trace>
  <inkml:trace contextRef="#ctx0" brushRef="#br0" timeOffset="11571.9278">16049 5854 0,'0'0'0,"0"50"16,0-1-16,0 1 15,24 24 1,26 1 0,49-75-1,0-100 1,-74 1 0</inkml:trace>
  <inkml:trace contextRef="#ctx0" brushRef="#br0" timeOffset="19214.0637">12427 4514 0,'0'0'0,"0"25"0,50 0 16,49 25 0,50-1-16,99-24 15,25 49 1,74-24-16,25 0 15,25-25 1,25-25-16,-26-50 16,26 0-16,694-198 31,-297-198 16,-794 322-32,-125-149 1,-197-198 0,-125 99-1,-124 123 1,249 175 0,-348 0-1,-25 49 1,348 74-1,-1 26-15,-297 297 16,322-149 0,100 50-16,24-50 15,26 100 1,148-224 0,49 0-1</inkml:trace>
  <inkml:trace contextRef="#ctx0" brushRef="#br0" timeOffset="20147.1204">12998 5060 0,'0'0'16,"-75"0"-16,1 25 15,-25 74-15,-1-24 16,1 73 0,-50 398 15,298 149 0,174-398-15,173 1-1,-174-174 1,348-74 0,49-100-1,-347-24 1,-49-50-16,-1-25 16,-24 0-16,-50 0 15,0-25 1,-25 26-1,100-249 1,-224 248 0,-49 25-16,-50 25 15,0-1-15,-25 1 16,-75 25-16,-48-25 16,-224-75-1,-25 0 1,173 150-1,-24 24 1,-99-75-16</inkml:trace>
  <inkml:trace contextRef="#ctx0" brushRef="#br0" timeOffset="26274.5037">18083 3522 0,'0'0'0,"0"25"16,-25 74 0,25 25-16,25 0 15,24-49 1,50-75-16,50 0 16,25-124-1,49 25-15,124-199 31,-347 223-15</inkml:trace>
  <inkml:trace contextRef="#ctx0" brushRef="#br0" timeOffset="26723.6483">17959 5755 0,'0'0'0,"-25"99"16,25 0-16,25-24 15,49-26-15,25-49 16,50-49 0,471-274 15</inkml:trace>
  <inkml:trace contextRef="#ctx0" brushRef="#br0" timeOffset="30170.1188">8930 10889 0,'0'0'0,"24"25"16,26 74-16,0-24 15,24 49 1,1 0-16,148 0 47,-124-273-32</inkml:trace>
  <inkml:trace contextRef="#ctx0" brushRef="#br0" timeOffset="30288.0833">9624 11137 0,'0'0'0,"-25"-49"15,1 49-15,-1 0 16,-50 124-1,-123 173 1,74-73 0,99-224-1</inkml:trace>
  <inkml:trace contextRef="#ctx0" brushRef="#br0" timeOffset="30453.1166">9277 11733 0,'0'0'0,"-25"124"0,25 0 16,-25 0-1,25 49 1,25-148 0,25-74-16</inkml:trace>
  <inkml:trace contextRef="#ctx0" brushRef="#br0" timeOffset="30686.4564">9971 11832 0,'0'0'15,"0"49"-15,-24 26 0,-1 49 32,0 0-17,50-74 1,24-224-16</inkml:trace>
  <inkml:trace contextRef="#ctx0" brushRef="#br0" timeOffset="31035.9494">11733 11137 0,'0'0'16,"0"124"-16,24 25 0,-24-50 15,50-49 1,74-50 15</inkml:trace>
  <inkml:trace contextRef="#ctx0" brushRef="#br0" timeOffset="31169.585">12055 11237 0,'-25'0'0,"50"0"0,-99 49 16,-1 50-16,1 1 15,-1 24 1,26-50-16,-1-49 31,75 24-31</inkml:trace>
  <inkml:trace contextRef="#ctx0" brushRef="#br0" timeOffset="31286.0744">11807 11782 0,'0'0'0,"25"199"15,-25-75-15,0-25 16,0-74 0,25 0-1</inkml:trace>
  <inkml:trace contextRef="#ctx0" brushRef="#br0" timeOffset="31518.5736">12204 11757 0,'0'0'0,"25"0"0,0 25 16,-25 0-16,0 25 31,-25-1-31,0-24 16,0 25-16,0-50 16,0 24-1,50 26 1,25-50-1,74 0 1,-50-99 0</inkml:trace>
  <inkml:trace contextRef="#ctx0" brushRef="#br0" timeOffset="31935.3514">13767 10939 0,'0'0'16,"24"25"-16,1 74 15,0 0-15,0 0 16,49-49 0,-24-25-1,24-25-15</inkml:trace>
  <inkml:trace contextRef="#ctx0" brushRef="#br0" timeOffset="32055.2021">14312 10988 0,'-49'25'15,"98"-50"-15,-173 149 0,0 25 16,25 25-16,0-25 16,24 0-1,75-75 1</inkml:trace>
  <inkml:trace contextRef="#ctx0" brushRef="#br0" timeOffset="32218.3959">14213 11906 0,'0'0'0,"0"50"16,0 24-16,0 1 16,0 24-1,-25-99 1</inkml:trace>
  <inkml:trace contextRef="#ctx0" brushRef="#br0" timeOffset="32603.4774">14709 11559 0,'0'0'0,"50"25"16,-25-25-16,49 49 31,-49-24-15,0 0-16,-25 0 15,-25 0-15,-25-1 16,1 1-1,24 25 1,50-25 0,49 74-1,-24-25 1,-75-49 0,-223-50-1,248 0 1</inkml:trace>
  <inkml:trace contextRef="#ctx0" brushRef="#br0" timeOffset="33123.1179">16842 10716 0,'0'0'0,"25"49"0,0 26 15,25-26-15,-26 1 16,26-25-1,173-75 17,-148-99-1,-100 174-15,-50 74-1,-49 25 1,25-25-16,25-24 15,49-1 1</inkml:trace>
  <inkml:trace contextRef="#ctx0" brushRef="#br0" timeOffset="33264.4272">17041 11633 0,'0'0'0,"-25"124"0,25 0 16,0-24-1,0-51-15,0 1 16</inkml:trace>
  <inkml:trace contextRef="#ctx0" brushRef="#br0" timeOffset="33599.9498">17512 11485 0,'0'0'0,"0"49"46,25 1-46,-25 24 16,25-49 0,99 0-1,-25-25 1,99-149 0,-173 50-1,0 49-15</inkml:trace>
  <inkml:trace contextRef="#ctx0" brushRef="#br0" timeOffset="33716.5649">17934 11336 0,'-50'74'16,"100"-148"-16,-199 421 15,124-198 1,25 0 0,0-50-1,0-50-15</inkml:trace>
  <inkml:trace contextRef="#ctx0" brushRef="#br0" timeOffset="34882.4183">8260 13022 0,'0'0'0,"99"25"0,25 25 15,0-25 1,0-1-16,50 1 15,24-25-15,26-25 16,24-49 0,669-273 15,299 223 0,-596 198-15,-25-24-1,-297-25 1,272 24 0,-49 26-1,149-75 1,-323-50 15,422-74-15,-397 50-16,-24 74 15,24 0-15,-50 0 16,25 0 0,-24 0-16,49 0 15,-25 0-15,0 24 16,323 51 0,-323-75-1,348-50 1,-397 1-1,-125 24 1</inkml:trace>
  <inkml:trace contextRef="#ctx0" brushRef="#br0" timeOffset="37132.1274">13990 11485 0,'0'0'0,"25"0"47,-25-25 31,0 0-62,0 50 46,0 24-46,0-24-16,24 50 16,-24 24-16,25 25 15,-25-25 1,25 50 0,-25-100-1,25-24-15,-25-50 31,-25 1-15,0-125 0,0 50-1,25-125 1,-24 51 0,24 148-1,0 50 16,0 49-15,0 174 0,49 0-1,-49-99 1,0-223 31,0-26-47,-25-24 15,25 75 1</inkml:trace>
  <inkml:trace contextRef="#ctx0" brushRef="#br0" timeOffset="40140.5859">7169 16446 0,'0'0'0,"0"24"0,49-24 16,75 0 0,25 0-16,49 0 15,26-24-15,73-1 16,1 25 0,74-25-16,25 0 15,49 0 1,1539-99 15,-373 75 0,546 24 1,-1190 25-17,-497 49 1,372 1-1,-74 24 1,-99-24 15,-397 0-15,124-1 0,-249 1-1,-123 0 1,-74-50-1,-1 0-15,0 0 16,-98-25 0</inkml:trace>
  <inkml:trace contextRef="#ctx0" brushRef="#br0" timeOffset="40461.1403">20067 16024 0,'0'0'0,"50"0"0,49 0 16,0 0-1,0 49 1,100 26-1,-150 74 1,-173 0 0,0-75-1,0 0-15,0-49 16,0 0-16,75 49 16</inkml:trace>
  <inkml:trace contextRef="#ctx0" brushRef="#br0" timeOffset="41512.5133">9079 16123 0,'0'0'0,"24"0"15,-24 25 17,25 24-17,0 75-15,-25-24 16,0-1-1,0-74-15,25-25 32</inkml:trace>
  <inkml:trace contextRef="#ctx0" brushRef="#br0" timeOffset="41809.3647">9079 16793 0,'0'0'0,"0"49"15,24 26-15,1-26 16,99 26 0,-49-75 15,-51-25-31</inkml:trace>
  <inkml:trace contextRef="#ctx0" brushRef="#br0" timeOffset="41942.6683">9624 16718 0,'0'0'15,"-124"0"1,75 75-16,-1-1 16,0 25-1,-24 1 1,49-100 0</inkml:trace>
  <inkml:trace contextRef="#ctx0" brushRef="#br0" timeOffset="42075.7306">9277 17140 0,'0'0'0,"25"74"16,-25 50-1,0-49-15,49 74 32,-24-224-17</inkml:trace>
  <inkml:trace contextRef="#ctx0" brushRef="#br0" timeOffset="42224.8561">9599 17314 0,'0'0'0,"0"24"15,0 51-15,0-1 16,0 75 0,0-124-1,25-25 1</inkml:trace>
  <inkml:trace contextRef="#ctx0" brushRef="#br0" timeOffset="42791.4215">11683 15900 0,'0'0'0,"0"25"32,0 74-32,0 25 15,0-25-15,0-25 16,0 26 15,25-100-31</inkml:trace>
  <inkml:trace contextRef="#ctx0" brushRef="#br0" timeOffset="43091.5063">11435 16594 0,'0'0'0,"25"50"0,0 24 16,99 50-1,-50-99 1,-24-25 15,-1-74-31</inkml:trace>
  <inkml:trace contextRef="#ctx0" brushRef="#br0" timeOffset="43208.1883">11857 16694 0,'0'0'0,"-25"0"16,0 49-16,-25 1 15,26 49 1,-26-25 0,25 1-16,-24-125 15</inkml:trace>
  <inkml:trace contextRef="#ctx0" brushRef="#br0" timeOffset="43357.8501">11609 17041 0,'0'0'0,"0"25"15,0 49 1,24 25-16,1 75 16,-25-149 15,25 49-31</inkml:trace>
  <inkml:trace contextRef="#ctx0" brushRef="#br0" timeOffset="43590.2296">11931 17239 0,'0'0'0,"25"50"31,-25-1-31,-25 1 16,0 24-1,-24-49 1,49 0 0,49-25-1,26-25 1,24 0 15,-50-24-31</inkml:trace>
  <inkml:trace contextRef="#ctx0" brushRef="#br0" timeOffset="44148.3278">14387 15751 0,'0'0'15,"0"25"-15,0 74 16,0 25-16,0 25 15,0-50-15,0 0 16</inkml:trace>
  <inkml:trace contextRef="#ctx0" brushRef="#br0" timeOffset="44343.3492">14015 16594 0,'0'0'0,"24"75"16,100 49 0,-49-149 15</inkml:trace>
  <inkml:trace contextRef="#ctx0" brushRef="#br0" timeOffset="44456.2943">14412 16594 0,'-50'0'15,"25"50"-15,-49 24 16,-75 26 0,149-51-1</inkml:trace>
  <inkml:trace contextRef="#ctx0" brushRef="#br0" timeOffset="44606.5156">14114 17066 0,'0'0'0,"25"99"0,-25 0 16,0 25-16,24-25 16,1-24 15</inkml:trace>
  <inkml:trace contextRef="#ctx0" brushRef="#br0" timeOffset="44889.2203">14362 17090 0,'0'0'0,"25"-24"16,24 24 0,-24 0-1,-25 74 1,0-49-1,25 0 32,0 24-47,24-24 16,-49 0 0,0 24-16,-24-24 15,-1-25 1,0 0-1,0 0 1,-124-25-16</inkml:trace>
  <inkml:trace contextRef="#ctx0" brushRef="#br0" timeOffset="45501.9825">16842 15627 0,'0'0'0,"0"25"16,0 74-16,0 25 16,0 0-1,0-25-15,25-74 16,-25 0-16,0-100 31</inkml:trace>
  <inkml:trace contextRef="#ctx0" brushRef="#br0" timeOffset="45871.3028">16594 16594 0,'0'0'16,"0"50"-16,25 24 16,0-24-16,74 0 15,-49-50 16,24-25-31</inkml:trace>
  <inkml:trace contextRef="#ctx0" brushRef="#br0" timeOffset="45987.8749">16991 16545 0,'0'0'0,"-25"-25"16,1 50-16,-26 74 16,0 0-1,-49 50 1,74-75-1</inkml:trace>
  <inkml:trace contextRef="#ctx0" brushRef="#br0" timeOffset="46138.545">16644 17165 0,'0'0'0,"0"99"15,0 25-15,0-50 31,25 51-15,0-225-16</inkml:trace>
  <inkml:trace contextRef="#ctx0" brushRef="#br0" timeOffset="46404.3353">17140 17016 0,'0'0'0,"-74"0"15,49 25-15,0 0 16,0 99 0,25-50-1,25-24 1,0-50 0,99 24-1,0-48 1,-75-26 15,-24 0-15,-50 50-16</inkml:trace>
  <inkml:trace contextRef="#ctx0" brushRef="#br0" timeOffset="46521.599">17239 17140 0,'0'0'16,"-25"0"-16,25 25 15,-24 49-15,-1 1 16,25 49-16,0-25 15,0 0 1,25-99 0</inkml:trace>
  <inkml:trace contextRef="#ctx0" brushRef="#br0" timeOffset="51820.3638">4638 10344 0,'0'0'0,"-24"0"0,98 24 47,25 1-47,25 0 16,50-25-16,0 0 15,24-50 1,25 26-16,1-1 16,321 25 15,-371 25 0,-199-25 141,0-50-156</inkml:trace>
  <inkml:trace contextRef="#ctx0" brushRef="#br0" timeOffset="76280.7896">8682 14833 0,'0'0'0,"-25"50"16,25 24-1,0 75-15,49-50 16,26-24-1,148-26 17,-74-346-1,-174 123-15,-24 75-1,-51 24 1,-49 100-1,100 25 1,-1-1-16,-49-24 31</inkml:trace>
  <inkml:trace contextRef="#ctx0" brushRef="#br0" timeOffset="78091.1702">16842 14684 0,'0'0'15,"-24"100"-15,24 24 0,-25 24 16,25-73 0,49-26-16,26-24 15,173-223 16,-248-149 1,-124 272-17,49 50 1,1 1 15,49 24-31</inkml:trace>
  <inkml:trace contextRef="#ctx0" brushRef="#br0" timeOffset="79355.5624">2059 7590 0,'0'0'0,"25"50"31,-1 24-16,26 1-15,-25-1 16,24-74-16,1 0 16,173-174 15,125-247 0,-299 346-15</inkml:trace>
  <inkml:trace contextRef="#ctx0" brushRef="#br0" timeOffset="90911.5619">11162 14833 0,'0'0'0,"25"0"31,25 0-15,24-25-16,0 1 16,26-1-16,-26 25 15,-24 0 1,24 0-16,-49 0 15,0-25 1,-25-49 0</inkml:trace>
  <inkml:trace contextRef="#ctx0" brushRef="#br0" timeOffset="91062.4798">11534 14436 0,'0'0'0,"-74"149"15,49 0 1,25 25 0,0-26-1,50-48 1,-50-51-16</inkml:trace>
  <inkml:trace contextRef="#ctx0" brushRef="#br0" timeOffset="91294.6136">12055 14287 0,'0'0'0,"-25"50"16,0 74-16,25 174 15,0-149 1,25 49 15,25-99-31</inkml:trace>
  <inkml:trace contextRef="#ctx0" brushRef="#br0" timeOffset="103291.7707">6152 10418 0,'0'0'0,"0"50"62,0 24-62,-50 25 16,0-24-1,26-26-15,-26 1 16,-24-1 15,123 1 0,50-25-15,25-25 0,-49 0-1,-26-25 1,-24 0-16,0-24 16,-25 24-1,-25-149 1,-124 25-1,100 125 1,24 24 15</inkml:trace>
  <inkml:trace contextRef="#ctx0" brushRef="#br0" timeOffset="104931.6744">19720 6598 0,'0'0'0,"0"50"16,0 74-16,0 74 16,25 1-1,-25 24-15,0-50 16,0-24-16,0-74 15,-25-26-15,0-74 32,25-24-17,25-249 1,49 100 15,1 173-31,49 0 31,-75 100-15,-74 49 0,-123-25-1,73-50 1,26-24 0,73 25-1,51-1 1,74 26-1,-75-26 1,50-24 0,-99-25-1,24-25 1</inkml:trace>
  <inkml:trace contextRef="#ctx0" brushRef="#br0" timeOffset="105631.0859">21357 6623 0,'0'0'0,"25"0"16,-25 25-1,0-1-15,-50 51 16,-322 173 15,174-174 16,148-74-47,50 25 16,0 0-1,50 25-15,24 24 16,25-24 0,199 24-1,-125-24 1,-173-26-1,25 1 1</inkml:trace>
  <inkml:trace contextRef="#ctx0" brushRef="#br0" timeOffset="106145.9064">21927 5953 0,'0'0'0,"0"75"15,0 98-15,25 1 16,25-50 0,-1-25-16,26-49 15,-26-50-15,26-50 16,-1-49-1</inkml:trace>
  <inkml:trace contextRef="#ctx0" brushRef="#br0" timeOffset="106346.3043">22448 6300 0,'0'-24'16,"0"48"-16,-248 76 31,149-26-15,-25 0-1,99 1 1,25-50-1,25 123 17,-25-48-32,25 49 15,-25-25-15,25 24 16,-1 1 0,-48-124-1,48 25-15</inkml:trace>
  <inkml:trace contextRef="#ctx0" brushRef="#br0" timeOffset="106663.1997">22523 6945 0,'0'0'0,"24"0"16,1 0 0,0 25-16,0 25 15,-25-1 1,0 1-16,-75 49 15,26-74 1,24 0 0,25 0-1,25-1 1,0 26 0,-1 0-1,125 49 1,-74-74-1,98-25 1,-148-25 0,-25-25-16</inkml:trace>
  <inkml:trace contextRef="#ctx0" brushRef="#br0" timeOffset="111242.0038">10294 15106 0,'0'0'0,"0"-25"16,0 0-16,0 100 47,0 49-32,0 74-15,25 50 16,0 224-1,-1-249 1,1 50 0,0-100 15,0 26-15,0-50-1,-1-125 1,-24-48-1,0-1 1,0-25 0,0 25-1,-24-74 1,24-25 0,0 99-1,0-24 1,24-26-1,-24 1 1,0 0-16,-24-1 16,-1-49-1,0-50-15,0-123 32,0-1-17,1 174 1,-26-74-1,25 49 1,0 0 0,25 99-1,-24-49 1,-1 0 0,25 25-1,0 123 63,0 50-62,25 50 0,-1 25-16,-24 24 15,25 26 1,50 296-1,-51-247 1,51 174 0,-26-100-1,1-124 1,-25-49 0,0-75-1,-50-99 1,74 25-1</inkml:trace>
  <inkml:trace contextRef="#ctx0" brushRef="#br0" timeOffset="112041.084">9847 13246 0,'0'0'0,"-24"0"16,48 74 0,26 100-1,-25 24 1,0-24-16,-25-25 16,24-75-16,-24 0 15,0-24-15,0-75 31,0-49-15,0-25 0</inkml:trace>
  <inkml:trace contextRef="#ctx0" brushRef="#br0" timeOffset="112312.3818">9971 13816 0,'25'-198'15,"-50"396"1,75-471-16,0 249 16,-1-1-16,1 0 15,0 25 1,-26 0-1,1 0-15,-50 74 16,-24 1-16,-26-26 16,26-24-1,-26 0 1,50-25 0,25 25-1,50 74 1,74-25-1,25-24 1,-75-25 0,26 24-1,-100-24 17</inkml:trace>
  <inkml:trace contextRef="#ctx0" brushRef="#br0" timeOffset="117899.9827">10443 15280 0,'0'0'0,"-25"-25"15,25-25-15,0 25 16,0-24-1,0-1-15,25 1 16,0-1-16,-1 0 16,26-49-1,198-273 17,-25 124-1,-24 0-16,98 0 1,-49 99 0,-173 100 15,-1 24-31,-24 0 16,-25 25-16,-1 0 15,76-25 1,-26 25-1,75 75 1,49 73 0,1-48-1,24-26 1,-99-49 0,149 24-1,0-24 1,0-25-1,-25-25 1,-124-24 0,124-125 15,-50 1-15,-148 98-1,-1 50 1,-49 1-16,0-1 15,0 50 48,50-1-47,0 51-1,-26-50 1,51 49-16,-1-24 15,75 49 1,50-50 0,-75-49 15,0 0-31,198-24 16,-148-1-16,-1 0 15,1 25 1,148 0-1,-148 0 1,173-25 0,1 0-1,-1 1 1,-25 24 0,-148 0-1,198 0 1,0-50-1,-149 50 1,-49 0-16,24 0 31,-24 0-31,24 0 16,174 0 0,-49 50-1,-149-50 1,-26 24-16,1 26 15,-25-25-15,0 0 16,100 74 0,-26 25-1,-148-75 1,24 100 0,-49-50-1,-50-49 1,25 0 31</inkml:trace>
  <inkml:trace contextRef="#ctx0" brushRef="#br0" timeOffset="134044.488">8434 8806 0,'0'0'0,"24"0"16,26 0-1,49 0-15,25 0 16,25 0-16,0-25 15,-25 25 1,-25-25-16,-74 25 16,0 0-1,-50-74 1</inkml:trace>
  <inkml:trace contextRef="#ctx0" brushRef="#br0" timeOffset="134336.3461">8781 8458 0,'0'0'0,"-99"25"31,74 0-31,-50 0 16,26 24 0,-75 1-1,74 0 1,1 24-1,24 0 1,50-24 0,74 124-1,99-25 1,-123-125 0,24-48-1</inkml:trace>
  <inkml:trace contextRef="#ctx0" brushRef="#br0" timeOffset="135117.7862">3398 9103 0,'0'0'0,"25"0"16,25 25-16,24-25 31,571 0 0,74 25 0,-123-75-15,49 1 0,-1 24-1,-123-25 1,-322 50 0,74-25-1,-199 75 1,-74-75-1</inkml:trace>
  <inkml:trace contextRef="#ctx0" brushRef="#br0" timeOffset="145909.9279">14188 14883 0,'0'0'0,"-25"-99"0,25 24 16,-24 1 0,-1 24-16,25 25 15,-25 25-15,0 75 31,25 74-31,0-25 16,25-50-16,173-49 31,-24-397 16,-199 322-31,-124-24-1,1 49 1,98 75 0,25-1-16,0-24 15</inkml:trace>
  <inkml:trace contextRef="#ctx0" brushRef="#br0" timeOffset="158812.6621">13767 9699 0,'0'0'0,"24"74"31,26 50-31,-25 0 16,0-25-16,247-173 47,249-546-16,-347 496-31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14:11.619"/>
    </inkml:context>
    <inkml:brush xml:id="br0">
      <inkml:brushProperty name="width" value="0.05292" units="cm"/>
      <inkml:brushProperty name="height" value="0.05292" units="cm"/>
      <inkml:brushProperty name="color" value="#FF0000"/>
    </inkml:brush>
  </inkml:definitions>
  <inkml:trace contextRef="#ctx0" brushRef="#br0">16098 5804 0,'0'0'0,"0"25"31,25 50-31,25 24 16,49 25-16,0-50 16,-24 1-1,-1-1-15,-24-49 16,-26-149 0</inkml:trace>
  <inkml:trace contextRef="#ctx0" brushRef="#br0" timeOffset="133.1958">16768 5978 0,'0'0'0,"0"50"0,-149 173 16,75-99-1,-1-25 1,26-25-16,-26-74 16,75 25-1</inkml:trace>
  <inkml:trace contextRef="#ctx0" brushRef="#br0" timeOffset="249.116">16470 6499 0,'0'0'16,"-24"74"0,24 25-16,-25 25 0,25 1 15,0-1 1,0-50 0,-25-24-16</inkml:trace>
  <inkml:trace contextRef="#ctx0" brushRef="#br0" timeOffset="585.4213">17289 6772 0,'0'24'0,"0"51"15,0 49-15,0-25 16,0 50 0,25-223-1</inkml:trace>
  <inkml:trace contextRef="#ctx0" brushRef="#br0" timeOffset="1011.7322">18752 5928 0,'0'0'0,"25"50"16,25 24-1,24 26-15,1-1 16,-1-25-16,0-49 16,-24-25-16,-25-25 31</inkml:trace>
  <inkml:trace contextRef="#ctx0" brushRef="#br0" timeOffset="1131.9849">19248 6127 0,'-124'99'16,"248"-198"-16,-347 272 15,99-49-15,50-49 16,-1-26 0,1-24-16,74 0 15</inkml:trace>
  <inkml:trace contextRef="#ctx0" brushRef="#br0" timeOffset="1247.9374">18926 6821 0,'0'0'0,"25"124"15,-25 50-15,25-50 16,-25-25 0,24-49-1</inkml:trace>
  <inkml:trace contextRef="#ctx0" brushRef="#br0" timeOffset="1482.3075">19224 6945 0,'0'0'0,"49"0"15,-24 0-15,0 50 16,-25 49 0,0-24-1,0-51 1,-25-24-1,50 0 1,24 0 0,51 25-1,-76-25 1,51-25-16</inkml:trace>
  <inkml:trace contextRef="#ctx0" brushRef="#br0" timeOffset="1997.9995">21605 5829 0,'0'0'0,"0"75"16,0-1-1,25 0-15,148 100 32,-98-174-17,98-149 32,-222 149-31,-224 273 15,99-149 0</inkml:trace>
  <inkml:trace contextRef="#ctx0" brushRef="#br0" timeOffset="2131.2895">21679 6623 0,'0'149'0,"0"-298"0,0 471 15,0-98-15,0-100 16,25-25-16,0-25 16</inkml:trace>
  <inkml:trace contextRef="#ctx0" brushRef="#br0" timeOffset="2401.5339">21952 6970 0,'0'0'0,"50"-25"15,-1 1-15,1 24 16,-25 24 0,0 1-1,-50 50 1,25-51-1,0 1 1,25 25 0,49 24-1,-74-49 1,-74-25 0,24-25-1,-24 0 1</inkml:trace>
  <inkml:trace contextRef="#ctx0" brushRef="#br0" timeOffset="2756.6121">23763 5755 0,'0'0'0,"49"24"0,-24 51 16,25 24-1,74 75 1,-25-75 0,-74-99-1</inkml:trace>
  <inkml:trace contextRef="#ctx0" brushRef="#br0" timeOffset="2880.1316">24185 6003 0,'-50'0'16,"100"0"-16,-150 74 15,26 25-15,0 1 16,-1-1-16,25-50 16,50 1-1</inkml:trace>
  <inkml:trace contextRef="#ctx0" brushRef="#br0" timeOffset="3030.6005">23837 6424 0,'0'0'0,"0"100"15,25 24-15,-25 49 16,0 1 0,0 74-1,0-198 1,50-1-16</inkml:trace>
  <inkml:trace contextRef="#ctx0" brushRef="#br0" timeOffset="3246.6954">24333 6796 0,'0'0'0,"-24"25"15,-1 25 1,25 0-1,0-1 1,99 1 0,50-25-1,-100-25 1,51-50 0,-100-24-1</inkml:trace>
  <inkml:trace contextRef="#ctx0" brushRef="#br0" timeOffset="3363.7533">24631 6796 0,'0'0'16,"-149"199"0,124-75-16,25 0 15,0 50 1,50-100 0</inkml:trace>
  <inkml:trace contextRef="#ctx0" brushRef="#br0" timeOffset="4178.5872">16619 4961 0,'0'0'16,"-25"74"-1,25 26 1,25-1-1,0-74-15,49-1 16,1-48 0,-1-26-16,-49-74 15,25 0-15,-50 25 16,-174-25 15,75 248 0,99-75-15</inkml:trace>
  <inkml:trace contextRef="#ctx0" brushRef="#br0" timeOffset="4378.7535">16917 5035 0,'0'0'0,"25"-24"31,24-51-31,26-49 15,49-25 1,124-148 0,-50 49-1,-49 74 1,-99 124 0,-26-74-1</inkml:trace>
  <inkml:trace contextRef="#ctx0" brushRef="#br0" timeOffset="4645.4983">18008 3746 0,'0'0'0,"-25"0"0,1 74 16,24 0-1,49 50 1,50-99-1,75-74 1,-124-150 0,-50 125-1,0 24-15,-25 25 16,0 0-16,-25 25 16,-24 75-1,74-50 1</inkml:trace>
  <inkml:trace contextRef="#ctx0" brushRef="#br0" timeOffset="4861.8459">18256 4043 0,'0'0'0,"25"25"15,0 49 1,24 50-1,26 199 1,49-75 0,-74-149-1,-26-24 1,26-125 0</inkml:trace>
  <inkml:trace contextRef="#ctx0" brushRef="#br0" timeOffset="5261.849">18777 5209 0,'0'0'0,"-25"50"16,25-1-16,0 1 15,100-25 1,73-149-1,-98-50 1,-125 75 15,-49 99-15,-50 0 0,25 0-1,124 74 1</inkml:trace>
  <inkml:trace contextRef="#ctx0" brushRef="#br0" timeOffset="5877.0026">21654 4688 0,'0'0'0,"-24"25"15,24 49 1,0 50-16,0-74 16,0 0-1,49-26-15,1-24 16,0-24-16,-1-51 15,1-49 1,-75-74 15,-124 173 1,25 74-17</inkml:trace>
  <inkml:trace contextRef="#ctx0" brushRef="#br0" timeOffset="6103.8067">21679 4713 0,'0'0'0,"25"-50"0,25-24 16,49-50 0,25 0-1,124-248 1,-25 49-1,-49 125 1,-125 123 0,-24 51-1,-74-1 17</inkml:trace>
  <inkml:trace contextRef="#ctx0" brushRef="#br0" timeOffset="6376.8579">22796 3200 0,'0'0'0,"-25"49"15,-25 51 1,50-26 0,0-24-16,25-26 15,49-24-15,1 0 16,74-173-1,-125 98 1,-24 1 0,-74 49-1,-25 124 1,24-24 0,75 49-1</inkml:trace>
  <inkml:trace contextRef="#ctx0" brushRef="#br0" timeOffset="6626.7362">22944 3721 0,'0'0'0,"25"0"31,0 49-31,0 51 16,0-1-1,74 174 1,50-100 0,-50-74-1,-50-49-15,26 24 16,-50-24-16,-25-100 16</inkml:trace>
  <inkml:trace contextRef="#ctx0" brushRef="#br0" timeOffset="6859.9857">23490 4762 0,'0'0'0,"0"25"15,0 0 1,0 50 0,50-75-16,-1 24 15,1 1-15,24-25 16,1-99-1,-75-25 1,-25 99 0,0-25-16,-49 50 15,-1 0-15,1 0 16,-1-49 0</inkml:trace>
  <inkml:trace contextRef="#ctx0" brushRef="#br0" timeOffset="7592.4249">19968 1166 0,'0'0'0,"-25"49"0,-25 26 15,50-26 1,0-24-16,25-25 16,25 0-16,49-25 15,0-49 1,75-149 15,-323 248 0,50 74-31</inkml:trace>
  <inkml:trace contextRef="#ctx0" brushRef="#br0" timeOffset="7842.3637">20017 1488 0,'-49'0'16,"-1"50"-1,-24-1-15,-25 26 16,-25 49 0,-25 50-1,-25 24-15,-24-24 16,-174 173-16,223-198 15,25-50 1,-25 50 0,124-100-1,50-49-15</inkml:trace>
  <inkml:trace contextRef="#ctx0" brushRef="#br0" timeOffset="8161.1872">20464 1563 0,'0'0'0,"49"0"0,26 0 16,24 49-1,0 51 1,224 172 0,74 51-1,-75-26 1,-223-148 0,-74-74-1,25 49 16</inkml:trace>
  <inkml:trace contextRef="#ctx0" brushRef="#br0" timeOffset="18914.7944">18554 471 0,'0'0'0,"0"-49"16,0 24-16,0 0 16,25 25 15,-25 50-31,25-1 16,-25 75-16,0 25 15,0 25 1,-25 24-16,0-49 15,0-50-15,25-24 16,0-51-16,0-48 16,50-249 15,148-50 0,-123 274 0,49 49-15,-75 0-16,-24 0 16,-25 25-16,0 24 15,-149 125 1,-49-50 0,99-99-1,74-25 1,99 24 15,1 1-31,24 0 16,99 49-1,-49 1 1,-99-50 15,-50-1-15,0 1-16,-25-50 15</inkml:trace>
  <inkml:trace contextRef="#ctx0" brushRef="#br0" timeOffset="19884.5341">20141 1712 0,'0'0'0,"-24"0"47</inkml:trace>
  <inkml:trace contextRef="#ctx0" brushRef="#br0" timeOffset="21262.1928">19596 1687 0,'0'0'0,"-25"-25"16,0 25-16,0 0 16,75 0 30,24 0-46,26 0 16,24-25-16,0 0 16,396-74 15,-371 49-31,0-24 47,-198 49-47,-1 25 15,-25 25-15,-123 49 32,0-24-17,24 0 1,75-50 0,124 0 15,24 0-16,100 0 1,-50-25 0,25 0-16,75-25 15,-150 26 1,-74 24 0,-24 0-16,-26 0 15,-148 24 1,0 1-1,74 0 17,124-25-17,75 0 1,0 0 0,-26-25-1,51 25 1</inkml:trace>
  <inkml:trace contextRef="#ctx0" brushRef="#br0" timeOffset="22061.6354">19645 1612 0,'0'0'16,"0"-25"-16,0 1 15,-24 24 1,24-50 15,0 0-15,0 1-16,0-26 15,0 1 1,0-25 0,0 49-16,0-24 0,0-1 15,0 26 1,49-26 0,1 26-1,74 24 1,-50 25-1,50-25-15,223-49 16,-198 49 0,-25 0-16,-74 0 15,0 25 1,-50 25 46,0 0-46,0 25-16,0-1 16,0 26-1,24 123 1,26 0 0,-25-74-1,-25 0 1,-25-74-1,-25 0 1,50-1-16</inkml:trace>
  <inkml:trace contextRef="#ctx0" brushRef="#br0" timeOffset="23327.5855">19943 1786 0,'0'25'31,"0"0"-15,0-1 0,0 1-1,0-50 32,-25 25-16,25 25 32,0 25-63,0-1 16,-25 26-1,25-50-15,-24 24 16,-1 26-16,-25-1 15,-99 199 1,50-149 0,-50 74 15,50-123-31,0-1 16,0 1-16,-1-1 15,-73 25 1,123-74-1,-49 0 1,74-50 0</inkml:trace>
  <inkml:trace contextRef="#ctx0" brushRef="#br0" timeOffset="23560.0334">18653 3101 0,'0'0'0,"-25"24"32,1 51-17,-26 24 1,25 75 0,25-150-1,50 26 1,-1-50-16,26-25 15,-1-24-15,-49 24 16,49 25 0</inkml:trace>
  <inkml:trace contextRef="#ctx0" brushRef="#br0" timeOffset="24276.2306">18355 3349 0,'0'0'0,"-24"-25"0,-26-25 16,0 50 0,-24 0-1,-199 149 16,199-50-31,-50 249 32,124-224-32,49 0 15,26-50 1,173-24 0,25-125-1,-50-148 1,-99 25-1,-124 123 1,-99-123 0,-75 98-1,124 100 1,-98 100 15,148-51-15,0 1-16</inkml:trace>
  <inkml:trace contextRef="#ctx0" brushRef="#br0" timeOffset="26000.1953">18554 3894 0,'0'0'0,"-25"0"15,50 0 32,0-24-31,24 24 0,26 0-16,-1 0 15,100-25 1,148-124 15,-173 99-15,-99 50-1,-26 0 79,-24 50 47,0-25-126,0 0 1,0 24-16,0 1 16,25-1-1,-25 1 1,0 49-16,25 75 15,-25-100-15,0-24 16,0-1 0,25 51-1,-25-51 1,0 50 0,0-74-16,0 0 15,0 25-15,0-26 16,0 26-1,0 0 1,0 24 0,0-24-16,0-1 15,0 1 1,0 24-16,0 1 16,0-50 15,0 49-16,0 0 1,25 1 0,-25 24-1,0-49-15,0-1 16,0 1-16,0-25 16,0 49-1,0-49 1,25 25-1,-1 49 1,-24-25 0,0 1-1,0-51 1,0 51 0,0 24 15,0-49-16,0-1-15,0 75 16,25-99-16,-25 25 16,0-1-1,25 50 1,-25-49 0,25 0-16,-25 24 15,0 1-15,0-26 16,0 1-16,25-1 15,-25 51 1,0-51 0,0 1-1,-25-25 1,-25-25 15</inkml:trace>
  <inkml:trace contextRef="#ctx0" brushRef="#br0" timeOffset="26475.4495">18579 7962 0,'0'0'0,"25"0"31,74 0-15,0-25 0,174-24-1,-149 24 1,124-25 0,-124 26-1,-99-1 1,-25-149 62</inkml:trace>
  <inkml:trace contextRef="#ctx0" brushRef="#br0" timeOffset="29265.4745">19571 7169 0,'0'0'0,"25"74"16</inkml:trace>
  <inkml:trace contextRef="#ctx0" brushRef="#br0" timeOffset="31004.6687">19670 6176 0,'0'0'0,"-25"0"0,1 0 156,24 25-140,-25-25 15,0 25 16,0-25-31</inkml:trace>
  <inkml:trace contextRef="#ctx0" brushRef="#br0" timeOffset="31173.0898">19546 6226 0,'0'0'0,"0"25"31,0 24-15</inkml:trace>
  <inkml:trace contextRef="#ctx0" brushRef="#br0" timeOffset="31756.0598">19670 6251 0,'0'0'0,"-49"0"0,49 25 16,24-1-1,1 76 1,0-51 0,25 75 15,-50 0-15,24 0-1,-24-49 1,25-1-16,-25 1 15,0-1-15,0 0 16,25 50 0,-25-49-1,0 49 1,25 0 0,-25 0-1,0 25 1,0-75-1,0 50 1,0 25 0,0 49 15,25-123-15,-25 24-16,24-25 15,-24 1-15,25-1 16,25 75-1,-50-50 1,25 1 0,-25-1-1,0-74 1,-100-75 15</inkml:trace>
  <inkml:trace contextRef="#ctx0" brushRef="#br0" timeOffset="34053.0922">19397 2778 0,'0'0'0,"-25"0"15,1-25 1,24 1-1,0-1 48,0 0-32,0-25-15,0 1-1,0 73 64,0 1-79,0 50 15,24 49 1,-24 25-16,25 24 15,0 1 1,25 173 0,-1-74-1,-49-149 1,25-25-16,0-49 16,-25-25-1,0-199 32</inkml:trace>
  <inkml:trace contextRef="#ctx0" brushRef="#br0" timeOffset="35183.5158">19248 8359 0,'0'0'0,"0"25"31,0 99-31,25 25 16,0 24-16,49 175 47,-49-299-16,-25-148-31</inkml:trace>
  <inkml:trace contextRef="#ctx0" brushRef="#br0" timeOffset="35509.026">19025 8657 0,'0'0'0,"0"-25"31,50-49-15,-1-26-16,26 26 15,24-50 1,0 50 0,-99 49-1,25 25 1,0 0-1,0 74-15,-1 25 16,51 125 0,-25-150-1,-75-74 1,74 0 31</inkml:trace>
  <inkml:trace contextRef="#ctx0" brushRef="#br0" timeOffset="48669.8765">19968 3497 0,'0'0'0,"-25"-24"0,25-26 16,25-49-16,24-25 15,26 25 1,-1-25-16,25 24 15,25-24-15,25 25 16,0-50 0,0 25-16,49 0 15,-24 25-15,173 99 47,50 446-16,-74-371-15,73-174 0,-172-50-1,247-174 1,-25-98 0,-73 148-1,-200 198 1,-49 51-16,25 48 15,-99 76 1,24-26 0,25 25-16,199 50 31,99 25-15,49-50-1,-24-25 1,-323-74-1,-24 49-15</inkml:trace>
  <inkml:trace contextRef="#ctx0" brushRef="#br0" timeOffset="57111.6928">19422 5581 0,'0'0'0,"0"-25"31,0 0-31,0-24 16,0 24-16,0 0 15,-25 0 1,0 1-1,-24 24-15,-1-25 16,-24 25 0,-273 124 15,74 49 0,149 1-15,49 0-1,26 24-15,24 50 16,25-74 0,0 24-16,49 150 31,100-26-15,-49-173-1,-1 0-15,0-75 16,0-49-16,0-25 15,50-25 1,0-124 0,-75 50-1,100-174 1,-174 100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15:32.457"/>
    </inkml:context>
    <inkml:brush xml:id="br0">
      <inkml:brushProperty name="width" value="0.05292" units="cm"/>
      <inkml:brushProperty name="height" value="0.05292" units="cm"/>
      <inkml:brushProperty name="color" value="#FF0000"/>
    </inkml:brush>
  </inkml:definitions>
  <inkml:trace contextRef="#ctx0" brushRef="#br0">5432 8979 0,'0'0'0,"-49"25"16,24-25-16,0 25 16,0 0-1,75 0 16,24-25-31,75 0 16,49 0-16,26 0 16,24-25-1,769-50 17,-521 1-1,-422 49-31,1 0 15,-51 25 1,-24 25 0,-74 0-1</inkml:trace>
  <inkml:trace contextRef="#ctx0" brushRef="#br0" timeOffset="4629.8684">20365 8186 0,'0'0'0,"0"24"47,0 26-32,0 49-15,0 0 16,0 1 0,0-51-16,0 1 15,0-1-15,0-24 16,24-25 31,100 50-32,-49-50 17,173 0-32,99 0 31,25-25-16,-173 25 1,24 0-16,-25 0 16,1 0-16,-1 0 15,174 0 1,-223-25 0,99 25-1,-49 25 1,-100 0-1,-74-25 1,-25-50 78,24-24-79,-24 24-15,0-24 16,0 24 0,-24 1-16,24-100 15</inkml:trace>
  <inkml:trace contextRef="#ctx0" brushRef="#br0" timeOffset="5270.6369">21307 8012 0,'0'0'0,"25"0"31,49 25-15,1 0-16,49-25 16,0 0-16,0 0 15,-50-25 1,1-124 0</inkml:trace>
  <inkml:trace contextRef="#ctx0" brushRef="#br0" timeOffset="5430.1411">21704 7789 0,'0'0'15,"-50"124"-15,1 25 16,24-1-16,25 1 16,25-25-1,24-99 1</inkml:trace>
  <inkml:trace contextRef="#ctx0" brushRef="#br0" timeOffset="5644.9793">22151 7565 0,'0'0'0,"-25"100"0,-25 48 15,25 1 1,1-25 0,24 25-1,0-124 1,24-75 0</inkml:trace>
  <inkml:trace contextRef="#ctx0" brushRef="#br0" timeOffset="5915.3346">22101 8037 0,'0'0'0,"25"-75"16,24 26-16,-24 24 15,50 0 1,-1 75 0,-74-26-1,0 26-15,-25 0 16,-24-25 0,-1-1-16,0-24 15,26 0 16,48 0-15,26 25 0,74 25-1,-50-25 1,-24-25-16,-25 24 16,0 1-16</inkml:trace>
  <inkml:trace contextRef="#ctx0" brushRef="#br0" timeOffset="8708.801">9823 10096 0,'0'0'0,"-25"-25"15,25 0-15,0 0 16,25 0-1,24 25-15,26 0 16,24 25 0,50 25-16,0-1 15,74-24-15,25 0 16,0-25 0,50 0-16,545 0 31,-297 0-16,-1 0 1,-297-25 15,224-24-15,-299-1-16,1 0 16,-75 50-16,0 0 15,-74 0 1,-25 50-1</inkml:trace>
  <inkml:trace contextRef="#ctx0" brushRef="#br0" timeOffset="13828.8345">20340 9525 0,'0'0'0,"0"25"31,25 49-15,-1 1-1,-24 49-15,0 49 32,50-173 14,24 0-30,125 0 0,-75 0-1,322 0 1,100-49 0,-248-1-1,545 50 1,-620 0-1,100 0 1,-125 0 0,-148 0-1,-1 0 1,-49-25 0,0-24 93,0-1-93,0 0-1,0-24-15,0 24 16,-24-24-16,-150 0 31</inkml:trace>
  <inkml:trace contextRef="#ctx0" brushRef="#br0" timeOffset="14436.5331">22002 9029 0,'0'0'0,"25"-25"16,-25 50 15,-25 49-31,-25 1 16,-99 98 15,50-49 0,99-99-15,25-25 0,0 0-1,24 25-15,125-25 16,-75 0 0,-24 0-1,-26-25-15,1-49 16</inkml:trace>
  <inkml:trace contextRef="#ctx0" brushRef="#br0" timeOffset="14569.6638">22151 9252 0,'0'0'0,"-75"25"16,26 49-16,-1 26 16,0 24-1,1-50 1,-1 0-16</inkml:trace>
  <inkml:trace contextRef="#ctx0" brushRef="#br0" timeOffset="14755.4892">21828 9649 0,'0'0'0,"-49"0"16,-26 0-16,25 25 15,1 0 1,49 24-1,0-24-15,25-25 16,-1 0 0,76 0-1,-1-50 1</inkml:trace>
  <inkml:trace contextRef="#ctx0" brushRef="#br0" timeOffset="15072.0344">22275 9525 0,'49'-50'16,"-98"100"-16,148-174 15,-99 149 17,0 24-32,0 1 15,0-25 1,25-50 31,-25 0-32,24-24 1,1 49 0,50 24-1,-75 1 1,0 50 0,-25-51-1,0-24 1,-49 0-16</inkml:trace>
  <inkml:trace contextRef="#ctx0" brushRef="#br0" timeOffset="15668.5225">22002 9599 0,'0'0'0,"25"50"16,-1-25-16,1 49 15,50 1 1,-26-26-16,1-74 31</inkml:trace>
  <inkml:trace contextRef="#ctx0" brushRef="#br0" timeOffset="17218.8521">16470 11137 0,'0'0'0,"0"25"31,50 0-15,24 0-16,26 0 16,48 24-1,1-24-15,50-25 16,-26 25-16,26-50 16,24 0-1,-25-49-15,274-125 31,-274-98 16,-198 73-31,-25 51 0,-24 24-16,24-25 15,-50 50-15,1 50 16,-224 24-1,125 75 1,-224 124 0,-74 25-1,123 74 1,200 49 0,148-173-1,99 25 1,50-149 31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16:32.499"/>
    </inkml:context>
    <inkml:brush xml:id="br0">
      <inkml:brushProperty name="width" value="0.05292" units="cm"/>
      <inkml:brushProperty name="height" value="0.05292" units="cm"/>
      <inkml:brushProperty name="color" value="#FF0000"/>
    </inkml:brush>
  </inkml:definitions>
  <inkml:trace contextRef="#ctx0" brushRef="#br0">5928 12105 0,'0'0'0,"-24"0"15,48 0 16,26 0-15,0 0-16,24 0 16,25 0-1,0 24-15,-24-24 16,24-49 15</inkml:trace>
  <inkml:trace contextRef="#ctx0" brushRef="#br0" timeOffset="218.0958">6325 11956 0,'0'0'15,"50"25"1,-1-25 0,26 0-1,-1 49 1,-74-24-1,-74 99 1,-75-25 0,75-99-1,74 50 1</inkml:trace>
  <inkml:trace contextRef="#ctx0" brushRef="#br0" timeOffset="2990.3174">4862 12427 0,'0'0'0,"-50"0"16,25 0-16,0 75 15,25 49 1,0 74-16,25 0 16,0 1-16,50-25 15,-1-26 1,-24-48-16,24-1 31</inkml:trace>
  <inkml:trace contextRef="#ctx0" brushRef="#br0" timeOffset="3901.1451">7590 12353 0,'0'0'0,"25"25"0,0-1 16,0 51-1,-1-1-15,-24 50 16,0 75-16,-49-51 16,-1 1-1,-24-25-15,-25-24 16,49-1-1</inkml:trace>
  <inkml:trace contextRef="#ctx0" brushRef="#br0" timeOffset="11538.4282">8186 12353 0,'0'0'0,"-25"-25"0,25-25 15,-25 26-15,25-1 16,-25 99 15,0 25-31,1 50 16,-1 25-1,0-1-15,0 1 16,75 149 31,49-274-32</inkml:trace>
  <inkml:trace contextRef="#ctx0" brushRef="#br0" timeOffset="12441.6068">10716 12452 0,'0'0'0,"0"25"16,49 49-1,-24 50-15,-25 0 16,0 25-16,-25 25 15,0-25 1,-49-25-16,0-25 31</inkml:trace>
  <inkml:trace contextRef="#ctx0" brushRef="#br0" timeOffset="17505.6587">6251 14759 0,'0'0'0,"-25"0"16,50-25 15,0 0-15,-1 0-1,1 1-15,0-26 16,-25 0-16,25-24 15,0 0 1,49-224 15,-74 273 1,0-25-1</inkml:trace>
  <inkml:trace contextRef="#ctx0" brushRef="#br0" timeOffset="17799.4851">6201 14287 0,'0'0'0,"25"0"31,0-24-16,124-100 1,-100 74 0,50 0-1,-24 100 1,-50 124 0,-25-75-1,24 25 1,1-99-1,-25-50 1</inkml:trace>
  <inkml:trace contextRef="#ctx0" brushRef="#br0" timeOffset="22661.3832">12055 13345 0,'0'0'0,"-25"0"0,0-25 16,25 124 31,0 75-32,0 24-15,0 1 16,25-26-16,124 26 31,-50-174 0</inkml:trace>
  <inkml:trace contextRef="#ctx0" brushRef="#br0" timeOffset="23460.6378">16718 13419 0,'0'0'0,"25"25"16,-25 25-1,25 24-15,-25 1 16,0 49-1,-25 173 17,-49-148-17</inkml:trace>
  <inkml:trace contextRef="#ctx0" brushRef="#br0" timeOffset="40527.2245">6152 14337 0,'0'0'0,"-25"-25"15,0 25-15,0 0 16,-24 25-16,24 50 16,0 594 15,199-24 16,24-372-32,50-149 1,-25-74 0,-123-50-1,24 0 1,-75 0-1</inkml:trace>
  <inkml:trace contextRef="#ctx0" brushRef="#br0" timeOffset="40781.5016">7169 15652 0,'0'0'0,"49"0"15,-24 25 1,49 49-16,100 50 31,-25 25-15,-75-25-1,-74-75 1,-25 1-16,-24-25 16,-1 0-16,-24-25 15,-25 0 1,-1 0-16,51-25 15</inkml:trace>
  <inkml:trace contextRef="#ctx0" brushRef="#br0" timeOffset="42941.2766">9153 15429 0,'0'-25'15,"-25"25"1,25-25-1,-25 25-15,1-25 32,-26 0-17,25 0 1,-25 25 0,26 0 15,-1-24-16,0 24-15,-25 0 32,-24-25-17,49 25 1,-24 0 0,-1 0-1,0 0 1,26 0-1,-26 0-15,25 0 16,-24 25-16,24-25 16,-25 24-1,1 1 1,24-25 0,0 25-16,0-25 15,0 25 1,1-25-1,-1 25-15,0 0 16,-49 49 15,24-24-15,50-26 0,-25 26-16,25-25 15,-25 49 1,25-24-16,-25-25 15,25 49 1,0-49 0,25 0-16,-25 24 15,0-24-15,25 25 16,0-1-16,-25 1 16,25-1-1,0-24 1,24 50-1,-24-1 1,25-24 15,-26-25-31,51 24 16,-50-24-16,-1-25 16,1 0-1,74 25 1,-49 0-1,49-1 1,-24 1 0,49-25-1,-25 0 1,-74 0 0,74 0-1,-49 0 1,24-74-1,0 49 1,-49 0 15,0-24-15,0 24 0,0 0-1,-1-25 1,1-24-1,0 24 1,0 25 0,-25 1-1,25-1 1,-25-50 0,0 26-1,0-1 1,0-24-1,-25-1 1,25 1 15,-25 24-15,0 1 0,25-26-1,-25 26 1,1-1-1,-1 25 1,0 1 0,0-26-1,0 25 1,1 25 0,24-25-1,-25 25 16,-25 0-15</inkml:trace>
  <inkml:trace contextRef="#ctx0" brushRef="#br0" timeOffset="47670.1828">9748 16371 0,'0'0'0,"25"0"78,0 0-62,24 0-16,1 0 16,0 0-1,148 25 16,1 25 1,-150-26-17,75-24 1,25 0 0,-25 25-1,-25 0 1,-49-25-1,49 25 1,0-25 0,-49 25-1,24-25 1,75 0 0,-99 0-16,24 0 15,1 0 1,24 0-1,-25 0 1,25 0 0,25 0-1,-24 0 1,-1 0 0,-49 0-1,49 0 1,-25 0-1,-24 0 1,-1 0-16,1 0 16,0 0-1,-1 0-15,75 0 16,0 0 15,-49 0-15,-26 0-16,1 0 15,-1 0-15,1 0 16,49 0 0,-24 0-1,-26 0 1,51 0 0,-51 0-1,26 0 1,-26 0-1,26 0 1,-1 0 0,0-25-1,-49 25 1,25 0 15,-1 0-15,26 0-1,-26-25 1,-24 25 0,25-25-1,-1-24 1,1-26 0,-25 50-1,-25-49 1,25-25-1,0-1 1,-25 26 0,24 24-1,-24-49 1,0-50 0,0 100 15,25-100-16,0 124-15,-25 0 16,0-24-16,0 24 31,0 0-31,-25 25 63,25-25-48,-25 25-15,25-25 16,-49 1 0,-1-1-1,25 0 1,-24 25 0,24-25-1,0 25 1,-25-25-16,1 25 15,-50-24 1,49 24 0,0 0-16,1 0 15,-1 0-15,1-25 16,-75 0 0,24 25-1,26-25 1,-50 25-1,0 0 1,49 0 0,1 0-16,-50 0 15,50 0 1,-1 0 0,1 0-16,-50 0 31,49 25-16,-49-25 1,-24 0 0,23 0-1,1 0 1,50 0 0,-25 25-1,0-25 1,49 0-1,0 25-15,1-25 16,24 0-16,-25 0 16,-49 24-1,0-24 1,25-49 15,24 49-15,-49 0-1,24 0 1,1 0 0,24 0-1,-74 0 1,0 0 0,0 25-1,75-1 1,-51 1-1,26-25 1,24 0 0,50 25-1,-24-25-15,-26 0 16,25 0 0,0 0-16,-74 25 15,74 0 16,-49-1-15,24-24 0,25 0-1,-49 0 1,24 0 0,-24 0-1,24 0 1,1 0-1,24 25 79,0 25-78,25 0-16,0-1 15,0 26-15,0-26 16,0 26 0,0-1-1,0 100 1,0-100-16,0 0 16,0 1-16,0-1 15,0 25 1,0-24-1,-99-25 1</inkml:trace>
  <inkml:trace contextRef="#ctx0" brushRef="#br0" timeOffset="65369.693">15230 1538 0,'0'0'0,"-50"-50"16,1 25-16,-1 1 15,25 24-15,1 0 16,-1 24-16,0 51 16,25 49-1,0 25-15,0-50 16,25 0-1,24-49-15,125-75 32,-100-99-32,75-199 31,-149 274-15,25 24-16,-25 0 15,25 75 16,25 24-15,-26 1 0,1-26-16,25 1 15,-1 0-15,-24-26 16,0 26 0,0 0-1</inkml:trace>
  <inkml:trace contextRef="#ctx0" brushRef="#br0" timeOffset="65669.8255">16173 1662 0,'0'0'0,"24"0"15,1 0 1,25 0 0,24 0-1,-49 25 1,-75 24-1,26 51-15</inkml:trace>
  <inkml:trace contextRef="#ctx0" brushRef="#br0" timeOffset="65818.0391">16247 2034 0,'0'0'0,"0"25"16,25 24-16,0 1 16,-1-25-1,1 0-15,50-1 16,-26-24 15,-24 0-31,0-24 16,0-51-1</inkml:trace>
  <inkml:trace contextRef="#ctx0" brushRef="#br0" timeOffset="67201.5191">18331 1389 0,'0'0'0,"24"0"32,51 0-32,49 0 15,25-25 1,49-24 15,-198-1-15</inkml:trace>
  <inkml:trace contextRef="#ctx0" brushRef="#br0" timeOffset="67401.2067">18554 1414 0,'-50'49'15,"100"-98"-15,-125 148 0,51 0 16,24 1-1,0-1-15,24 0 16,51 0 0,99 50-1,-75-124 1,50 0 0,-50-50-1,-74-25 1,-1-74-16</inkml:trace>
  <inkml:trace contextRef="#ctx0" brushRef="#br0" timeOffset="67518.187">19124 1662 0,'0'0'0,"-49"50"16,-1-1 0,1 26-16,-100-1 15,25-74 1</inkml:trace>
  <inkml:trace contextRef="#ctx0" brushRef="#br0" timeOffset="67668.0215">18653 1786 0,'0'0'0,"25"0"16,25 0-16,-1 50 16,100 24-1,0-74 1,-75-25-1,25-74 1</inkml:trace>
  <inkml:trace contextRef="#ctx0" brushRef="#br0" timeOffset="67800.9397">19695 1265 0,'0'0'0,"0"50"15,-25-1 1,-24 1-1,24-1-15,0-49 16</inkml:trace>
  <inkml:trace contextRef="#ctx0" brushRef="#br0" timeOffset="67941.6555">19596 1761 0,'0'0'0,"-25"99"0,-25-24 16,25 24-1,1-49 1,-26-75 0</inkml:trace>
  <inkml:trace contextRef="#ctx0" brushRef="#br0" timeOffset="68167.0384">19993 1439 0,'0'0'0,"24"0"16,26 0-1,24-25-15,26 25 16,-1 74 15,-50-24-15,1 24-16,-50 26 16,0-26-16,0 0 0,-25 1 15,0-50 1,-24-1-1,-1-48-15</inkml:trace>
  <inkml:trace contextRef="#ctx0" brushRef="#br0" timeOffset="68467.7203">19869 1736 0,'0'0'16,"-25"0"-16,25 25 15,0 0 1,25-50 15,-1-49-31,76-26 31,-76 76-15,26 24 0,-50 99-1,-74 0 1,49-49-1,0-25-15,0-25 16,0-25 15</inkml:trace>
  <inkml:trace contextRef="#ctx0" brushRef="#br0" timeOffset="68733.8009">21109 1116 0,'0'0'0,"-25"0"15,-25 50 1,-98 74 0,24 0-1,99-50 1,74-49-1,1 0 1,99-50 0,-25-49-1,-75-26 1,-49 51 0</inkml:trace>
  <inkml:trace contextRef="#ctx0" brushRef="#br0" timeOffset="68867.336">21183 1191 0,'-25'0'0,"50"0"0,-74 49 15,49 26 1,-25 24-16,25 25 16,0-25-1,0 75 1,-25-100 0,25-173-16</inkml:trace>
  <inkml:trace contextRef="#ctx0" brushRef="#br0" timeOffset="69030.5866">20836 1662 0,'0'0'0,"-25"0"15,25 50 1,0-26-16,0 1 16,50-25-16,24 0 15,1-49-15,24-1 16,-25-49-1</inkml:trace>
  <inkml:trace contextRef="#ctx0" brushRef="#br0" timeOffset="69316.3303">21630 1290 0,'0'0'0,"0"25"16,-25 24-1,25 26-15,-25-51 16,25 1-16,25-25 31,0-25-31,24-24 16,26-26-1,-26 75 1,-24 75 0,-25-26-1,-49 1 1,-26-25-1,25-25 1,50 25 0</inkml:trace>
  <inkml:trace contextRef="#ctx0" brushRef="#br0" timeOffset="74047.3477">15999 3721 0,'0'0'0,"-50"-50"15,26 25-15,-1 25 16,-50-25-1,26 25-15,-26 75 16,26 24-16,-26 50 16,26 0-1,49-25-15,74 49 32,174-421 14,-223 75-30,25 74-16,-26-1 16,-24 1-1,25 124 1,25 198 0,-25-99-1,74 25 1,25-124-1,-75-25 1</inkml:trace>
  <inkml:trace contextRef="#ctx0" brushRef="#br0" timeOffset="74234.2353">16694 3994 0,'0'0'0,"24"24"32,-24 1-17,-24-25 1,24 25 0</inkml:trace>
  <inkml:trace contextRef="#ctx0" brushRef="#br0" timeOffset="74394.4651">16669 4266 0,'0'0'15,"0"75"1,25-1-16,-1-24 16,26-1-1,0-24-15,-26-25 16,26 0-16,-25-149 16,-25 50 15</inkml:trace>
  <inkml:trace contextRef="#ctx0" brushRef="#br0" timeOffset="74663.1381">16842 3373 0,'50'0'15,"-25"0"-15,0 0 16,-1 0-1,-24 25-15,0 25 16,-24 24 0,-1-24-1,25-25 1,0-1 0,74 1-1,75-25 1,-99-74 15</inkml:trace>
  <inkml:trace contextRef="#ctx0" brushRef="#br0" timeOffset="75062.9207">19050 3597 0,'0'0'0,"99"0"15,0-25 1,25 0-16,0 0 15,-49 0-15,-50 25 16,-25-49 0</inkml:trace>
  <inkml:trace contextRef="#ctx0" brushRef="#br0" timeOffset="75266.6029">19075 3696 0,'0'0'0,"0"99"16,49 323 15,100-273-15,-50-125 0,75-24-1,-99-24-15,-1-76 16</inkml:trace>
  <inkml:trace contextRef="#ctx0" brushRef="#br0" timeOffset="75397.7834">19869 3721 0,'0'0'0,"-75"25"16,-24 49 0,0 25-16,-25-24 15,74-51-15,-74-24 31</inkml:trace>
  <inkml:trace contextRef="#ctx0" brushRef="#br0" timeOffset="75543.8121">19472 3944 0,'0'0'0,"49"50"16,51-26-16,-26 1 15,75-25 1,-124-49-1,49-51 1</inkml:trace>
  <inkml:trace contextRef="#ctx0" brushRef="#br0" timeOffset="75693.7127">20414 3225 0,'0'0'0,"0"24"31,0 26-16,-25 24-15,-49-49 32,49 25-32</inkml:trace>
  <inkml:trace contextRef="#ctx0" brushRef="#br0" timeOffset="75843.4119">20290 3721 0,'0'0'0,"0"74"16,0 25-1,-25 50-15,25-25 16,-24-25-16,24-49 16,0-25-1,24-124 1</inkml:trace>
  <inkml:trace contextRef="#ctx0" brushRef="#br0" timeOffset="76060.0457">20836 3398 0,'0'0'16,"25"0"-16,0 25 16,-25 0-1,0 124 1,0-75 0,0 75-1,0-99-15,0-1 16,0-24-16,-25-75 31</inkml:trace>
  <inkml:trace contextRef="#ctx0" brushRef="#br0" timeOffset="76210.8832">20687 3547 0,'0'0'16,"0"-124"-16,50 50 15,-25 74 1,-1 49-1,-24 1-15,0 148 16,0-123 15,-24-26-31,-26-49 16</inkml:trace>
  <inkml:trace contextRef="#ctx0" brushRef="#br0" timeOffset="76409.6836">20563 3671 0,'0'0'0,"25"0"16,-25 25-1,25 0 1,-25 0-16,0-1 16,0 1-1,-25-25 1,25-74-1</inkml:trace>
  <inkml:trace contextRef="#ctx0" brushRef="#br0" timeOffset="76521.8137">20588 3646 0,'0'0'15</inkml:trace>
  <inkml:trace contextRef="#ctx0" brushRef="#br0" timeOffset="76869.7429">20538 3696 0,'0'50'0,"0"-1"16,0 26-16,0-1 15,0-24 1,0-26 0,0-48-1,0-26 1,25-24-16,25-50 16,-26 99-16,1 0 15,25 25 1,0 50-1,-50-1 1,0 1-16,-25-25 16,0 24-16,-25-49 15,1 0 1,24-49 15</inkml:trace>
  <inkml:trace contextRef="#ctx0" brushRef="#br0" timeOffset="77077.5501">21654 3150 0,'0'0'0,"-49"25"15,-50 25 1,24-1-1,-49 50 1,50 1 0</inkml:trace>
  <inkml:trace contextRef="#ctx0" brushRef="#br0" timeOffset="77358.275">21332 3497 0,'25'-49'16,"-50"98"-16,124-98 15,-74 49 1,0 0-16,0 0 15,24 0 1,-24-50 0,0 25-16,-25 1 15,0-1 1,0-25 0,0 149-1,-25 75 1,25-50-1,0 75 1,25-150 0,-25 1-1,-25-50 1</inkml:trace>
  <inkml:trace contextRef="#ctx0" brushRef="#br0" timeOffset="77507.799">21357 3646 0,'0'0'0,"-75"50"16,75 0 0,0-26-16,0 1 31,75-25-15,74-149-1,-100 75 1</inkml:trace>
  <inkml:trace contextRef="#ctx0" brushRef="#br0" timeOffset="77657.5399">21853 3299 0,'0'0'0,"-25"25"15,25 49-15,-25 1 16,25-26 0,0-24-16,25-25 31,-25-74-31,75-75 15</inkml:trace>
  <inkml:trace contextRef="#ctx0" brushRef="#br0" timeOffset="77791.1646">22027 3324 0,'0'0'0,"24"-25"16,1 25-16,0 99 31,-25 25-15,0-49-1,-25-75 1,-49 0-1</inkml:trace>
  <inkml:trace contextRef="#ctx0" brushRef="#br0" timeOffset="85037.6505">22696 1191 0,'0'0'0,"25"0"15,50 24-15,49 1 16,24-25-16,51-25 16,-1-24-1,-24-26-15,-50 26 16,-75-1-16</inkml:trace>
  <inkml:trace contextRef="#ctx0" brushRef="#br0" timeOffset="85350.8924">23093 868 0,'0'0'0,"-49"0"16,24 0-1,0 0-15,0 50 16,-49-1 0,-1-24-1,1 25-15,-25-25 16,99 24 15,49 26-15,150 98-1,49-24 1,-75-50 15,-148-74-15,25 0-16</inkml:trace>
  <inkml:trace contextRef="#ctx0" brushRef="#br0" timeOffset="86218.5224">18380 2580 0,'0'0'0,"75"0"0,74-25 16,123-25-1,76 25-15,73-24 16,51 24-16,48-25 16,-23 1-16,-76-1 15,-49-49 1</inkml:trace>
  <inkml:trace contextRef="#ctx0" brushRef="#br0" timeOffset="90557.9734">23019 3423 0,'0'0'0,"25"0"16,74 0-16,50-25 15,24 25-15,1-25 16,-25 25-1,-75 0-15,-49-49 16,-75 49 0</inkml:trace>
  <inkml:trace contextRef="#ctx0" brushRef="#br0" timeOffset="90850.9988">23143 3125 0,'0'0'0,"-50"-24"0,25 24 31,25 49-15,0 1-1,0 99 1,-49-1 0,24-73-1,0-75 1,50 49-1,25 1 1,49 0 0,149 24-1,-124-49-15,25-75 32</inkml:trace>
  <inkml:trace contextRef="#ctx0" brushRef="#br0" timeOffset="92717.9463">17835 4093 0,'0'0'0,"74"0"15,50 25 1,50-1-16,-26-24 16,-48 25-16,-51-25 15,-24 50 1</inkml:trace>
  <inkml:trace contextRef="#ctx0" brushRef="#br0" timeOffset="92997.2934">17983 3894 0,'0'0'0,"-74"0"16,-25 25 0,0 50-1,24-26 1,75-24-1,0 0 17,75 99-17,-1-25 1,124 0 0,-98-49-16</inkml:trace>
  <inkml:trace contextRef="#ctx0" brushRef="#br0" timeOffset="104102.9122">11832 2282 0,'49'0'31,"26"0"-31,24 0 16,50-25-16,471-74 31,99 0 0,-644 0 1</inkml:trace>
  <inkml:trace contextRef="#ctx0" brushRef="#br0" timeOffset="104349.1031">12973 1811 0,'0'0'0,"49"-25"31,51 25-31,24 0 16,124 50-1,-149 123 1,-124 1-1,-49-75 1,-100 0 0,100-74-1,-1-75 1</inkml:trace>
  <inkml:trace contextRef="#ctx0" brushRef="#br0" timeOffset="104969.9083">14412 2753 0,'0'0'0,"24"0"0,51 25 15,297 0 1,893-99 31,-496 49-16,-645 25 0,-25 0-15</inkml:trace>
  <inkml:trace contextRef="#ctx0" brushRef="#br0" timeOffset="109846.0282">15032 5184 0,'0'0'0,"99"0"31,50 25-31,74 0 16,0 0-16,75-25 15,49 0 1,-24 0-16,-51-50 16,-24 25-1,-99 0-15,-74 1 16</inkml:trace>
  <inkml:trace contextRef="#ctx0" brushRef="#br0" timeOffset="130603.1104">17909 7169 0,'0'0'16,"-74"-25"-16,-1 25 16,-24 49-1,25 1-15,-1 49 16,25 50-16,26 0 16,-1 49-1,50-99-15,-1-49 16,26-25-16,25-25 15,148-347 17,-99-50 15,-99 422-32,24 247 1,1-148-1,74 0 1,-75-74-16,-73-50 16,73 25 31</inkml:trace>
  <inkml:trace contextRef="#ctx0" brushRef="#br0" timeOffset="130759.2517">18430 7615 0,'0'0'0,"25"0"31,24 0-31,1-50 16,0 50-1,-50-49 1</inkml:trace>
  <inkml:trace contextRef="#ctx0" brushRef="#br0" timeOffset="130922.929">18529 7863 0,'0'0'0,"0"50"15,0 49 1,25 0 0,74-74-1,-24-50 1,-26-74-1</inkml:trace>
  <inkml:trace contextRef="#ctx0" brushRef="#br0" timeOffset="131090.4921">18976 7541 0,'0'0'0,"24"0"15,51 24-15,24-24 16,0-24 0,0-26-1,-99-24 1</inkml:trace>
  <inkml:trace contextRef="#ctx0" brushRef="#br0" timeOffset="131239.8225">19372 7243 0,'0'0'0,"-74"50"16,24 49-16,1 223 16,49-173-1,0 25 1,25-100 0</inkml:trace>
  <inkml:trace contextRef="#ctx0" brushRef="#br0" timeOffset="131486.6804">19695 7144 0,'0'0'0,"25"49"0,24 26 16,1 49-16,24 25 16,50 49-1,-49-148 1,-26-26-16,-24-123 16</inkml:trace>
  <inkml:trace contextRef="#ctx0" brushRef="#br0" timeOffset="131638.9834">20067 7342 0,'0'0'0,"-99"124"0,0 50 16,24-1 0,26 26-1,49-274 1</inkml:trace>
  <inkml:trace contextRef="#ctx0" brushRef="#br0" timeOffset="131986.8283">20985 6871 0,'0'0'0,"74"74"15,-24 100-15,-25 0 16,-25 74-16,-25 24 15,-25-73-15,1-25 16,-1-50 0,-49-25-16,24-50 47</inkml:trace>
  <inkml:trace contextRef="#ctx0" brushRef="#br0" timeOffset="132454.4647">17041 7020 0,'0'0'0,"-50"124"0,25 74 15,25 50 1,0 50-16,75-75 15,24 0-15,25-74 16,0-99 0</inkml:trace>
  <inkml:trace contextRef="#ctx0" brushRef="#br0" timeOffset="133070.8928">21282 6201 0,'0'0'0,"0"50"16,75 24-1,-26 1 1,26-1-16,-50 0 16,-25 1-16,-25-1 15,-25-49 1,25 0-16,50-25 47,223 0-16,-148 0-15,-26-124-16</inkml:trace>
  <inkml:trace contextRef="#ctx0" brushRef="#br0" timeOffset="136517.5323">15652 10393 0,'0'0'0,"49"0"0,26 0 16,24 0-16,50 0 15,0 0-15,24 0 16,1 0 15,-149 0-15</inkml:trace>
  <inkml:trace contextRef="#ctx0" brushRef="#br0" timeOffset="136701.1199">15875 10790 0,'0'0'0,"74"0"32,50 0-17,50 0 1,-50-25-1,25 0 17</inkml:trace>
  <inkml:trace contextRef="#ctx0" brushRef="#br0" timeOffset="137101.1353">17487 9897 0,'0'0'0,"-49"0"16,-1 0 0,-99 199-1,50 73 1,99-73-1,74-174 1,1-25 0,49-174-1,-50-24 1,-74 98 0,25-49-1,0 125 1,49 197-1,1 51 1,-26-125 0,51 0 15,-200-124-31</inkml:trace>
  <inkml:trace contextRef="#ctx0" brushRef="#br0" timeOffset="137466.5449">18132 10220 0,'0'0'0,"25"0"31,25 0-31,-1 0 15,-24 49 1,-25-24 0,-25 25-1,0-1 1,1-49-16,-1 25 0,25 0 16,0 24-1,0 75 1,49-74-1,51 24 1,-1-74 0,-74-99-1,-25-74 1</inkml:trace>
  <inkml:trace contextRef="#ctx0" brushRef="#br0" timeOffset="137765.8198">18405 9327 0,'0'0'0,"25"-25"16,24 25 0,26 25-1,-50 123 1,-25-24-1,-25-74 1,0-50 0,50 0 15,25 0-31,-1 0 16,-24 0-1,-75 0 1</inkml:trace>
  <inkml:trace contextRef="#ctx0" brushRef="#br0" timeOffset="138498.77">18157 9872 0,'0'0'0,"0"25"15,0 0-15,0 24 16,25-24 0,49 50 15,-49-249-15</inkml:trace>
  <inkml:trace contextRef="#ctx0" brushRef="#br0" timeOffset="138815.2316">19174 9947 0,'0'0'0,"50"24"32,-1 1-17,26-25-15,49 25 16,0-25-16,-25 0 15,-25 0 1,-24-198 0</inkml:trace>
  <inkml:trace contextRef="#ctx0" brushRef="#br0" timeOffset="138967.684">19670 9674 0,'0'0'0,"-49"99"15,-1 50 1,0 0-16,25-25 16,25 0-16,0-25 15,0-74 1</inkml:trace>
  <inkml:trace contextRef="#ctx0" brushRef="#br0" timeOffset="139731.4629">20811 9823 0,'0'0'0,"0"24"31,0 51-31,50 24 16,-1 25-1,199 124 17,-148-173-1,-76-51-31</inkml:trace>
  <inkml:trace contextRef="#ctx0" brushRef="#br0" timeOffset="139898.6809">21332 9748 0,'0'0'0,"-74"124"0,-26 25 15,-24 25 1,25 24-16,25 100 31,74-249-15,25-24-16</inkml:trace>
  <inkml:trace contextRef="#ctx0" brushRef="#br0" timeOffset="140251.1044">21630 9203 0,'0'0'0,"24"-25"32,1 25-32,50 0 15,-26 49-15,-24 26 16,-25-1 0,0-24-16,-74 49 31,24-74-16,100 0 32,-25-25-47,24 24 16,75-24 0,-49 25-1</inkml:trace>
  <inkml:trace contextRef="#ctx0" brushRef="#br0" timeOffset="140430.9288">22051 9947 0,'0'0'0,"50"24"15,0-24 1,49 0-1,25-49 1,-75-1 0</inkml:trace>
  <inkml:trace contextRef="#ctx0" brushRef="#br0" timeOffset="140598.9897">22200 9723 0,'0'0'16,"-25"149"-16,-24 0 0,24-25 16,25 75-1,25-323 1</inkml:trace>
  <inkml:trace contextRef="#ctx0" brushRef="#br0" timeOffset="141479.8636">23168 9426 0,'0'0'0,"24"25"16,51 24-1,-1 1-15,25 24 16,-24 50-16,-50 0 15,-25 0 1,-75 0-16,1-49 16,-1-1-1,1-24-15,-25-25 32,322-25 14,0 0-30,-148 0 0,-26 0-16,-24 0 15,-25-149 1</inkml:trace>
  <inkml:trace contextRef="#ctx0" brushRef="#br0" timeOffset="143081.5978">24656 9550 0,'0'0'0,"-25"0"0,0 0 16,-24-25-16,-1 25 15,0 25 1,-173 471 15,223-248 1,75-248-17,49-149 1,-25-49 15,-74 98-15,24-123-1,-49 174 1,25 49 0,-25 198-1,25-124 1,74 75-1,-25-74 1,-24-75 0,-25 0-16,-50-25 15</inkml:trace>
  <inkml:trace contextRef="#ctx0" brushRef="#br0" timeOffset="143282.6119">25202 9723 0,'0'0'0,"24"0"47,-48 0-31,24-49-1</inkml:trace>
  <inkml:trace contextRef="#ctx0" brushRef="#br0" timeOffset="143461.0757">25202 9922 0,'0'0'0,"0"49"16,0 1-1,0 0-15,49 99 16,-24-125-1,25 1 17,-26-124-17,-24-25-15</inkml:trace>
  <inkml:trace contextRef="#ctx0" brushRef="#br0" timeOffset="143762.965">25747 9327 0,'25'0'0,"0"0"15,0 24-15,-1 51 16,1-26 0,99 100-1,-49-50 1,98 25 0,1-24-1,-199-100 1</inkml:trace>
  <inkml:trace contextRef="#ctx0" brushRef="#br0" timeOffset="143943.9221">26566 9203 0,'0'0'0,"-199"74"0,75 0 15,-124 224 1,199 0-1,49-174 17,0-25-32</inkml:trace>
  <inkml:trace contextRef="#ctx0" brushRef="#br0" timeOffset="146624.8861">16768 11361 0,'0'0'0,"-50"24"16,50 1 0,0 0-16,50 25 15,0-50 1,520 49 15,100-74 0,-273-123-15,-124-51 0,-125 50-1,-98 50 1,24-99-1,26-100 1,-26 0 0,-49 174 15,-25 25-31,0 0 16,0 0-16,-25-1 15,-49-123 1,49 124-1,-50-25 1,1 50 0,0 49-1,-26 0 1,51 0 0,24 0-16,0 0 15,-24 25-15,-1-24 16,0-1-1,-24 0-15,-75 0 16,50 0 0,-100 1 15,-24 24-15,99 0-1,-99 24 1,99-24-16,0 25 15,0 0-15,0-25 16,-75 74 0,125-49-1,-100 0 1,25 25 0,25-25-1,25 49 1,25-49-1,-25 24 1,-50 1 0,74-25 15,-24-25-31,25 25 16,-1-25-16,26 24 0,-1-24 15,25 25 1,-49 25-1,49-25 1,-25 99 0,26 24-1,-1 51 1,25-1 0,0-98-1,0 98 1,25 25-1,-1-124 1,26 1-16,-25-26 16,0 0-1,24 1-15,-24 24 16,25-24 0,74 73-1,-75-73 1,100 24-1,25-49 1,-1 24 0,26 50-1,-100-99 1,-49 24 0,99-24-16</inkml:trace>
  <inkml:trace contextRef="#ctx0" brushRef="#br0" timeOffset="151653.2718">20017 11212 0,'0'0'0,"-24"25"0,24-1 16,24 26-16,26 0 15,24-1 1,26-24-16,48 0 15,373-25 17,174-372-1,-546 272-15,-50 1-16,50-74 15,-100 73 1,-24-24-1,-25 25 1,50-124 0,-25 124-1,24-1-15,-49 26 16,25-25-16,0 24 16,-25-24-1,0-25 1,0 50-1,0-100 1,-25 75 0,0 49-1,0 1-15,-24-51 16,49 76 0,-25-26-1,0 0-15,-24 1 16,-1 24 15,0-25-31,1 26 16,24-1-16,0 25 15,-24-25 1,-26 25 0,50 0-1,-74 0 1,0 0-1,-25 0 1,0 50 0,49-26-1,1 1 1,24 0 0,26 0-1,-1 0-15,-25-1 31,25 26-31,-24-25 16,-26 49 0,-24 1-1,74-26 1,-24-24-16,24 25 16,0-25-16,0-1 15,-24 51 1,24-1-1,-50 50 1,26-25 0,-1 50-1,25 25 1,1-125 0,-26 150-1,25-50 1,0 0-1,25-50 17,0 0-32,0 25 15,0 0-15,0 0 16,100 149 0,-26-174-1,75 25 1,-149-99-1</inkml:trace>
  <inkml:trace contextRef="#ctx0" brushRef="#br0" timeOffset="152385.3407">22399 9971 0,'0'0'0,"24"0"47,1 0-47,0 0 16,25 0-1,-1 0-15,100 0 31,74-74 16,-123 49-31,-51 0 0,-24-49-1,-50 99 1</inkml:trace>
  <inkml:trace contextRef="#ctx0" brushRef="#br0" timeOffset="152571.3098">22870 9550 0,'0'0'0,"-25"-25"0,0 25 32,25 99-17,0 25 1,-24 174-1,-1-50 17,-75-174-17</inkml:trace>
  <inkml:trace contextRef="#ctx0" brushRef="#br0" timeOffset="153782.0581">22324 9897 0,'0'0'0,"-25"0"0,25 50 16,-24 49-1,24-25 1,0-24-16,0-75 31,24-49-15,-24-100 0,0 50-1,0 99 1,-24 25 31,24 50-32,-50 24 1,50-99 15,0-49-15,25 24-1,-25 1 1,0 98 15,-25 26-31,25-26 16,-25 26 0,25-125 30</inkml:trace>
  <inkml:trace contextRef="#ctx0" brushRef="#br0" timeOffset="154851.3697">22299 9847 0,'0'0'0,"0"50"32,0 0-17,-49 24 1,24 1-16,25-1 16,-25-24-16,25-26 15,25-48 16,0-51-15,0-123 15,-25 123-15,24 100 0,-48 99-1,-1 0-15,25-49 16,0-1-1,-25-24-15,25-26 16,0-98 15,25 0-15,-25-1 0,25 1-1,-75 148 16,25 25-15,-24-24 0,49-50-1,0-50 1,24-50 0,1-73-1,-25 98 1,-25 75 15,1 74-31,-51 124 16,50-99-1,25-173 17</inkml:trace>
  <inkml:trace contextRef="#ctx0" brushRef="#br0" timeOffset="160806.46">23143 11088 0,'0'0'0,"-25"-25"15,50 25 1,49 0-16,100-50 15,49 1-15,1265-224 47,-297-25-15,-769 249-17,-348 49 1,-49 0-1,-75 0-15,-24 0 16,-50-25 0</inkml:trace>
  <inkml:trace contextRef="#ctx0" brushRef="#br0" timeOffset="161466.7285">24954 11162 0,'0'0'0,"0"25"62,-50 0-62,0 24 16,1-24-1,-1 0-15,-24-25 16,24 0-16,-24 25 31,24-25-31,0-25 16,75 25 46,50 50-62,24-26 16,25 1 0,25-25-16,24 0 15,1 0 1,-149 0 0,-25-25-16,0-24 15,0-26-15,-25 1 16,-25-25-1,-24 24-15,0 26 32,24 49-1</inkml:trace>
  <inkml:trace contextRef="#ctx0" brushRef="#br0" timeOffset="168170.6176">25102 8930 0,'0'0'0,"0"-25"16,25 25 31,-25-25-16,-25 0-16,25 0 1,-24 1 62,-26-1-47,25 0-15,-24 0-16,24 25 16,-25-25-1,0 25 1,1-24 0,-26 24-1,-24 0 16,74 0-15,-24 0-16,-1 0 16,25 0-16,1 24 15,-76 26 1,1 0 0,25-1-1,24 1-15,1-1 16,-1 1-16,0 25 15,1 73 1,49 76 0,0-125-1,49 124 1,26 0 0,-50-123-1,24-1-15,1 25 31,-25-25-31,24 25 16,26-50-16,-1 1 16,0-1-16,26-49 15,-1 0 1,0-25-16,25 25 16,-25-25-16,25-25 15,75-25 1,-75-49-1,-75 25 1,26-150 0,-50 1-1,-25-25 1,0 99 0,0 0-1,0 25-15,0-24 16,0 24-16,0 49 15,-25 26 1,-25-51 0,1 51-1,-75-1 1,0-49 0,49 74-1,1 25 1,49 25-16,-25-25 15</inkml:trace>
  <inkml:trace contextRef="#ctx0" brushRef="#br0" timeOffset="174946.8401">13816 4192 0,'0'0'0,"-25"0"15,1 0 1,-1 0 0,-25 0-16,-24 0 15,-1 25 1,-49 24-16,-24-24 16,-1 0-16,-25 0 15,0 0 1,-297-1 15,198 26 0</inkml:trace>
  <inkml:trace contextRef="#ctx0" brushRef="#br0" timeOffset="175230.5598">12526 3944 0,'0'0'0,"-74"25"16,-50 24-16,0 26 15,0 24 1,-75 0 0,150-49 15,49-1-16,173 51 1,-49-51 0,249 75-1,-200-74 1,26-25-16</inkml:trace>
  <inkml:trace contextRef="#ctx0" brushRef="#br0" timeOffset="178419.204">4614 4341 0,'0'0'0,"0"49"0,49 26 16,26 24-16,24 0 15,25-24 1,-25-26-16,0-49 15,-74-25 1</inkml:trace>
  <inkml:trace contextRef="#ctx0" brushRef="#br0" timeOffset="178576.7271">5209 4341 0,'-124'198'16,"248"-396"-16,-347 595 15,148-199-15,1-49 16,49-50 0,-74-74-1</inkml:trace>
  <inkml:trace contextRef="#ctx0" brushRef="#br0" timeOffset="179109.3172">5358 3547 0,'0'0'0,"25"25"16,24 0 0,1 49-1,-25-24 1,-50 198 15,-25-223 0,75-25-15,74 0 0,100-25-1,-125 25 1,-24-124 0</inkml:trace>
  <inkml:trace contextRef="#ctx0" brushRef="#br0" timeOffset="180891.2378">3522 4564 0,'0'0'0,"0"25"94,25 74-78,-25 25-16,25 0 15,-25 0 1,0-49-16,0 24 16,0-50-16,0 1 15,-25-25-15,0-50 47,25-25-31,0-222 15,25 172-31,25 1 16,-26 25-16,26 49 15,0 0 1,-25 25 0,24-25-1,-49 0 1,25 25 78,-25 50-79,25 0 1,-25-1-16,25 26 15,-1-26 1,1 26-16,0-1 16,25-24-1,24 49 1,0-74 0,-24-25-1,0-25 1</inkml:trace>
  <inkml:trace contextRef="#ctx0" brushRef="#br0" timeOffset="181946.4597">4415 4688 0,'0'0'0,"0"25"31,0 0-15,25-25 31,-25-25-47,-25 25 31,25-25-31,-25 25 31,25 174 1,0-149-17,25-25 17,0-125-17,-25 101 1,0-1-16,-25 25 15,25 25 17,0-1-17,0 1 1,25-25 0,0-25-1,-25 1 1,-25 24 15,-25-25-31</inkml:trace>
  <inkml:trace contextRef="#ctx0" brushRef="#br0" timeOffset="182806.253">4415 4738 0,'0'0'0,"0"24"31,0 1-31,0 0 125,0 0-125,0 0 16,0-50 15,0 0-16,0-49 17</inkml:trace>
  <inkml:trace contextRef="#ctx0" brushRef="#br0" timeOffset="184074.6048">5035 4713 0,'0'0'0,"-24"0"15,-1 0-15,0 0 78,0 0-78,0 0 16,1 0 15,48 25 32,26-25-48,24 49-15,1-24 16,-1 25-16,1-25 31,-1-1-31,-24 1 0,-1-25 16,-74 0 31,25-149-32</inkml:trace>
  <inkml:trace contextRef="#ctx0" brushRef="#br0" timeOffset="184671.04">5904 4663 0,'0'0'0,"49"0"31,1 0-31,24 0 16,25 0-16,25-25 16,-24 1-1,-26-1-15,-49-25 16,-25-49-1</inkml:trace>
  <inkml:trace contextRef="#ctx0" brushRef="#br0" timeOffset="184806.6073">6276 4316 0,'0'0'15,"-25"50"-15,25 49 16,0 25-16,0 49 31,-75-123-15</inkml:trace>
  <inkml:trace contextRef="#ctx0" brushRef="#br0" timeOffset="187018.4761">6276 4366 0,'0'0'0,"0"24"109,0 51-109,0-1 16,0 25-1,24 323 17,1-347-1,-25-100 0,0-174-15</inkml:trace>
  <inkml:trace contextRef="#ctx0" brushRef="#br0" timeOffset="192913.0216">19298 4614 0,'0'0'0,"0"-25"16,74 25-1,26 0-15,73 0 16,671-99 15,495-224 1,-1140 298-17,-51 1 16</inkml:trace>
  <inkml:trace contextRef="#ctx0" brushRef="#br0" timeOffset="193162.531">19447 4787 0,'0'0'0,"49"0"16,51 0-16,98 0 15,323-173 1,-223 73 0,297-98-1,-372 148 16,-99 1-31</inkml:trace>
  <inkml:trace contextRef="#ctx0" brushRef="#br0" timeOffset="194078.0816">20588 4787 0,'0'0'0,"49"25"31,51-25-15,-1 0-16,99-99 31</inkml:trace>
  <inkml:trace contextRef="#ctx0" brushRef="#br0" timeOffset="194210.9771">20563 5159 0,'0'0'0,"25"25"15,24 0-15,51-25 16,-1-50 0,0-49-16,-49 0 15,24 49 1</inkml:trace>
  <inkml:trace contextRef="#ctx0" brushRef="#br0" timeOffset="194362.902">20886 4787 0,'0'0'0,"-25"25"15,0 174 1,0-51 0,25 100-1,0-124 1</inkml:trace>
  <inkml:trace contextRef="#ctx0" brushRef="#br0" timeOffset="194527.7472">20662 5085 0,'0'0'0,"-25"50"16,25-26 0,25 1-16,25-25 15,0-25 1,74-99-1</inkml:trace>
  <inkml:trace contextRef="#ctx0" brushRef="#br0" timeOffset="194644.9776">21158 4663 0,'-49'0'0,"-26"99"16,1 26-16,0-51 16,-26 0-1,100-24 1</inkml:trace>
  <inkml:trace contextRef="#ctx0" brushRef="#br0" timeOffset="194827.7387">21431 4614 0,'0'0'16,"50"0"-16,-50 49 15,0 1 1,-50-25 0,25 74-1</inkml:trace>
  <inkml:trace contextRef="#ctx0" brushRef="#br0" timeOffset="195063.6367">21332 5085 0,'0'0'15,"25"0"-15,24-25 16,1-49 0,49-25-1,-74 49-15,0 50 16,-25 50 0,-25 49-1,-49 99 1,24-49-1,0-124 1,-49-50 0</inkml:trace>
  <inkml:trace contextRef="#ctx0" brushRef="#br0" timeOffset="195360.4133">22275 4415 0,'0'0'0,"-25"0"16,-25 25 0,-24 25-1,24-1 1,25-98 0</inkml:trace>
  <inkml:trace contextRef="#ctx0" brushRef="#br0" timeOffset="195509.9907">21952 4762 0,'0'0'16,"50"25"0,-1 0-16,26-25 15,74 0 1,-75-25 0,-49-24-1,-25-100 1</inkml:trace>
  <inkml:trace contextRef="#ctx0" brushRef="#br0" timeOffset="195860.1353">21481 5184 0,'0'0'0,"0"-25"0,49 1 15,1-51 1,49 50 0,-49 25-1,0-24-15,-26 24 16,1 49-16,-25 1 15,0-1 1,0 1-16,0 0 16,-25-26-16,25 1 15,-24-25 1,24-25 0</inkml:trace>
  <inkml:trace contextRef="#ctx0" brushRef="#br0" timeOffset="196188.6294">22200 4539 0,'0'50'32,"0"24"-32,0 75 15,-25-25 1,25 0-16,0-49 15,0-26-15,0-24 16,-24-25 0</inkml:trace>
  <inkml:trace contextRef="#ctx0" brushRef="#br0" timeOffset="196414.6331">22126 4986 0,'-50'0'16,"100"0"-16,-249 99 15,150-49-15,49-26 16,25-48 0,24-26-1,1 0 1,74 50 0,25 0-1,-75 0 1,-24-49-16,24 24 31</inkml:trace>
  <inkml:trace contextRef="#ctx0" brushRef="#br0" timeOffset="196709.4761">22597 4663 0,'0'0'0,"-25"25"16,25 49-16,0-49 15,25 25 1,0-50 0,49-99-1,50-1 1,-99 100 0,25 25-1,-25 74 1,-75 1-1,-74-75 1,74-125 15</inkml:trace>
  <inkml:trace contextRef="#ctx0" brushRef="#br0" timeOffset="199939.7838">7541 4341 0,'0'0'0,"-25"0"0,0 0 15,75 0 17,-1-25-32,298-25 31,-173 1-16,-149 24 1</inkml:trace>
  <inkml:trace contextRef="#ctx0" brushRef="#br0" timeOffset="200207.7463">7640 4390 0,'0'0'0,"-50"25"16,25 50-16,25-26 16,25 26-1,25 73 1,-25-73 0,-1-1-16,51 1 15,-26-50 1,1-25-16,0 24 15,148 1 1,-49 0 0,-174-50-1</inkml:trace>
  <inkml:trace contextRef="#ctx0" brushRef="#br0" timeOffset="200391.2229">8186 4514 0,'0'0'0,"-75"50"15,-24 24-15,24-24 16,26-25 0,-26-25-1,75-25 1</inkml:trace>
  <inkml:trace contextRef="#ctx0" brushRef="#br0" timeOffset="200491.2325">7813 4638 0,'0'0'15,"25"0"-15,25 50 16,-1 0 0,125 99-1,-50-100 1,-74-98 15</inkml:trace>
  <inkml:trace contextRef="#ctx0" brushRef="#br0" timeOffset="200639.3218">8483 4167 0,'0'0'16,"0"25"-16,0 0 16,-25 24-1,25 1 1</inkml:trace>
  <inkml:trace contextRef="#ctx0" brushRef="#br0" timeOffset="200791.441">8508 4713 0,'0'0'0,"-25"99"0,0 100 16,25-150 15,-49-24-16,74-25 1</inkml:trace>
  <inkml:trace contextRef="#ctx0" brushRef="#br0" timeOffset="201042.783">8706 4366 0,'0'0'0,"25"-25"16,0 0-16,25 25 15,24 0 1,25 74 0,-49 1-1,0 148 1,-50 50 15,-25-99-31,0-125 31,-50-49-31</inkml:trace>
  <inkml:trace contextRef="#ctx0" brushRef="#br0" timeOffset="201202.8958">8682 4614 0,'0'0'0,"0"24"0,0 51 16,0 24-1,0-124 32</inkml:trace>
  <inkml:trace contextRef="#ctx0" brushRef="#br0" timeOffset="201458.7222">8731 4564 0,'0'0'0,"25"0"15,0 25 1,-25 24-1,0 1 1,0-25 0,-25 24-16,0-49 15,0 25-15,1-50 32,24 1-17,24 24 1,1 24-16,0 1 15,0 25-15,0-50 32,-50 0-32,25-25 31</inkml:trace>
  <inkml:trace contextRef="#ctx0" brushRef="#br0" timeOffset="201754.2987">9327 4242 0,'0'0'0,"-25"24"15,-25 51 1,-49 24 0,74-49-1,0-1-15,25-24 16,0 0-16,50 0 31,-25-25-15,99 24-1,0-24 1,-99-74 0,-1 49-1</inkml:trace>
  <inkml:trace contextRef="#ctx0" brushRef="#br0" timeOffset="201887.3567">9500 4366 0,'0'0'16,"-74"0"-16,49 49 15,0 50-15,0 75 0,1 0 16,24-25 0,-25-75-1,0-173-15</inkml:trace>
  <inkml:trace contextRef="#ctx0" brushRef="#br0" timeOffset="202027.622">9178 4862 0,'0'0'15,"25"49"1,-1-24 0,26-25-1,0 0-15,24-25 16,-99-99-1</inkml:trace>
  <inkml:trace contextRef="#ctx0" brushRef="#br0" timeOffset="202199.9701">9599 4390 0,'0'0'0,"-24"75"0,24-1 16,0 1-1,24-1 1,-24-124 15</inkml:trace>
  <inkml:trace contextRef="#ctx0" brushRef="#br0" timeOffset="202354.1353">9773 4415 0,'25'0'16,"-50"0"-16,99 99 0,-49-49 15,0 0 1,-25-26 0,-25 26-1,-24-50 1,-51-50-16</inkml:trace>
  <inkml:trace contextRef="#ctx0" brushRef="#br0" timeOffset="203435.8529">6896 4366 0,'0'0'0,"-25"24"16,0 1 0,50-25 31,25 25-47,24 49 15,0 1-15,26 123 31,-150-49 1,0-99-17,-74 24 1,50-49 0,148-25 15,1-25-16,74-49 1,-224 24 0</inkml:trace>
  <inkml:trace contextRef="#ctx0" brushRef="#br0" timeOffset="203862.7167">7466 4638 0,'0'25'62,"0"-50"-15,0 1-31,-49 24 62</inkml:trace>
  <inkml:trace contextRef="#ctx0" brushRef="#br0" timeOffset="204958.9025">10096 4490 0,'0'0'0,"0"24"16,24 1-16,1-25 16,0 0-1,0 0 1,-25-25-16,0 1 16,0-1-1,-99 25 79</inkml:trace>
  <inkml:trace contextRef="#ctx0" brushRef="#br0" timeOffset="205427.0054">10740 4093 0,'0'0'0,"25"74"16,25 1 0,-1-1-16,26 50 15,-1-50 1,1 1-16,-1-26 15,-49-24-15,0-74 16</inkml:trace>
  <inkml:trace contextRef="#ctx0" brushRef="#br0" timeOffset="205617.2506">11212 3994 0,'0'0'0,"-75"0"15,26 74-15,-75 149 16,49-49 0,-24 272 15,49-148-15,75-224-16</inkml:trace>
  <inkml:trace contextRef="#ctx0" brushRef="#br0" timeOffset="207299.2148">7045 4961 0,'0'0'0,"-25"0"15,50 0 17,24 0-17,-24 50-15,49-26 16,125 1 15,-174 0 0,-1-25-15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21:13.926"/>
    </inkml:context>
    <inkml:brush xml:id="br0">
      <inkml:brushProperty name="width" value="0.05292" units="cm"/>
      <inkml:brushProperty name="height" value="0.05292" units="cm"/>
      <inkml:brushProperty name="color" value="#FF0000"/>
    </inkml:brush>
  </inkml:definitions>
  <inkml:trace contextRef="#ctx0" brushRef="#br0">11460 12080 0,'0'0'0,"-50"-25"15,1-49-15,-1 74 16,25 0-16,0 0 47,50 0-16,50 24-31,272 51 31,273-75-15,149-75 0,25 1-1,-422 49 1,-25-24-16,-49 24 16,-50-25-16,-50 25 15,25-24 1,-223 24-1,0 50 1</inkml:trace>
  <inkml:trace contextRef="#ctx0" brushRef="#br0" timeOffset="1049.3066">11088 13171 0,'0'0'0,"-25"-25"16,-25 1-1,1-1-15,-26 25 16,1 25 0,-1 24-16,51 51 15,-26 24-15,50 0 16,25-75-16,24 1 15,26-50 1,148-174 15,-124-74 1,-74 248-1,-25 99-31,25 25 15,25 50 1,-1-124 0,1-26-16,-1-24 31</inkml:trace>
  <inkml:trace contextRef="#ctx0" brushRef="#br0" timeOffset="1299.3771">11658 13494 0,'0'25'15,"0"-1"-15,0 26 16,0 24-16,0 26 16,0-51-1,0 1-15,-49-50 16</inkml:trace>
  <inkml:trace contextRef="#ctx0" brushRef="#br0" timeOffset="1950.3932">12973 13171 0,'0'0'0,"-50"-49"0,-24 49 16,-1 0 0,1 49-16,0 274 47,272-249-16,-24-272-16,-75-1 1,-74 174 0,-25 1-1,24 173 1,1 49 0,-50-148-1</inkml:trace>
  <inkml:trace contextRef="#ctx0" brushRef="#br0" timeOffset="2248.037">13618 13345 0,'0'0'0,"0"50"15,0 24 1,0-24-1,0-1 1,-50 26 0,50-51-16,-25-24 15,50 25 17,50 0-17,-1-25-15,50 0 16,-99-50-1,124 26 1</inkml:trace>
  <inkml:trace contextRef="#ctx0" brushRef="#br0" timeOffset="2633.6133">15007 12725 0,'0'0'0,"-25"0"16,-25 0-16,1 49 16,-26 150-1,51 49 1,148-149-1,-50-99 1,75-124 0,-75-50-1,-49 100 1,-25 0 0,0 49-1,0 74 1,0 75-1,0 125 1,50-274 0</inkml:trace>
  <inkml:trace contextRef="#ctx0" brushRef="#br0" timeOffset="2947.2639">15850 13146 0,'0'0'0,"0"25"32,0 0-17,0 25 1,-25-25-16,1-1 31,24 26-15,0 0-1,49-1-15,-24 26 16,0-1-16,-25-24 16,0 24-1,-25-49 1,-74-50 0,74-149-1</inkml:trace>
  <inkml:trace contextRef="#ctx0" brushRef="#br0" timeOffset="3888.3074">15156 12725 0,'0'0'0,"0"-25"0,0 0 31,0 75 16,24 24-47,1 50 15,0 75 1,25-1 15,-50-123-15,24-26-16,1-24 15,0-25-15,0-25 16,0-24 0</inkml:trace>
  <inkml:trace contextRef="#ctx0" brushRef="#br0" timeOffset="5095.107">23391 9575 0,'0'0'0,"-50"0"0,1 0 15,-1 0 1,-24 0-16,-1 0 15,26 49-15,-26 26 16,50 73 0,1-24-16,24-24 15,0-51 1,49-49-16,224-248 31,-199 99-15,-24 25-16,-25 50 15,-25 24-15,0 26 16,0 73 0,0 50-1,25 50-15,-25-50 16,74 25 0,0-124-1,1 0 1</inkml:trace>
  <inkml:trace contextRef="#ctx0" brushRef="#br0" timeOffset="5311.2837">23788 9748 0,'0'0'0,"0"75"0,-50 24 16,0 25 0,26-25-16,-1 0 15,50-24 1,24-125 0</inkml:trace>
  <inkml:trace contextRef="#ctx0" brushRef="#br0" timeOffset="5728.1905">24036 9475 0,'0'0'0,"0"100"0,0-1 16,25 25-16,24-25 15,1-74 1,99 0 15,-100-174-31</inkml:trace>
  <inkml:trace contextRef="#ctx0" brushRef="#br0" timeOffset="5813.1927">24457 9575 0,'0'0'0,"-124"24"16,25 51-16,0 49 15,-50 99 1,149-198 0</inkml:trace>
  <inkml:trace contextRef="#ctx0" brushRef="#br0" timeOffset="6148.3608">24755 9500 0,'0'0'0,"-99"99"15,0 1-15,24 24 16,26-50-1,73-49 1,125-50 0,50-173-1,-50 49 1,-100 99 0,1 75-1,-50 149 1,-25-75 15,-49 74-15,-1-173-16,75 75 15</inkml:trace>
  <inkml:trace contextRef="#ctx0" brushRef="#br0" timeOffset="6381.7549">25053 9872 0,'0'0'0,"25"0"15,-25 50 1,0-1 0,0 26-1,24-50 32,26-25-31,24 25-16,26-50 31,-26 0-15</inkml:trace>
  <inkml:trace contextRef="#ctx0" brushRef="#br0" timeOffset="6712.7982">25574 9401 0,'0'0'0,"24"50"0,26 24 15,0 25-15,-1-24 16,1 24-16,-1-50 16,1-24-1,-75-50 1</inkml:trace>
  <inkml:trace contextRef="#ctx0" brushRef="#br0" timeOffset="6833.6359">25946 9525 0,'-50'0'0,"100"0"0,-174 50 16,24 74-16,26 0 16,24 0-1,1-50 1</inkml:trace>
  <inkml:trace contextRef="#ctx0" brushRef="#br0" timeOffset="7193.4683">26516 9401 0,'0'0'0,"-74"0"0,-25 0 16,-1 50-1,-73 98 1,98 100 0,100-198-1,50-25-15,24-25 16,25-50 0,0-49-16,124-149 15,-99 50 1,-125 148-1,1 50 17,-149 223-17,25-24 1,99-175 0</inkml:trace>
  <inkml:trace contextRef="#ctx0" brushRef="#br0" timeOffset="7509.8537">27310 9599 0,'0'0'0,"25"0"15,-50 50 17,-25 0-17,-24-1-15,49-24 16,0-25-1,25 25 17,75 24-17,-50 1 1,24 49 0,-49-24-1,-25-50 1,1-25-16,-26 0 15,25 0-15,0-50 16</inkml:trace>
  <inkml:trace contextRef="#ctx0" brushRef="#br0" timeOffset="8591.25">11757 15180 0,'0'0'0,"-24"-24"16,-26 24-16,25-25 15,-49 25 1,24 25-16,1 49 16,24 50-16,25 0 15,0-74-15,49-25 16,1-25 0,99-224 15,-25-98 0,-99 297-31,-1 50 16,1 99-1,0 25-15,25 24 16,98 1 0,-123-174-1,50 50 1</inkml:trace>
  <inkml:trace contextRef="#ctx0" brushRef="#br0" timeOffset="8775.0019">12452 15304 0,'0'0'15,"-25"75"-15,25 49 16,0 124-1,25-198 1,-25-26 0,25-48-16</inkml:trace>
  <inkml:trace contextRef="#ctx0" brushRef="#br0" timeOffset="9024.7328">12700 15056 0,'0'0'0,"50"75"0,-1-1 16,26 1-1,73 24 1,-98-74 0,24-125-16</inkml:trace>
  <inkml:trace contextRef="#ctx0" brushRef="#br0" timeOffset="9129.6063">13047 15106 0,'0'0'0,"-74"50"0,-75 247 15,124-222 17</inkml:trace>
  <inkml:trace contextRef="#ctx0" brushRef="#br0" timeOffset="9476.9018">13295 15081 0,'0'0'0,"-74"25"15,24 74-15,1-24 16,49 74 0,74-100-1,50-148 1,-74 24-1,24-73 1,-74 98 0,25 50 15,-25 25-31,25 74 16,-25-25-16,25 1 15,-25 24 1,24-24-1</inkml:trace>
  <inkml:trace contextRef="#ctx0" brushRef="#br0" timeOffset="9748.6413">13742 15528 0,'0'0'0,"25"0"31,-25 25-31,24 74 16,-24-50 0,-49 51 15,24-51-15,50-24-1,24-25 1,26 0-16,24-50 15,0 1-15,0-125 16</inkml:trace>
  <inkml:trace contextRef="#ctx0" brushRef="#br0" timeOffset="10040.7108">14684 15304 0,'0'0'0,"75"0"15,24 0 1,124 0 0,-124-49-1,-24-50-15</inkml:trace>
  <inkml:trace contextRef="#ctx0" brushRef="#br0" timeOffset="10223.6165">15131 15032 0,'0'0'0,"-50"99"16,25 25-16,-49 198 15,49-222 17,100-26-1</inkml:trace>
  <inkml:trace contextRef="#ctx0" brushRef="#br0" timeOffset="10642.3844">16197 14858 0,'0'0'0,"-49"-25"16,-26 25-1,-73 174 1,98-1-1,50-123 1,99-25 0,-24-50-16,24-49 15,-50-26-15,1 26 16,-50 0 0,0 148 15,0 50-31,25 0 15,49 50 1,-24-125 0</inkml:trace>
  <inkml:trace contextRef="#ctx0" brushRef="#br0" timeOffset="10922.7612">16545 15379 0,'0'0'0,"0"25"32,0 0-17,0 49 1,0 75 0,-25-100-1,25 1 1,25-50-1,49 0 1,174-25 0,-149-24-1,-24-51 1</inkml:trace>
  <inkml:trace contextRef="#ctx0" brushRef="#br0" timeOffset="11172.5587">17115 15032 0,'0'74'0,"25"0"16,0 26-16,0-1 16,49-25-1,-24-24-15,24-100 16</inkml:trace>
  <inkml:trace contextRef="#ctx0" brushRef="#br0" timeOffset="11305.9205">17388 15056 0,'0'0'0,"-50"0"16,-24 100-1,-100 173 1,100-199 0</inkml:trace>
  <inkml:trace contextRef="#ctx0" brushRef="#br0" timeOffset="11705.428">17711 14858 0,'0'0'0,"-50"0"0,25 50 15,0 24 1,1 149 0,123-99-1,-50-124 1,1 0-16,-25 0 16,-25-49-16,0-1 15,0-99 1,0 25-1,25 99 1,-1 25-16,1 50 16,0 49-1,49-24-15,-24-26 16,49 1 0,0-50-16,-24 0 15</inkml:trace>
  <inkml:trace contextRef="#ctx0" brushRef="#br0" timeOffset="12038.4875">18430 15106 0,'0'25'31,"25"24"-16,-1 1 1,1-25-16,-50 49 16,1-49-1,-1 0 1,0 0 0,75 24 15,-1 1-16,-24-25 1,0 0 0,-100-25-1,26-50 1</inkml:trace>
  <inkml:trace contextRef="#ctx0" brushRef="#br0" timeOffset="14036.307">18355 15478 0,'0'0'0,"25"-25"16,0 25 265,0 25-265,0-25-1,-25 25 1,24 0 0,1 49-16,-25-24 15,0 24-15,0-49 16,-25 0-1,-148 49 17,98-74-17,26-74-15</inkml:trace>
  <inkml:trace contextRef="#ctx0" brushRef="#br0" timeOffset="20646.3926">2580 10914 0,'0'0'16,"24"0"0,51 0-16,-1 0 15,1 0-15,198 124 47,-224 25-31,-98 49-1,-1-74 1,-99 0 0,75-124-1</inkml:trace>
  <inkml:trace contextRef="#ctx0" brushRef="#br0" timeOffset="20788.5244">3001 11857 0,'0'0'0,"25"74"0,25 25 15,-25-24-15,24-1 16,26 1 0,-26-125 15</inkml:trace>
  <inkml:trace contextRef="#ctx0" brushRef="#br0" timeOffset="21279.9476">2604 9475 0,'0'0'0,"25"0"15,50 0 1,-26 0-16,26 25 16,-1 0-1,-49 25-15,0-1 16,0 1-1,-50 49-15,-25 0 16,1-24 0</inkml:trace>
  <inkml:trace contextRef="#ctx0" brushRef="#br0" timeOffset="21381.9531">2828 10244 0,'0'0'0,"25"75"31,-1-50-31,26-1 15,0-24 1,-26-24 0</inkml:trace>
  <inkml:trace contextRef="#ctx0" brushRef="#br0" timeOffset="22261.6028">2629 7888 0,'0'0'0,"0"25"79,-25 74-79,-49 25 15,24-25 1,-74 0-1,75-99 17</inkml:trace>
  <inkml:trace contextRef="#ctx0" brushRef="#br0" timeOffset="22395.2899">2530 8235 0,'0'0'15,"50"199"-15,-1 24 31,-49-174-31,25 26 16,-25-50 0,0 24-16</inkml:trace>
  <inkml:trace contextRef="#ctx0" brushRef="#br0" timeOffset="22577.6748">2753 8235 0,'0'0'0,"25"0"16,0 0 0,-25 50-16,25 24 15,-25 50 1</inkml:trace>
  <inkml:trace contextRef="#ctx0" brushRef="#br0" timeOffset="22864.843">2927 7813 0,'0'0'0,"25"0"15,0 0-15,-25 75 16,0 24 0,-25-24-1,25-51-15,0-73 31,25-26-31,24 1 16,-24 49 0,25 25-16,-26 0 15,26 25-15,-50 24 16,-25 125 0,-24-99-1,-1-26-15,-24 1 31,24-50-31</inkml:trace>
  <inkml:trace contextRef="#ctx0" brushRef="#br0" timeOffset="22981.1048">2952 8136 0,'0'0'0,"25"0"16,24 0-16,26 0 0,-1 25 16,0 0-1,50-25 1,-148 0-1</inkml:trace>
  <inkml:trace contextRef="#ctx0" brushRef="#br0" timeOffset="23101.5815">3324 8210 0,'0'0'0,"-75"25"0,26 50 16,-26-1-16,26 25 16,-26 0-1,75-123 16</inkml:trace>
  <inkml:trace contextRef="#ctx0" brushRef="#br0" timeOffset="23344.6171">3274 8359 0,'0'0'15,"0"25"1,-25 124 0,-24-100-1,49-73 1,25-51-1,74 1 1,-50 99 0,-49 49-1,-74 75 1,-75-75 0,124-74-1</inkml:trace>
  <inkml:trace contextRef="#ctx0" brushRef="#br0" timeOffset="29288.282">21481 1265 0,'0'0'0,"-25"0"16,25 25 0,-25 24-16,0-24 15,1 0 1,-26 25-1,-272 198 17,272-273-17</inkml:trace>
  <inkml:trace contextRef="#ctx0" brushRef="#br0" timeOffset="29408.5679">21084 1662 0,'0'25'16,"0"-50"-16,0 298 15,0-149 1,0-25-16,0 25 16,0-99 15</inkml:trace>
  <inkml:trace contextRef="#ctx0" brushRef="#br0" timeOffset="29687.539">21654 1339 0,'0'0'0,"25"0"15,25 0 1,24 50 0,-49 0-1,-50-26 1,1-24 0</inkml:trace>
  <inkml:trace contextRef="#ctx0" brushRef="#br0" timeOffset="30136.9977">21580 1563 0,'0'0'16,"-50"24"-1,26-24-15,73 25 32,26-25-17,-1 0 1,-99 25 15,-24 0-31,-26 25 16,1-26-16,24-24 15,25 25-15,75 0 47,0-25-47,74-25 16,-50 25 0,-49 0 15,-50 25-16,-74 0 1,24 0 0,26 24-1,24-24 1,0 25 0,25-26-1,75-24 1,49-49-1,-75 49 1,-49-75 0</inkml:trace>
  <inkml:trace contextRef="#ctx0" brushRef="#br0" timeOffset="30387.3866">21530 2034 0,'0'50'0,"0"-100"0,-24 149 15,24-74 1,0 0-1,24-25 1,26 0 0,0 0-1,-1-25 1,-24 25-16,25 25 16,-50 49-16,-25-24 15,-74 49 1,24-99-1,50-50 1,25-49 0</inkml:trace>
  <inkml:trace contextRef="#ctx0" brushRef="#br0" timeOffset="30690.1607">22647 1265 0,'0'0'0,"-50"50"16,0-26-1,-98 51 1,98-50 0,75-1 15,0 26-16,-25 149 1,-25-51 0,0-98-1,25-149 32</inkml:trace>
  <inkml:trace contextRef="#ctx0" brushRef="#br0" timeOffset="30836.9708">22523 1488 0,'24'-25'16,"-48"50"-16,98-50 16,-49 25-16,24 25 15,-24 124 1,-25-50 0,-25-24-16,1-1 15,-26-99 1</inkml:trace>
  <inkml:trace contextRef="#ctx0" brushRef="#br0" timeOffset="31419.1469">22423 1662 0,'0'0'0,"25"-25"15,74 25 1,-24 25 0,-75 0-1,-50 24 16,-74 1-15,50-50 0,74 25-1,25-25 17,-1 0-17,76 25 1,-51-1-1,-24 1 1,-75-25 15,26 0-31,-1 25 16,0-25 0,-25-50-1,1 50 1,24 100 15,0-1-15,25-74-1,-25 74 1,25 25 0,0-99-1,50 24-15,99 1 16,-75-25-1,1-25-15,-26-25 16,75-25 0,-74 1-1,-25-26 1</inkml:trace>
  <inkml:trace contextRef="#ctx0" brushRef="#br0" timeOffset="31569.2598">22572 2034 0,'0'0'0,"0"25"16,0 24 0,0-24-16,0 0 15,25-25-15,25 0 16,-26-25 0,51 0-16</inkml:trace>
  <inkml:trace contextRef="#ctx0" brushRef="#br0" timeOffset="31684.2429">22944 2084 0,'0'0'0,"50"0"15,-25 24-15,-25 1 16,-50-25 0,25 0 31</inkml:trace>
  <inkml:trace contextRef="#ctx0" brushRef="#br0" timeOffset="32362.7601">15553 1960 0,'0'0'0,"49"0"31,26 0-31,24 0 16,25-25-16,0-25 15,-25 1 1,-74-26-16,49 50 15</inkml:trace>
  <inkml:trace contextRef="#ctx0" brushRef="#br0" timeOffset="32518.6104">16123 1587 0,'0'0'0,"-25"50"16,25 74-1,-25 75-15,25 148 16,25-149-1,0-148 17,-25-75-32</inkml:trace>
  <inkml:trace contextRef="#ctx0" brushRef="#br0" timeOffset="32668.1839">16049 2158 0,'0'0'0,"-100"74"0,26 1 15,0-1 1,24-49 0,50-75-16,25 26 15</inkml:trace>
  <inkml:trace contextRef="#ctx0" brushRef="#br0" timeOffset="32751.3615">15900 2257 0,'0'0'0,"99"50"16,-74-1-1,24 1 1,-24 0-16,50-50 15,-26-50 1</inkml:trace>
  <inkml:trace contextRef="#ctx0" brushRef="#br0" timeOffset="32968.3301">16570 1587 0,'0'0'0,"24"0"16,1-24-16,124 24 15,-99 0 1,24 0 0,-124 24 15</inkml:trace>
  <inkml:trace contextRef="#ctx0" brushRef="#br0" timeOffset="33353.937">16594 1761 0,'-24'0'16,"48"0"-16,-73 0 15,74 0 1,24 0 0,26-25-1,-51 1 1,1 24-1,-25 148 1,0-24 0,0 149-1,0-99 1,-25-75 0,-24-74-1,24-25 1,-25-99-1,26-50 17,24 74-17,-25 26-15,0 49 16,25 49 0,0 1-1,50 0 1,-50-75-1</inkml:trace>
  <inkml:trace contextRef="#ctx0" brushRef="#br0" timeOffset="33534.2203">17239 1612 0,'0'0'0,"25"0"16,0 0-16,-25 25 15,25 25 1,-25-25 15,0-75-31</inkml:trace>
  <inkml:trace contextRef="#ctx0" brushRef="#br0" timeOffset="33684.5018">17190 1811 0,'0'0'16,"-25"124"-1,25-50-15,0-24 16,49 49 0,-24-74-1,50-75 1,-26-24 0</inkml:trace>
  <inkml:trace contextRef="#ctx0" brushRef="#br0" timeOffset="34117.3146">17611 1761 0,'-24'-25'0,"48"50"0,-24-50 32,50 1-17,124-1 1,-100 25 0,-49 49-1,-100 26 1,-24-1-1,50-49 1,-1-25-16,25 0 16,0 0-1,25 25 1,0 0-16,0 49 16,0 25-1,0-49 1,50 49-1,74-25 1,25-74 15,-75-24-15,25-26 0,-49 25-1,49-49 1,-99-1-1,25 1-15</inkml:trace>
  <inkml:trace contextRef="#ctx0" brushRef="#br0" timeOffset="47603.7929">16793 3324 0,'0'0'0,"-50"0"15,25 0 1,1 49-16,24 26 16,0 24-16,148 100 46,274-348-14,-422-25-17,-50 100 1,-198-1 0,50 150-1,124 24 1,-50-74-1</inkml:trace>
  <inkml:trace contextRef="#ctx0" brushRef="#br0" timeOffset="57061.2574">11906 10269 0,'0'0'0,"25"25"16,49-25-1,1 0-15,-1 25 16,26 0-16,-1-1 15,50 1 1,-1-25-16,51 25 16,24-25-1,0 0-15,25 0 16,496-74 15,298-1 0,-818 75-15,123 25 0,-99 0-1,-174-25 1,-49 0 0</inkml:trace>
  <inkml:trace contextRef="#ctx0" brushRef="#br0" timeOffset="61291.2526">7342 4713 0,'0'0'0,"-49"74"0,24 26 16,0 24 0,0 0-16,0-50 15,25-24-15,0-26 16,25 1 0,-25 0-16,25 0 15,0 0 1,99-1 15,273 1 0,74-25-15,0 0 0,25-49-1,-248-1 1,174-24-1,-124 49 1,-149 0 0,-149-25 46,-25 1-46,25-26-16,-25 1 15,25-25 1,-50-125 0,26 100-1,24 25-15</inkml:trace>
  <inkml:trace contextRef="#ctx0" brushRef="#br0" timeOffset="62173.565">10641 4514 0,'0'0'16,"0"25"-1,0 25-15,-25 49 16,25 50-1,-24 99 1,24 0 15,24-198-15,1-26 0,50 1-1,-26 0-15,174 0 16,-74 0-1,25-25-15,49 0 16,199-25 0,-249 25-1,26-25 1,-25 0 0,-26 25-16,1 0 0,-25 0 15,0-25 1,75 25-1,-150 0 1,26-24 0,-26 24-1,-49-25 17,0-25-17,0-49 1,25-75-1,0 26 1,0-76 0,-25 175-16,-25 24 15,-173-25 1</inkml:trace>
  <inkml:trace contextRef="#ctx0" brushRef="#br0" timeOffset="64077.226">8682 3845 0,'0'0'0,"-25"25"15,0 49-15,-25 25 16,-24 50 0,24 0-16,-24 0 15,24 24 1,1-49-16,49-24 0,0-51 16,0-98-1</inkml:trace>
  <inkml:trace contextRef="#ctx0" brushRef="#br0" timeOffset="64257.1649">8830 3969 0,'0'0'0,"25"124"0,0 74 15,0-24-15,0-25 16,-1-1-1,-24 26 1,0-149 0</inkml:trace>
  <inkml:trace contextRef="#ctx0" brushRef="#br0" timeOffset="64445.5395">8607 4366 0,'0'0'16,"-25"0"-16,50 0 15,25 0 1,123 24 0,-148-24-1,74 0 32</inkml:trace>
  <inkml:trace contextRef="#ctx0" brushRef="#br0" timeOffset="65171.2755">11807 4043 0,'0'0'0,"0"25"15,25 74 1,0 50 0,-25 49-16,0 50 15,0-49 1,0-75-16,-25-74 15,25-50 17,0-149-17</inkml:trace>
  <inkml:trace contextRef="#ctx0" brushRef="#br0" timeOffset="65470.0859">11857 4242 0,'0'0'16,"24"-224"-16,26 100 15,-25 100-15,74 48 31,-25 51-15,-24 173 0,-75-25-1,-49-124 1,-25 75 0,123-199 15,26-25-31,0 50 15,24 25 1,-24 99 0,-75 0-1,-124-24 1,-25-76 0,100-24-1,-100-49 1</inkml:trace>
  <inkml:trace contextRef="#ctx0" brushRef="#br0" timeOffset="66801.7785">15553 4415 0,'0'0'0,"-50"25"47,-24 99-47,-26 25 15,26 74-15,-50 149 47,99-372-31</inkml:trace>
  <inkml:trace contextRef="#ctx0" brushRef="#br0" timeOffset="66950.6635">15528 4490 0,'0'0'0,"25"0"16,24 124-16,26 49 16,-51 224-1,-24-248 1,0-25-16,0-25 16,-24-99-1</inkml:trace>
  <inkml:trace contextRef="#ctx0" brushRef="#br0" timeOffset="67118.6226">15503 5035 0,'0'0'0,"-50"0"0,26 0 16,73 0 0,26 0-1,49 0 1,-75 0-1,1 0 1</inkml:trace>
  <inkml:trace contextRef="#ctx0" brushRef="#br0" timeOffset="67518.0221">16123 4762 0,'0'0'0,"0"100"15,25 49-15,0-25 16,24-50-1,26-24-15,-26-50 32</inkml:trace>
  <inkml:trace contextRef="#ctx0" brushRef="#br0" timeOffset="67651.3919">16396 4812 0,'0'0'0,"-99"149"15,-25-25-15,49 25 16,1-75 0,24-49-16</inkml:trace>
  <inkml:trace contextRef="#ctx0" brushRef="#br0" timeOffset="67868.254">16793 4440 0,'0'0'0,"0"25"0,0 49 16,0 75 0,-25 25-1,-25 148 1,26-148-1,-26-174 1</inkml:trace>
  <inkml:trace contextRef="#ctx0" brushRef="#br0" timeOffset="68184.0746">16966 4440 0,'0'0'0,"50"0"16,0 25-16,-26 24 15,-24 26-15,0 24 16,-24-49 0,-26 24-1,0-24-15,1-50 16,49-25 0,25 25-1,24 0 1,26 124-1,-51 25 1,-24-100 0,-24 26-1,-100-26 1,0-73 0</inkml:trace>
  <inkml:trace contextRef="#ctx0" brushRef="#br0" timeOffset="79672.4357">12725 8235 0,'0'0'0,"0"75"16,0-1 0,25 0-1,-25 26-15,24-1 16,-24-25-16,0-24 16,0-1-1,0-24 1,0 0 15,149 0 0,99-25-15,149 0 0,-149-25-1,50 25-15,-25-25 16,49 0-16,-49 25 15,25 0-15,-25 0 16,198 50 0,-248-50-1,75 0 1,-149 0 15,-125-25 94,1-24-125,-25-1 16,25 0-1,-25-24-15,0 24 16,0-24-16,0-25 16,-25 0-1,0-100 1</inkml:trace>
  <inkml:trace contextRef="#ctx0" brushRef="#br0" timeOffset="89479.6575">14238 7243 0,'0'0'0,"0"-25"0,-25 25 16,25-25-16,-25 25 15,-24 0 1,-348 248 15,347-148 0,125 24-15,98 24 0,-98-73 15,-1 24-16,-74-49 1,-99 24 0,-174 25-1,174-49 1,-50 0 0,99-50-1,50-50 1,50-24-1</inkml:trace>
  <inkml:trace contextRef="#ctx0" brushRef="#br0" timeOffset="89746.7531">14436 7838 0,'0'0'0,"0"25"15,-74 74 1,-1 25-16,1 25 16,0-50-16,49-49 15,0-25 1,50-75-1</inkml:trace>
  <inkml:trace contextRef="#ctx0" brushRef="#br0" timeOffset="89879.9254">14461 7863 0,'0'0'0,"50"50"0,-1 49 16,-49 25-1,25 0 1,-25 99-1,-49-173 1,49-1-16</inkml:trace>
  <inkml:trace contextRef="#ctx0" brushRef="#br0" timeOffset="90013.7269">14412 8334 0,'0'0'16,"-50"-24"-16,25 24 15,75 0 1,-1 0-1,26-25 1,-1-50 0</inkml:trace>
  <inkml:trace contextRef="#ctx0" brushRef="#br0" timeOffset="91128.6147">17512 8161 0,'0'0'0,"0"25"15,0 49 1,-25 50 0,25 50-16,-25-50 15,1 0-15,24-50 16,0-24 0,0 24 15,297-74 0,75 0-15,-148 0-1,49-25-15,-1-24 16,1 49-16,0-50 16,0 50-1,-50 0-15,124 0 31,-223 0-15,-49 0 0,-50 0-1,-1-25 79,26 0-78,-25 25-16,0-24 15,-1-1-15,1 0 16,0-49 0,-25 24-1,-74-99 16,74 50-31,-25-75 16</inkml:trace>
  <inkml:trace contextRef="#ctx0" brushRef="#br0" timeOffset="91677.6419">18951 7193 0,'0'0'0,"-25"0"0,-49-24 15,-26 24 1,-148 124-1,124-50 1,124-24 0,25-26-1,74 1-15,25 25 16,0 24 0,-24 1-16,-26 73 15,-99-98 1,-99 74-1,25-74 1,25-25 0,-1-1-16,25 1 15,-24-25 1,99 0-16</inkml:trace>
  <inkml:trace contextRef="#ctx0" brushRef="#br0" timeOffset="91878.1343">19248 7838 0,'0'0'0,"0"25"15,0 99 1,-49 99 0,49-148-1,0-26 1,0 1-16,-25-100 31</inkml:trace>
  <inkml:trace contextRef="#ctx0" brushRef="#br0" timeOffset="92166.6243">19248 8062 0,'0'0'0,"50"-100"16,0 26-16,-1 24 0,1 25 16,-1 25-1,1 100 1,-100 24-1,1-75 1,-26-24 0,51-25-1,73 0 17,50 0-32,-49 25 15,-25 99 1,-100 25-1,1-100 17,-25-24-17,0-25-15,99-49 16</inkml:trace>
  <inkml:trace contextRef="#ctx0" brushRef="#br0" timeOffset="94907.6742">19769 5011 0,'0'0'0,"0"-50"15,-49 50 1,-26 25-1,-49 74-15,25 25 16,49-50-16,26-49 16,48 25-1,51-25-15,24 24 16,0 26-16,-24 24 16,-50 149 15,-323-124 0,273-124-15,0-99-1</inkml:trace>
  <inkml:trace contextRef="#ctx0" brushRef="#br0" timeOffset="95074.5315">20117 5507 0,'0'0'16,"0"24"-16,0 51 16,-149 98-1,25-48 1,74-101 0,50-48-1</inkml:trace>
  <inkml:trace contextRef="#ctx0" brushRef="#br0" timeOffset="95224.2659">20191 5581 0,'0'0'0,"-25"50"15,25 24 1,0 149 0,0-74-1,0-124 1,-49-25-16</inkml:trace>
  <inkml:trace contextRef="#ctx0" brushRef="#br0" timeOffset="95391.1225">20092 5829 0,'0'0'0,"25"0"16,-1 25-1,76-25 1,-26-50 31</inkml:trace>
  <inkml:trace contextRef="#ctx0" brushRef="#br0" timeOffset="95557.345">20637 5432 0,'0'0'0,"25"0"16,25 25-16,49-25 16,0 0-1,1-50 1,-76-24-16</inkml:trace>
  <inkml:trace contextRef="#ctx0" brushRef="#br0" timeOffset="95677.3614">21010 5234 0,'0'0'0,"-25"99"16,-25 50-16,1 99 15,-1-223 17</inkml:trace>
  <inkml:trace contextRef="#ctx0" brushRef="#br0" timeOffset="95969.1582">21704 5035 0,'0'0'0,"-99"25"0,0 50 16,-25 24 0,-25 50-1,174-100 1,198-49-1,-99 0 1,25 124 0,-149 25-1,-75-75 17,1-24-32,-1-50 15,26 25-15,-26-25 0,75-25 16</inkml:trace>
  <inkml:trace contextRef="#ctx0" brushRef="#br0" timeOffset="96140.8363">21803 5581 0,'0'0'0,"25"74"15,-25 26 1,-25-1-16,1-25 15,-1 26 1,0-200 0</inkml:trace>
  <inkml:trace contextRef="#ctx0" brushRef="#br0" timeOffset="96423.8244">21977 5482 0,'0'0'0,"50"0"16,-26 25-1,1 49 1,-25-49 0,-49 24-16,24-24 15,0-25-15,0 0 16,25 50 15,0-1-31,0 26 16,25-1-1,-25-49 1,-74-25 0,-1-49-1,50 49 1</inkml:trace>
  <inkml:trace contextRef="#ctx0" brushRef="#br0" timeOffset="96922.5971">22547 5234 0,'0'0'0,"0"25"15,75-1-15,49-24 16,0 0-16,25 0 15,0-124 17,-125 100-17</inkml:trace>
  <inkml:trace contextRef="#ctx0" brushRef="#br0" timeOffset="97040.0187">23019 4986 0,'0'0'15,"-99"248"1,74-75-16,25 1 16,0-50-1,0-99-15</inkml:trace>
  <inkml:trace contextRef="#ctx0" brushRef="#br0" timeOffset="98670.2837">17537 7714 0,'0'0'0,"-50"-25"0,1 1 15,24-26 1,-25 50-16,25-25 15,1 0-15,-26 25 16,0 0 0,-24 0-16,-75 0 15,-49-24 17,49 48 14,75 1-46,24 0 16,0 0-16,26 0 0,-26-1 16,25 26-1,-74 49 1,49-24 0,-74 24-1,25 25 1,74-74-1,25-1-15,0 100 16,25-99 0,0 24-16,24-24 15,51 74 1,-51-75 0,26 26-1,-26-1-15,26-24 16,-1 24-1,25 1 1,25 24 0,-49-74-1,98-1 1,75-24 0,-24-74-1,-26-25 1,-99 24-1,50-74 1,-74 25 0,-26 25-1,-49 25 1,0-75 0,-49-25-1,49 50 16,-25 75-15,0-75 0,-74-25-1,24 0 1,1 75 0,24 74-1,-24-25 1,-25 0-1,-25 0 1,74 25 0,-24 25-1,24-25 1</inkml:trace>
  <inkml:trace contextRef="#ctx0" brushRef="#br0" timeOffset="103282.7524">16321 8186 0,'0'0'0,"-24"0"0,-1 0 15,25 49 1,0 249-1,74-75 17,100-446-1,-199-25 0,0 198-31,-49 25 16,24 25-1,25 25-15,-24 74 16,-1-74 15</inkml:trace>
  <inkml:trace contextRef="#ctx0" brushRef="#br0" timeOffset="103820.0731">17587 8384 0,'0'0'0,"-50"99"0,50 0 16,0 1 0,0-76-16,50 1 15,24-25 1,0-49-16,-24-51 15,0 1-15,-50 0 16,0 49-16,-124-24 31,24 74 1,76-50-17</inkml:trace>
  <inkml:trace contextRef="#ctx0" brushRef="#br0" timeOffset="105031.271">9823 8657 0,'0'0'0,"24"74"15,26 50-15,24 50 16,1-50 0,-1-74-16,50-50 15,0-100-15,25-49 16,0 1-1,-50 24-15,-24 24 16,73-73 15</inkml:trace>
  <inkml:trace contextRef="#ctx0" brushRef="#br0" timeOffset="122389.9251">23540 6003 0,'74'0'0,"100"0"15,24 0 1,75 0-16,0-25 15,0 25 1,-50-50-16,-49-24 16</inkml:trace>
  <inkml:trace contextRef="#ctx0" brushRef="#br0" timeOffset="125069.5901">22746 2704 0,'0'0'0,"-25"-25"0,0 0 31</inkml:trace>
  <inkml:trace contextRef="#ctx0" brushRef="#br0" timeOffset="125211.4651">22696 2654 0,'0'25'16,"0"25"0,0 24-1,224 199 17,48-248-1</inkml:trace>
  <inkml:trace contextRef="#ctx0" brushRef="#br0" timeOffset="125395.0284">23416 2902 0,'0'0'0,"-50"0"0,0 50 15,-123 74 1,74-50 15,49-49-15,25-99-16</inkml:trace>
  <inkml:trace contextRef="#ctx0" brushRef="#br0" timeOffset="125911.3489">22796 3150 0,'0'0'0,"24"0"31,26 0-31,24 0 15,26 25 1,-51 0-16,1-25 16,-1-25-1</inkml:trace>
  <inkml:trace contextRef="#ctx0" brushRef="#br0" timeOffset="126194.7056">23812 2952 0,'0'0'16,"25"49"-16,-25 1 15,25 0 1,0-50 0,-75 0-16</inkml:trace>
  <inkml:trace contextRef="#ctx0" brushRef="#br0" timeOffset="126360.9453">24110 3001 0,'0'0'0,"-49"50"16,-1 0-16,-24-1 16,-100 50-1,0-24 1,174-50-1</inkml:trace>
  <inkml:trace contextRef="#ctx0" brushRef="#br0" timeOffset="126527.3821">23812 3101 0,'0'0'0,"-49"74"16,-26 25-16,-24 0 15,25-24 1,-1-26 0,75-73-1</inkml:trace>
  <inkml:trace contextRef="#ctx0" brushRef="#br0" timeOffset="126661.4166">23961 3249 0,'0'0'0,"100"0"0,48 0 15,1 25-15,-25 0 32,-74-25-17</inkml:trace>
  <inkml:trace contextRef="#ctx0" brushRef="#br0" timeOffset="127006.265">23862 3448 0,'0'0'0,"0"25"16,0 24-16,50-49 16,49 25-1,-49-25 1,-26 0 0,-73 50-1,-1-26 1,1 1-1,24-25-15,50 25 32,24 0-17,-24 0 1,0 0 0,-25 24-1,0-98 16,-25-51 1</inkml:trace>
  <inkml:trace contextRef="#ctx0" brushRef="#br0" timeOffset="127176.4765">24755 2902 0,'0'0'0,"-25"50"16,0 24 0,25-24-1,25-25-15,25-25 16,74-50-16</inkml:trace>
  <inkml:trace contextRef="#ctx0" brushRef="#br0" timeOffset="127410.3535">25276 2902 0,'0'0'0,"-50"0"15,-24 25-15,0 25 16,-125 98 0,125-98-1,49-25-15,25 0 32,49-25-32,1 0 15,124 0 1,-125 0-1,-24 0 1,-25 24 15,-74-24-31</inkml:trace>
  <inkml:trace contextRef="#ctx0" brushRef="#br0" timeOffset="127543.4388">24730 3522 0,'0'0'0,"-25"25"15,25 0-15,75 0 16,24-25-1,149-50 1,-99-49 0,-174 24-1</inkml:trace>
  <inkml:trace contextRef="#ctx0" brushRef="#br0" timeOffset="127681.965">24954 3373 0,'0'0'0,"-50"75"0,25 24 16,-25 0-16,26 25 31,73-148 1</inkml:trace>
  <inkml:trace contextRef="#ctx0" brushRef="#br0" timeOffset="127809.938">25177 3423 0,'0'0'0,"0"25"16,-25 49-16,-25 25 16,-49 100-1,50-149 1,49-1 0</inkml:trace>
  <inkml:trace contextRef="#ctx0" brushRef="#br0" timeOffset="128325.8964">23664 3770 0,'0'0'0,"0"50"16,0-25-1,0 24-15,0-24 16,74-124 15</inkml:trace>
  <inkml:trace contextRef="#ctx0" brushRef="#br0" timeOffset="128608.4091">23986 3696 0,'50'0'0,"-100"0"0,199 25 31,-99 0-31,-1-1 16,-49 1-1,-25 25 1,-74-1-1,25-49 1,24 0-16,25 0 16,1 0-16,-1 25 15,50 0 1,49 25 0,-24-50-1,98-50 1,-73-148-1</inkml:trace>
  <inkml:trace contextRef="#ctx0" brushRef="#br0" timeOffset="129767.7321">15925 2902 0,'49'-25'0,"50"-24"16,75-1-16,49 25 15,25 1 1,25 24-16,0 0 15,0 24 1,-25-24-16,0-99 16</inkml:trace>
  <inkml:trace contextRef="#ctx0" brushRef="#br0" timeOffset="130439.7499">18182 2803 0,'0'0'0,"49"0"16,51 50 0,-1 49-16,25-25 15,25 1-15,49-51 32</inkml:trace>
  <inkml:trace contextRef="#ctx0" brushRef="#br0" timeOffset="130656.9064">19199 2977 0,'0'0'0,"-25"49"16,-25 75-16,1-25 16,-26 1-1,51-100 1,-76 0-1,1-50 1,50-24 0,49-26-1</inkml:trace>
  <inkml:trace contextRef="#ctx0" brushRef="#br0" timeOffset="130989.6041">20836 2480 0,'0'0'0,"0"75"16,-50 49-1,1 0-15,-51-25 16,26-24-16,0-26 16,-75-49-1,149 25 1</inkml:trace>
  <inkml:trace contextRef="#ctx0" brushRef="#br0" timeOffset="131109.5428">20414 2952 0,'0'0'15,"-49"149"1,73-100-16,26 1 16,49-25-16,0-25 15,1-25 1,-100-99-1</inkml:trace>
  <inkml:trace contextRef="#ctx0" brushRef="#br0" timeOffset="131929.624">19695 3200 0,'0'0'0,"-50"-50"0,-49 50 16,-50 0-1,0 75-15,25 49 16,0 24-1,50 1-15,49-25 16,25-24 0,397 73 15,347-396 0,-397 24-15,-297 75-1,-124 25 1,-50 25-16,-124 24 16,148 75-1,1 0 1,50-25 0</inkml:trace>
  <inkml:trace contextRef="#ctx0" brushRef="#br0" timeOffset="133143.8117">17363 2729 0,'0'0'0,"0"49"0,-49 26 16,24-26-16,-25 26 15,25-51 1,-24 26-16,24-100 16</inkml:trace>
  <inkml:trace contextRef="#ctx0" brushRef="#br0" timeOffset="133306.3854">17090 2977 0,'0'0'0,"-24"74"0,-1 25 15,25-24 1,25-51 0,99 1-1,49-124 1,-74-25 0</inkml:trace>
  <inkml:trace contextRef="#ctx0" brushRef="#br0" timeOffset="134823.2741">23093 4341 0,'0'0'0,"25"25"15,25 24 1,24-24-16,50 0 16,74 0-16,50-1 15,25-24 1,50 0 0,-1-24-16,-49-76 15,347-197 16,-521-323 1,-247 223-17,-150 149 1,75 173 0,-273 51-1,0 197 1,74 150-1,75 173 17,272-298-17,75 125 1,248-199 0,0-100-1</inkml:trace>
  <inkml:trace contextRef="#ctx0" brushRef="#br0" timeOffset="135354.1316">26045 3894 0,'0'0'0,"0"75"16,0 49-16,25 25 16,24-50-1,26-25-15,24-49 16,397-248 15,-198-50-15,-249 99-1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24:00.59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13593 4068 0,'0'0'0,"0"-25"16,0 50 62,0 49-78,0 26 16,25 24-1,-25 645 16,-25-472 1,25-346-1</inkml:trace>
  <inkml:trace contextRef="#ctx0" brushRef="#br0" timeOffset="401.5642">13618 4217 0,'0'0'0,"49"-25"47,26 0-32,-1-24-15,-24 49 16,-1 0-1,1 0 1,0 0 0,-26 0-1,1 0-15,0 74 16,0-24 0,-25 24-1,25 0-15,-1 150 16,-24-76 15,50 175-15,-50-100-1,25-74 1,-25-124 0,0-75-1</inkml:trace>
  <inkml:trace contextRef="#ctx0" brushRef="#br0" timeOffset="1150.7978">15602 3175 0,'0'0'0,"-25"0"15,25 25 1,25 49 0,0 50-1,0 75-15,0 49 16,-1 99-1,-48 620 17,48-421-1,-24-521-15,25-248-16</inkml:trace>
  <inkml:trace contextRef="#ctx0" brushRef="#br0" timeOffset="1625.0985">15677 2853 0,'0'0'15,"0"24"17,74-24-17,0 0-15,26 0 16,-1 0 0,149 0-1,-50 25 1,-148 0-1,-25 0-15,-25 0 16,25-25-16,-25 49 16,24 50-1,1 149 1,0-74 0,25 273-1,-1-75 1,-24-199 15,-25 26-31,25 49 16,0-124-16,-25-50 15,24 1 1</inkml:trace>
  <inkml:trace contextRef="#ctx0" brushRef="#br0" timeOffset="2520.979">18752 4118 0,'0'0'0,"0"24"0,0 51 16,0 49-1,25 0-15,-25 49 16,25 175 15,0-274-31,-25-49 32,-25-50-32</inkml:trace>
  <inkml:trace contextRef="#ctx0" brushRef="#br0" timeOffset="2832.4854">18852 4167 0,'0'0'0,"24"0"15,1 25 1,0 0 0,74 0-1,50-75 1,-99 25-1,-1 25-15,-24 0 16,-25 25 0,0 25-16,25 24 15,-25 149 1,0-99 0,0 149-1,25-149 1,-1-25-1,-73-99 1</inkml:trace>
  <inkml:trace contextRef="#ctx0" brushRef="#br0" timeOffset="3698.1617">20712 2183 0,'0'0'0,"0"25"31,0 24-31,25 75 16,0 50 0,24 49-16,1 0 15,-1 75-15,26 49 16,74 571 15,-100 25 16,-49-596-31,25-99-1,0-149 1,-25-74-1,25 25-15</inkml:trace>
  <inkml:trace contextRef="#ctx0" brushRef="#br0" timeOffset="4614.3092">20910 2183 0,'0'0'0,"-24"0"0,48 0 47,51 0-31,49-25-16,25-25 15,520-173 16,-297 248 16,-322 25-31,0 148 0,-26 124-1,-24-98 1,50 321-1,-25-247-15,0-25 16,-1-25-16,26-25 16,0 75-1,-26-125 1,26 200 0,-25-225-16,0 1 15,0 0 1,-25-50-16,24 0 15,-24-74 1,-24-25 0,-1-25-1</inkml:trace>
  <inkml:trace contextRef="#ctx0" brushRef="#br0" timeOffset="5380.3204">24408 3994 0,'0'0'0,"25"0"15,-25 49-15,24 26 16,-24 49 0,0 24-16,0 1 15,25 0-15,-25-25 16,0-49-1,0-26-15,0-24 32,25-75-17</inkml:trace>
  <inkml:trace contextRef="#ctx0" brushRef="#br0" timeOffset="5833.0833">24532 3870 0,'0'0'0,"-25"0"16,75 0 31,-1 0-32,1 0-15,24 0 16,25-25-16,26 0 15,73 0 1,-99 25 0,-74 0 15,25 0-15,-26 25-1,1 0 1,0 0-1,-25 24 1,25 100 0,0 74-1,-25-99 1,24 99 0,-24-74-16,25-25 15,0 0-15,0-49 16,-25-1-1,25-74 1</inkml:trace>
  <inkml:trace contextRef="#ctx0" brushRef="#br0" timeOffset="8127.3213">11881 6970 0,'0'0'0,"-49"0"0,24 0 16,0 0-16,0 25 15,1-25 1,73 25-1,75-25 1,25 0 0,645-50 15,620-124 0,-745 150-15,-396-1-1,174 50 1,-199-1 0,-199-24-1,26 0 1</inkml:trace>
  <inkml:trace contextRef="#ctx0" brushRef="#br0" timeOffset="17734.8776">8558 4787 0,'0'0'0,"-50"0"16,50 25 15,50-25 0,24 0-31,25 25 16,224-25-1,-150-25 1,26-25-16,272 26 16,-248-1-1,25 0-15,25 25 16,223-74 0,-272 49-1,-1 25 1,149-25-1,-223 0-15,-25 25 16,-25 0 0,50 0-1,-100 0 1,26 0 0,-1 25-1,25-25 1,-24 0-1,-75-25 17,0-24-17</inkml:trace>
  <inkml:trace contextRef="#ctx0" brushRef="#br0" timeOffset="17951.8564">12799 4341 0,'0'0'0,"25"25"15,0-1 1,24 1 0,51 0-1,-1 25 1,-74-1 0,-174 26-1,74-51 1,-24 1-1,-50-25-15</inkml:trace>
  <inkml:trace contextRef="#ctx0" brushRef="#br0" timeOffset="18733.8084">8806 3746 0,'0'0'0,"-50"24"16,0-24-1,26 0-15,73 0 32,50-24-17,25-1 1,75 0-16,595 0 31,-100 0-15,75 25 15,-397-25-15,372-49-1,-99 24 1,-223 75 0,-273-25-1,49 50 1,-173-50-1,-25 25 1,-50-50 0,-24 0-1</inkml:trace>
  <inkml:trace contextRef="#ctx0" brushRef="#br0" timeOffset="18983.979">13841 3274 0,'74'0'16,"1"0"-16,24 0 15,0 0 1,0 0-16,-49 0 16,0 25-1,-25 74 1,-125 0-1,26 1 1,-199-1 0,124-99-1</inkml:trace>
  <inkml:trace contextRef="#ctx0" brushRef="#br0" timeOffset="20189.0485">8186 2282 0,'0'0'0,"-25"0"15,50 0 1,49 0-1,0 25 1,26-25-16,197 49 31,646-49 1,-25-49-1,-323 24-16,50-25 1,-348 1 0,274 24-1,-25 25 1,-1 0 0,-247 0-1,-25-25-15,25 0 16,-26 25-1,1 0-15,248 0 16,-25 0 15,-248 0-15,199 25 0,-50 0-1,-50 25 1,-173-26-1,123-24 1,1 25 0,-25 0-1,-149-25 1,25 0-16,-25 25 16,0-25-16,0 0 15,99 0 1,-74 0-1,-50 0 1,-25 25 0,1-25-1,-26 0-15,-24 0 16,25 0 0,-75-25-1,0 25 1,-49-25-1</inkml:trace>
  <inkml:trace contextRef="#ctx0" brushRef="#br0" timeOffset="20469.3629">19819 2009 0,'0'0'0,"0"25"0,25-25 16,24 25 0,26 0-1,98 49 1,-98-24 0,-26 49-1,-148 25 1,-149-25-1,-49 0 1,98 1 0</inkml:trace>
  <inkml:trace contextRef="#ctx0" brushRef="#br0" timeOffset="31576.5415">22870 645 0,'0'0'0,"0"-25"32,25 50-1,0 0-31,-1 24 15,1 51-15,0 48 16,0 26 0,0 24-16,-25 1 15,24 793 17,-24-322-1,25-323-16,0-223 1,-25 25-16,50-50 16,-50 25-1,24-25-15,1 50 16,-25-50 15,-25-74-15,1-25-1,-26-25 1</inkml:trace>
  <inkml:trace contextRef="#ctx0" brushRef="#br0" timeOffset="32437.1954">22920 645 0,'0'0'0,"-25"25"0,50-25 16,-1-25 0,51-25-1,24 1-15,149-26 31,-124 50-15,-74 1 0,-26 24-16,1 0 15,0 0-15,-25 24 16,25 1 0,-25 149-1,25 99 1,24 148-1,1 26 1,-1-25 0,-24-26-1,0-197 1,-25 123 15,25 1-15,0-50-1,0-149 1,-25 124 0,0-50-1,0-24 1,0-75 0,0-74-1,0 0 1</inkml:trace>
  <inkml:trace contextRef="#ctx0" brushRef="#br0" timeOffset="32869.6838">23192 4068 0,'0'0'16,"0"50"-16,25 49 15,-25-25-15,0 25 16,25-24 0,-50-26-1</inkml:trace>
  <inkml:trace contextRef="#ctx0" brushRef="#br0" timeOffset="34302.3333">9029 1513 0,'25'25'15,"49"0"-15,25-1 16,25-24-16,50 0 16,49-49-16,0-1 15,50 25 1,25 1-16,-25 24 15,0-25-15,49 0 16,720-49 15,-695 49-31,745-25 32,-720 25-17,0 1 1,372-26-1,-50 0 1,26 1 0,-26-50-1,-322 49 1,273 25 0,-99 0-1,-149 25 1,-99 0-1,-75 25 1,-99 0 0,-99-25-1,24 0 1,-24 0 0,25 0-1,49 0 16,50 0-15,-75 0 0,50-50-1,25 26 1,25 24 0,24 0-1,-49 0 1,0 0-1,-100 0 1,-24 0-16,0 0 16,0 0-16,24 0 15,-24 0 1,0 24-16,-50-148 47</inkml:trace>
  <inkml:trace contextRef="#ctx0" brushRef="#br0" timeOffset="34518.3366">21506 670 0,'0'0'0,"49"0"0,26 0 16,74 74-1,-100-49 1,-49 25-16,-74 49 16,-26-25-1,1-24-15,0-1 16,-75-49 0</inkml:trace>
  <inkml:trace contextRef="#ctx0" brushRef="#br0" timeOffset="36016.864">22920 3150 0,'0'0'0,"-25"0"16,74 0-1,26 0 1,49 0-16,25-25 15,74 1-15,0 24 16,-24-25 0,-26 25-16,-49-25 15,75-74 17</inkml:trace>
  <inkml:trace contextRef="#ctx0" brushRef="#br0" timeOffset="36566.7009">23540 496 0,'0'0'0,"-50"0"16,0 75-16,-74 73 15,-24 26 1,-26 24-16,50-24 16,74-75-16,100-99 31,49-124-16</inkml:trace>
  <inkml:trace contextRef="#ctx0" brushRef="#br0" timeOffset="36709.1413">23788 719 0,'0'0'0,"24"124"16,-73 25-16,-50 25 16,-50 24-1,-124 174 1,149-148-1,223-224 17</inkml:trace>
  <inkml:trace contextRef="#ctx0" brushRef="#br0" timeOffset="36850.0098">24110 1463 0,'0'0'16,"0"75"-16,-74 74 0,-50 24 15,-100 51 1,1-1-16,-174 124 15,348-322 17,24-75-32</inkml:trace>
  <inkml:trace contextRef="#ctx0" brushRef="#br0" timeOffset="37099.1003">24209 1885 0,'0'0'0,"0"99"16,-99 25-1,-223 199 1,-26-1 0,299-272-1,123-124 1,50-1-16,-25 1 16,25 24-16,-49 50 15,-50 74 1,-100 26-1,-49-1 1,25-25 0</inkml:trace>
  <inkml:trace contextRef="#ctx0" brushRef="#br1" timeOffset="840284.4395">15553 5655 0,'0'0'0,"-75"-24"16,-24 24-16,-25-25 16,-25 25-1,0 0-15,-24 0 16,24 0-16,0 25 16,25 24-16,0 50 15,25 1 1,-100 445 15,298-48 0,199-200 1,173-198-17,125-148 1,-26-249-1,-322 124 1,75-148 0,-249-100-1,-123 224 1,-75 24-16,-50 50 16,-49 75-1</inkml:trace>
  <inkml:trace contextRef="#ctx0" brushRef="#br1" timeOffset="842836.5745">16570 9748 0,'0'0'0,"0"124"16,0 0-1,74-49-15,25-50 16,25-50 0,0-50-16,0-98 15,-99 73-15,-25 26 16,-50 0 0,-322 24 15,298 224 0,49-100-31</inkml:trace>
  <inkml:trace contextRef="#ctx0" brushRef="#br1" timeOffset="843051.5962">16991 10021 0,'0'0'0,"50"50"16,-1 24-1,100 174 1,-25 124 0,-49-198-1,49 124 1,-25-50 0,-99-199-1,25-24 1</inkml:trace>
  <inkml:trace contextRef="#ctx0" brushRef="#br1" timeOffset="843267.7332">17785 11584 0,'0'0'0,"-25"49"0,0 26 15,25 24-15,-24 0 16,24-49-16,24-50 16,26 0-1,0-25 1,24-173-1,-74 123 1,-25 1-16,0 49 16,-24-25-16,24 50 15,0 25 1,25 50 0</inkml:trace>
  <inkml:trace contextRef="#ctx0" brushRef="#br1" timeOffset="843550.091">17462 12303 0,'0'0'0,"-49"99"47,-1 50-47,-24 74 16,-25 25-1,-125 224 1,150-323 0,24-75-1</inkml:trace>
  <inkml:trace contextRef="#ctx0" brushRef="#br1" timeOffset="843735.7897">16942 13444 0,'0'0'15,"-100"75"-15,51 24 16,24 0-16,25-49 16,0-26-16,25-24 15,24 0 1,26-24-1,74-125 1,-125 50 0,-98 99-1</inkml:trace>
  <inkml:trace contextRef="#ctx0" brushRef="#br1" timeOffset="844599.6487">16594 14387 0,'0'0'0,"-74"0"16,49 0-16,0 49 31,1 75-31,172 149 31,-48-273-31,98-248 32,-248 124-1,-123 99-16,98 75 1,51-75 0</inkml:trace>
  <inkml:trace contextRef="#ctx0" brushRef="#br1" timeOffset="844972.4687">16470 14982 0,'0'0'0,"-24"50"0,-1 74 15,-75 49-15,-123 348 47,198-446-47</inkml:trace>
  <inkml:trace contextRef="#ctx0" brushRef="#br1" timeOffset="845187.9551">15949 15701 0,'0'0'0,"-24"100"16,-1 48-16,0-24 16,75-49-1,123-100 1,-49-49 0,50-75-1,-174 124 1,0-49-1</inkml:trace>
  <inkml:trace contextRef="#ctx0" brushRef="#br1" timeOffset="845715.0547">15329 16297 0,'0'0'0,"25"49"16,0 75-1,25-24-15,24-1 16,298-273 15,-248-223 1,-223 348-17,24 24 1,-73 25-1,98-25 1</inkml:trace>
  <inkml:trace contextRef="#ctx0" brushRef="#br1" timeOffset="846198.1436">15577 16917 0,'0'0'0,"50"49"16,24 75-16,1 0 15,98 75 1,-24-150 15,-25-98-31</inkml:trace>
  <inkml:trace contextRef="#ctx0" brushRef="#br1" timeOffset="846281.4623">16346 17016 0,'0'0'16,"-372"25"15,248 148-31,0 51 16,25 24 0,0-75-16</inkml:trace>
  <inkml:trace contextRef="#ctx0" brushRef="#br1" timeOffset="847359.8568">16297 16148 0,'0'0'0,"24"0"15,1-25 1,-25-25 0,0 26-1</inkml:trace>
  <inkml:trace contextRef="#ctx0" brushRef="#br1" timeOffset="847619.4338">16644 14833 0,'0'0'0,"25"0"0,0 0 16,-25-49 0,24-26-1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27:54.322"/>
    </inkml:context>
    <inkml:brush xml:id="br0">
      <inkml:brushProperty name="width" value="0.05292" units="cm"/>
      <inkml:brushProperty name="height" value="0.05292" units="cm"/>
      <inkml:brushProperty name="color" value="#FF0000"/>
    </inkml:brush>
  </inkml:definitions>
  <inkml:trace contextRef="#ctx0" brushRef="#br0">9971 7665 0,'50'-25'15,"0"0"-15,49-25 16,75 26 0,49-1-16,50 0 15,49 0 1,25-24-16,596-51 31,-745 76-31,1 24 31,-199 24-15</inkml:trace>
  <inkml:trace contextRef="#ctx0" brushRef="#br0" timeOffset="248.6689">10046 7516 0,'0'0'15,"50"0"-15,49 0 16,50 0-16,49 0 16,273-25-1,-173-25 1,0 50-16,-26 0 15,-48 0 1,-51 0-16,-49-24 16</inkml:trace>
  <inkml:trace contextRef="#ctx0" brushRef="#br0" timeOffset="2829.9145">2778 8756 0,'0'0'0,"0"-25"16,0 50 15,0 25-16,0 49 1,0 0-16,0 25 16,-25 50-16,1-25 15,-26 247 32,50-346-16,0 0-15,50 123 0,-50 26-1,0-100 1,0-49-16,-25-1 16,0-24-16,0-25 15,0 0 1,50 25-1,25 24 1,99 100 0,-1 25-1,-98 74 1,-50-124 15,0-25-15</inkml:trace>
  <inkml:trace contextRef="#ctx0" brushRef="#br0" timeOffset="3316.3465">3324 10418 0,'0'0'16,"49"0"-1,26 0-15,98 25 16,26-25-16,99 0 16,719-199 15,-745 125-31,150 0 47,-298 49-47</inkml:trace>
  <inkml:trace contextRef="#ctx0" brushRef="#br0" timeOffset="4694.528">4018 11757 0,'0'0'0,"25"0"31,25 0-15,24 0-16,25 50 16,50-50-1,25 0-15,223 25 31,248-25 1,322 74-1,-173-24 0,-273-25-15,0 24-1,-25-24 1,-248-25 0,0 0-16,25 0 15,-25 0 1,-25 0-16,248 50 16,-24-26 15,-199 1-16,173 0 1,1-25 0,-50-50-1,-223 50 1,124-24 0,-100-1-1,-173-25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3:04:23.295"/>
    </inkml:context>
    <inkml:brush xml:id="br0">
      <inkml:brushProperty name="width" value="0.05292" units="cm"/>
      <inkml:brushProperty name="height" value="0.05292" units="cm"/>
      <inkml:brushProperty name="color" value="#FF0000"/>
    </inkml:brush>
  </inkml:definitions>
  <inkml:trace contextRef="#ctx0" brushRef="#br0">11931 2530 0,'0'0'0,"-99"99"0,0-24 15,49-1 1</inkml:trace>
  <inkml:trace contextRef="#ctx0" brushRef="#br0" timeOffset="152.0059">12105 2456 0,'0'0'15,"24"0"-15</inkml:trace>
  <inkml:trace contextRef="#ctx0" brushRef="#br0" timeOffset="1159.9769">11981 2654 0,'-25'25'0,"50"-50"0,-50 75 16,50-50-1,24 0-15,1-25 32,24-50-32,-24 1 15,0 49-15,24 0 16,-24-24-1,-50 98 17,-25 26-32,-25 24 15,-24 25 1,49-99 0,50-50 15,24-24-31,1 24 15,49 0 1,-74 25 0,-25 50 15,-74 49-15,-26-50-1,51-49 1,-1 0-16,0 0 15,1 25-15,24 0 16,0 25-16,-24-1 16,-1 26-1,0-1-15,1-24 16,-1-1-16,25-24 16,1 0-1,48-50 1,51-25-1,98-24 1,26 0 0,-50 49-1,-124 25 17,-25 25-17,-100 49 1,26-49-1,-1 24-15,-49 1 16,100-25 0,-1 0-16,25-1 15,25-48 32,-1 24-31,1 0-16,0-25 15,25 25 1,-26 0 0,1 74-1,-25 1 17,0-26-17,-25-49 32,1 0-31,24-25 31,-25-49-32</inkml:trace>
  <inkml:trace contextRef="#ctx0" brushRef="#br0" timeOffset="1503.2401">12129 3051 0,'0'0'0,"50"25"16,25 0-16,24-25 15,0 24-15,25 1 16,-50 0 0,1 0-16,-75 0 15,25-25 1</inkml:trace>
  <inkml:trace contextRef="#ctx0" brushRef="#br0" timeOffset="1976.3643">12154 3448 0,'0'0'15,"-25"0"-15,25-25 32,50 0-17,0 0 1,99-24-1,-100 49-15,-24 0 16,-50 74 0,-49-24-16,24-1 15,-24 1 1,24-25-16,0-25 16,26 0-16,48 25 31,76-25-16,-26 0-15,1-25 16,24-25 0</inkml:trace>
  <inkml:trace contextRef="#ctx0" brushRef="#br0" timeOffset="2707.5963">16297 2505 0,'0'0'0,"74"0"16,25 0 0,50-25-1,0 1-15,0-1 16,-50 0-16,-49 25 15,-50-25 1</inkml:trace>
  <inkml:trace contextRef="#ctx0" brushRef="#br0" timeOffset="2916.8671">16470 2778 0,'0'0'15,"-49"124"1,49-25-16,0-24 15,25-1 1,123 50 0,-73-74-1,24-25-15,99 24 16,-123-49 0,-26-49-16,1-75 15</inkml:trace>
  <inkml:trace contextRef="#ctx0" brushRef="#br0" timeOffset="3058.4827">17264 2853 0,'0'0'0,"-50"-25"16,1 25-1,-26 49-15,-98 100 16,74-74 15,-1-51-15,51 26-16</inkml:trace>
  <inkml:trace contextRef="#ctx0" brushRef="#br0" timeOffset="3207.9677">16718 2877 0,'0'0'15,"75"25"1,-26 0-16,26 25 16,-1-1-1,-24 1-15,49-1 16,25-49-1</inkml:trace>
  <inkml:trace contextRef="#ctx0" brushRef="#br0" timeOffset="3375.1643">17934 2356 0,'0'0'0,"0"50"47,-25 0-47,-25-50 15</inkml:trace>
  <inkml:trace contextRef="#ctx0" brushRef="#br0" timeOffset="3507.9686">17810 2877 0,'0'0'0,"-25"100"16,-25 48 0,26-48-16,-26-1 15,25-99 1</inkml:trace>
  <inkml:trace contextRef="#ctx0" brushRef="#br0" timeOffset="3793.9536">18331 2555 0,'0'0'0,"24"0"16,1 0-16,25 0 16,-1 0-1,26 0-15,24 0 16,-24 0-16,-1 49 15,25 51 1,-74 123 0,-25-149-1,-50 75 1,-98-124 0,73 25 15</inkml:trace>
  <inkml:trace contextRef="#ctx0" brushRef="#br0" timeOffset="4074.476">18306 2902 0,'0'0'0,"-25"50"16,0-1 0,25 1-1,25-100 1,0-24-1,24 0 1,51-1 0,-1 50-1,-74 50 1,-75 74 0,-24-49-1,-26-25 16,51-25-31</inkml:trace>
  <inkml:trace contextRef="#ctx0" brushRef="#br0" timeOffset="4297.0304">18355 2927 0,'0'0'0,"25"0"16,0 0-1,0 0 1,-25 25-16,0 0 15,-50 24 1,1-24 0,24-25-1,50 0 17,-1 0-17,26-149 1</inkml:trace>
  <inkml:trace contextRef="#ctx0" brushRef="#br0" timeOffset="4656.2993">20588 2356 0,'0'0'16,"-25"0"0,-49 50-1,-75 74 1,74-74-16,-24-26 16,25 26-1</inkml:trace>
  <inkml:trace contextRef="#ctx0" brushRef="#br0" timeOffset="4799.8403">20067 2753 0,'0'0'0,"74"0"16,1 0 0,-1 0-16,25 0 15,75 25 1,-124-25 0,-75-74 15</inkml:trace>
  <inkml:trace contextRef="#ctx0" brushRef="#br0" timeOffset="4939.815">20538 2580 0,'-25'49'15,"50"-98"-15,-74 322 16,24-125-16,25-48 16,-25 24-1,0-50 1,25-148-1</inkml:trace>
  <inkml:trace contextRef="#ctx0" brushRef="#br0" timeOffset="5108.714">20166 3026 0,'0'0'0,"-49"25"16,24 25-16,25-26 15,25 26 1,99-50 15,49-149-15,-123 100-1</inkml:trace>
  <inkml:trace contextRef="#ctx0" brushRef="#br0" timeOffset="5408.4046">20910 2704 0,'0'0'0,"0"49"0,-24 26 16,-1 74 0,0-125-1,50-48 17,24-51-32,1 1 15,24 49 1,-24 25 15,-25 25-31,-25 0 16,0 24-16,0 1 15,-50 24 1,-24-74 0,24-49-1</inkml:trace>
  <inkml:trace contextRef="#ctx0" brushRef="#br0" timeOffset="8336.5064">13742 2232 0,'0'0'0,"0"25"31,25 25-31,-25 49 16,24-25-16,1 1 15,-25-1 1,0-49-16,0-50 31</inkml:trace>
  <inkml:trace contextRef="#ctx0" brushRef="#br0" timeOffset="8719.6263">13940 2307 0,'25'-50'16,"-50"100"-16,75-100 16,-25 50-16,-1 0 0,1 50 15,-25-1 1,-25 100-1,-74-50 1,50-74 0,24-50-1,50-24 1,99-26 0,0 51-1,-100 24 1,-24 49-1,-124 50 1,0 26 0,-24-101 15,123-24-15,-25 0-1,75 0 1,0-24-1,24-1 1,1-50 0</inkml:trace>
  <inkml:trace contextRef="#ctx0" brushRef="#br0" timeOffset="8886.5759">13593 2902 0,'0'0'0,"-25"25"16,75-25-1,49-25-15,199-49 16,-150 24 0,26 1-1,-174 24 1</inkml:trace>
  <inkml:trace contextRef="#ctx0" brushRef="#br0" timeOffset="9036.2128">14015 2902 0,'0'0'16,"-75"75"-16,50-1 16,-24 50-1,49-25-15,0-24 16,0-1-16,0-49 16,25-50-1</inkml:trace>
  <inkml:trace contextRef="#ctx0" brushRef="#br0" timeOffset="9185.7664">14114 2952 0,'0'0'0,"0"74"31,-50 174-15,50-173-1,0-1 1,-74-49-16</inkml:trace>
  <inkml:trace contextRef="#ctx0" brushRef="#br0" timeOffset="9335.4149">14039 3175 0,'0'0'0,"0"-25"16,25 25-1,0 0 1,0 25-1,-50-25 1</inkml:trace>
  <inkml:trace contextRef="#ctx0" brushRef="#br0" timeOffset="9485.0339">13841 3373 0,'0'0'0,"25"0"15,24-24 1,51-1-1,-26-25 1,-49 50 0,-50 0-1</inkml:trace>
  <inkml:trace contextRef="#ctx0" brushRef="#br0" timeOffset="9618.7437">13742 3547 0,'0'0'0,"25"0"31,24 0-31,26-25 16,-1-24 0,-24-75-1</inkml:trace>
  <inkml:trace contextRef="#ctx0" brushRef="#br0" timeOffset="9801.9508">14213 3200 0,'0'0'0,"25"0"15,24-50 1,26 50 0,-25-25-16,-1 50 15,-49 25-15,0-1 16,-74 125 0,-1-149-1,1-25 1</inkml:trace>
  <inkml:trace contextRef="#ctx0" brushRef="#br0" timeOffset="9935.3204">14263 3200 0,'24'0'0,"-48"0"0,148 25 15,-50 24 1,-24-24 0,-1 49-1,26-74 1,-26 0-16</inkml:trace>
  <inkml:trace contextRef="#ctx0" brushRef="#br0" timeOffset="10167.8969">15056 2828 0,'0'0'16,"50"0"-16,0 0 16,24 0-16,25 0 15,1-25 1,-1-25 0,-74 26-16,49 24 15</inkml:trace>
  <inkml:trace contextRef="#ctx0" brushRef="#br0" timeOffset="10301.0587">15453 2629 0,'0'0'0,"-49"75"15,-75 222 1,49-148 0,26-25-1,-51-49 1</inkml:trace>
  <inkml:trace contextRef="#ctx0" brushRef="#br0" timeOffset="10417.7597">15429 3125 0,'0'0'0,"24"0"0,1 0 16,25 0 0,-50 25-1,25-25-15</inkml:trace>
  <inkml:trace contextRef="#ctx0" brushRef="#br0" timeOffset="14588.0951">13047 2778 0,'0'0'0,"-25"0"0,75 0 47,-25 25-32,0 0-15</inkml:trace>
  <inkml:trace contextRef="#ctx0" brushRef="#br0" timeOffset="14730.5665">13097 3249 0,'0'0'0,"0"25"16,25 0-1,-1-25 17,1-74-32</inkml:trace>
  <inkml:trace contextRef="#ctx0" brushRef="#br0" timeOffset="20991.4138">13891 6524 0,'0'0'0,"-50"0"16,50 49 0,25 50-1,0 50-15,-1-25 16,-24 0-16,0-24 15,0-76 1,25-24 15</inkml:trace>
  <inkml:trace contextRef="#ctx0" brushRef="#br0" timeOffset="21890.6292">13990 6499 0,'0'0'16,"49"0"0,51 0-1,-26 0 1,125 0 0,98-50-1,-123 50 1,-1-25-16,26 1 15,24 24-15,-24 0 16,-1-25-16,25 0 16,224 25-1,-249 0 1,323 0 0,74 0-1,150-74 16,-1 24-15,-372 25 0,322 25-1,-74 0 1,-322-25 0,-25 25-16,198-24 15,-272 24 1,-26 0-16,-24 24 15,99 1 1,-173-25 0,24 25-1,-99 0 32,25-25 31,-25 25 79,0 49-142,0 0-15,24 1 16,-24 24-1,0 99 1,0 1 0,0-75-1,-24-25 1,24 0-16</inkml:trace>
  <inkml:trace contextRef="#ctx0" brushRef="#br0" timeOffset="24787.9238">16768 7789 0,'0'0'0,"25"49"47,0 50-31,-1 1-1,-24-1-15,0-25 16,0 1-16,-24-75 31</inkml:trace>
  <inkml:trace contextRef="#ctx0" brushRef="#br0" timeOffset="25169.6332">16867 7863 0,'0'0'15,"25"0"1,74 0 0,25-25-1,199-24 1,98-26-1,-197 50 1,-26-24-16,-24 24 16,-25 25-16,-25 0 15,24 50 1,-123-1 0,-25-24-1,0 25 1,0 24-1,0-24 1,0 24 0,0 75-1,0-75-15,0-24 16,25-25 0,-25 0-1,0-1-15</inkml:trace>
  <inkml:trace contextRef="#ctx0" brushRef="#br0" timeOffset="25669.9764">17462 6747 0,'0'0'0,"25"0"47,25 25-31,24-25-16,1 0 15,24 74 1,-74 25 0,-50 1 15,-25-76-15,-24-24-1,24 25-15</inkml:trace>
  <inkml:trace contextRef="#ctx0" brushRef="#br0" timeOffset="25773.2491">17562 7268 0,'0'0'16,"25"49"0,-1-24-16,1 0 15,25 0 1,-25-50 0</inkml:trace>
  <inkml:trace contextRef="#ctx0" brushRef="#br0" timeOffset="30380.993">13717 3919 0,'0'0'0,"-50"25"0,1 0 15,-26 24 1,1-24-16,0 50 16,24-51-1,0 26-15,-24 0 16,24-1-16,-24 1 15,-25 49 1,-174 223 15,-174 199 1,174-173-17,149-175 1,25 1-16,0 0 15,0 49-15,0-50 16,-50 224 0,124-223-1,-49 148 1,49-49 0,25 25-1,25-174 16,-25 0-31,24 0 16,1-25-16,-25-24 16,50 73-1,-1-24 1,-24-74 0,0 24-1,-25-123 48,0-26-48,0 51 1</inkml:trace>
  <inkml:trace contextRef="#ctx0" brushRef="#br0" timeOffset="30736.8912">11534 8384 0,'0'0'0,"25"0"15,-25 25 1,25 24-1,0-24-15,-1 25 16,26 24-16,0 50 16,-26-25-1,26 1-15,-25-1 16,-25-25 0,0 1-16,-25-26 15,-74-24 1,0-25 15,-25 0-31,24-25 16,26 1-16,-50-51 15</inkml:trace>
  <inkml:trace contextRef="#ctx0" brushRef="#br0" timeOffset="33979.1815">14139 4366 0,'0'0'0,"24"0"16,1 0 0,74 24-16,26-24 15,-1 25 1,74-25-16,-24 25 15,49-25-15,25 0 16,25-25 0,0 0-16,1041-49 47,-198 0-16,-421-1-16,-25 26 1,-397-1 0,198 50-1,-173 25 1,-125 24 0,-148-49-1,-50 0 16,-24 0-31,24-24 16,-74-1 0</inkml:trace>
  <inkml:trace contextRef="#ctx0" brushRef="#br0" timeOffset="47257.1375">14362 10344 0,'0'0'0,"0"-25"0,0 0 16,25 25-16,0 25 31,-1 99-15,1 49-16,-25 26 31,0-26-31,0 125 31,25-323-15</inkml:trace>
  <inkml:trace contextRef="#ctx0" brushRef="#br0" timeOffset="47981.695">14536 10542 0,'0'0'0,"-50"0"15,25 0-15,50 0 47,25-25-47,24-24 16,124-1 15,50 0-15,75-24-1,-149 49 1,198-24 0,0-1-1,25 25 1,-224 0-1,26 1-15,-26 24 16,-24 0-16,0-25 16,-25 25-1,-25-25-15,124-25 16,-148 50 0,24-25-1,-49 25 1,-1 0 15,-24 0-15,0 0-16,0-24 15,24 24-15,1 0 16,49 0 0,-74 0-1,-25 49 63,0 26-62,0-1-16,0 25 16,-25 1-1,25 24-15,0 49 16,0-74 15,0 25-15,0-173-1</inkml:trace>
  <inkml:trace contextRef="#ctx0" brushRef="#br0" timeOffset="48712.0112">18901 9922 0,'0'0'0,"0"25"31,0 49-31,0 100 16,0-1-1,25-49-15,0 0 16,0-49-1,-1-50-15,1-25 16</inkml:trace>
  <inkml:trace contextRef="#ctx0" brushRef="#br0" timeOffset="49508.055">18951 10145 0,'0'0'0,"-25"0"16,50 0 0,0-49-1,49 24 1,-24 0 0,74 0-1,49 25 1,75 0-1,0 0 17,-99 0-17,198-50 1,100 1 0,-174-1-1,545-24 1,-570 49-1,199 0 1,-50 25 0,-248 25-1,123 0 1,-73-25 0,-50 25-1,-100-1 1,-24-24-1,0 0 17,-25 25 30,-25 0 1,0 25-63,25-26 15,0 1-15,0 25 16,0 0 0,0 24-16,0 0 15,0 125 1,0-26-1,0-49 17,0-49-17,-25-75 1</inkml:trace>
  <inkml:trace contextRef="#ctx0" brushRef="#br0" timeOffset="50400.8221">15850 11534 0,'0'0'0,"0"50"31,0 49-15,0 0-16,0 0 16,25 1-1,0-26-15,-25-49 16,25 0 0</inkml:trace>
  <inkml:trace contextRef="#ctx0" brushRef="#br0" timeOffset="50845.8098">15925 11485 0,'0'0'15,"24"0"17,26 0-17,24 0 1,125-25-1,-1 0 1,-98 0 0,24 0-1,0 1 1,0-1 0,-75 0-1,-24 25 1,0 0-1,-25 25 1,0 49 15,0-24-15,0 24-16,0 1 16,0-1-16,0 0 15,25 26 1,-25-76-1,-25-24 1</inkml:trace>
  <inkml:trace contextRef="#ctx0" brushRef="#br0" timeOffset="51661.408">16197 12105 0,'0'0'0,"25"0"31,25 0-31,49 0 15,-24 24-15,-26 1 16,1-25 0,-50 25-16,0 25 15,-25-25 1,0-1-16,-74 51 31</inkml:trace>
  <inkml:trace contextRef="#ctx0" brushRef="#br0" timeOffset="51772.2204">16371 12427 0,'0'0'0,"0"25"15,0 0-15,25 0 16,25 24 0,24-24-1,-49-25 17</inkml:trace>
  <inkml:trace contextRef="#ctx0" brushRef="#br0" timeOffset="52536.7066">20712 10964 0,'0'0'0,"0"49"31,0 50-15,0 1-1,0-26-15,0-49 16,25-25-16,-25-25 16,49-74-1</inkml:trace>
  <inkml:trace contextRef="#ctx0" brushRef="#br0" timeOffset="52843.5763">20811 10964 0,'0'0'16,"50"0"15,-1 0-15,51 0 0,172-25-1,26-25 1,-149 25-1,49 25 1,-74 25 0,-74 25-1,0 24 1,-50-49 15,24 74-15,-24-49-1,25-25 1,-25-50-16</inkml:trace>
  <inkml:trace contextRef="#ctx0" brushRef="#br0" timeOffset="53256.1538">21258 11584 0,'0'0'16,"24"0"-1,1-25-15,25 0 16,24 25 0,-24 0-16,-1 0 15,-24 0-15,25 25 16,-25 25-1,-25-26 1,-25 76 0,0-76-16,0-24 15,25 50 1</inkml:trace>
  <inkml:trace contextRef="#ctx0" brushRef="#br0" timeOffset="53409.9668">21555 12030 0,'0'0'0,"-25"50"16,25-25-16,0-1 15,25 1 1,50 0 0,-51-174-1</inkml:trace>
  <inkml:trace contextRef="#ctx0" brushRef="#br0" timeOffset="65760.1467">5308 8334 0,'0'0'0,"-25"0"16,1 50-1,-51 74 1,-24 0 0,0 0-16,-25 0 15,24 0-15,1-74 16</inkml:trace>
  <inkml:trace contextRef="#ctx0" brushRef="#br0" timeOffset="65914.3713">5209 8632 0,'74'0'16,"-148"0"-16,322 25 15,-174 0 1,1-25-16,-1 0 16,-49-25-1</inkml:trace>
  <inkml:trace contextRef="#ctx0" brushRef="#br0" timeOffset="66081.0883">5308 8930 0,'0'0'0,"-25"0"16,100 24 0,-1-24-1,100-74 1,-125 74-1,-49 25 1</inkml:trace>
  <inkml:trace contextRef="#ctx0" brushRef="#br0" timeOffset="66314.3048">5259 9376 0,'0'0'0,"-25"0"0,50 0 31,49-25-16,0 1-15,75-1 32,-99 50-17,-50 74 1,-50-25 0,-49-74-1,49 0 1,-24-74-1</inkml:trace>
  <inkml:trace contextRef="#ctx0" brushRef="#br0" timeOffset="66713.5694">6226 8359 0,'0'0'0,"0"25"0,25 0 16,-25 24 0,25-24-1,123-74 1,-98-1 0,74-49-1,-149 124 1,-24 74-1,-125 99 1,75-148 0,49-1-16,25-24 15,100-50 1,-1 1 0,50-1-1,25 0-15,-50 25 16,-49 0-1,-25 0-15,-50 0 16</inkml:trace>
  <inkml:trace contextRef="#ctx0" brushRef="#br0" timeOffset="66892.5098">6251 9029 0,'0'0'0,"-75"50"15,51-50-15,48 24 31,51 1-31,24-25 16,149-99 0,-149 74-1,-74 0-15,-25 0 16,-99 1 0</inkml:trace>
  <inkml:trace contextRef="#ctx0" brushRef="#br0" timeOffset="67016.6305">6375 8855 0,'0'0'16,"0"99"-16,0 26 0,-25-1 16,25 0-1,-25 24 1</inkml:trace>
  <inkml:trace contextRef="#ctx0" brushRef="#br0" timeOffset="67165.6567">6623 8830 0,'0'0'0,"-25"124"0,0 50 15,0 25 1,1 49 0,24-224-1</inkml:trace>
  <inkml:trace contextRef="#ctx0" brushRef="#br0" timeOffset="119279.5043">18604 8781 0,'0'0'0,"0"74"31,24 25-15,1 75-1,-25 49-15,25 1 16,-25 98 0,0-49-16,0 0 15,25 818 16,0-545 1,-1-273-1,26-149-15</inkml:trace>
  <inkml:trace contextRef="#ctx0" brushRef="#br0" timeOffset="127887.7275">16917 9748 0,'0'0'0,"-25"0"0,50 0 32,49-99-17,50 0-15,25-25 16,0 0-1,-25 0-15,25 0 16,-50 49 0,0 1 15,-124 74-31</inkml:trace>
  <inkml:trace contextRef="#ctx0" brushRef="#br0" timeOffset="128104.6089">17562 8954 0,'0'0'0,"0"-24"15,49-26-15,26 0 16,98-24 0,-49 99-1,-124 49 1,-74 199-1,24-74 1</inkml:trace>
  <inkml:trace contextRef="#ctx0" brushRef="#br0" timeOffset="128497.0364">19794 9103 0,'0'0'0,"50"50"31,24 24-15,1 1-1,123 123 1,-124-148-16,-49-1 16,0-49-16</inkml:trace>
  <inkml:trace contextRef="#ctx0" brushRef="#br0" timeOffset="128789.3362">20216 8979 0,'0'0'16,"-50"-25"-16,1 1 15,-1 24 1,-99 0 0,50 0-1,-99 0 1,-1-25-1,125 0 1,49 0-16,25 50 31,25 49-31,24 26 16,75 73 0,-74-98-1</inkml:trace>
  <inkml:trace contextRef="#ctx0" brushRef="#br0" timeOffset="130585.7552">17760 9351 0,'0'0'0,"25"25"47,-25 74-47,25 25 15,0-49-15,-1-1 16,-24-49-16,25-25 31</inkml:trace>
  <inkml:trace contextRef="#ctx0" brushRef="#br0" timeOffset="131101.1908">17835 9500 0,'0'-25'0,"0"50"0,0-74 31,74 73 0,50-24-15,198 25 0,-73-74-1,271-26 1,51-49 0,-50 75-1,-224 24 1,224-50-1,25 1 1,-50 24 0,-322 50-1,-25 0-15,-50 0 16,-25 0 0,-49 0-16,-25 50 125,0 0-110,0 49-15,-25-25 16,0 25-16,1-24 15,-51-1 1,50 1 0</inkml:trace>
  <inkml:trace contextRef="#ctx0" brushRef="#br0" timeOffset="134496.7553">6896 11410 0,'0'0'0,"0"75"0,0 49 16,0 0-16,0-25 16,25-50-1</inkml:trace>
  <inkml:trace contextRef="#ctx0" brushRef="#br0" timeOffset="134912.7456">7069 11435 0,'0'0'0,"75"-124"31,-50 124-31,24 0 16,1 25 0,-1 49-1,-98 25 1,24-49 0,-25-50-16,1 0 15,24 0 1,25-25-16,25 0 15,49 1 1,-24 24 15,24 0-15,-99 49 0,-99 50-1,75-49 1,-50-25-1,74-25 1,50 0 0,-1 0-1,125-50 1,-99 50-16,24-25 16,-49 1-1</inkml:trace>
  <inkml:trace contextRef="#ctx0" brushRef="#br0" timeOffset="135092.7707">6697 12229 0,'0'0'0,"-173"25"15,98-1-15,50-24 16,100 0 0,74-24-1,248-125 1,-174 25-1,-25 49-15,-99 26 16,-49-1 0</inkml:trace>
  <inkml:trace contextRef="#ctx0" brushRef="#br0" timeOffset="135230.2618">7441 11906 0,'0'0'0,"-49"25"16,-1 0-16,25 74 15,1 25 1,24 25-16,0 124 15,24-149 1,1-99 0</inkml:trace>
  <inkml:trace contextRef="#ctx0" brushRef="#br0" timeOffset="135381.3396">7342 12328 0,'0'0'0,"0"50"0,25 24 16,-25 75 0,50 49-1,-50-173 1</inkml:trace>
  <inkml:trace contextRef="#ctx0" brushRef="#br0" timeOffset="135529.8695">7293 12402 0,'0'0'0,"24"-24"16,26-1-1,49 25 1,-74 0 0,-75 0-16</inkml:trace>
  <inkml:trace contextRef="#ctx0" brushRef="#br0" timeOffset="135697.0082">7094 12601 0,'0'0'0,"25"0"16,0-25-1,99-25 1,-50 50 0,-24 0-1,-75 50 1,-25-50-1</inkml:trace>
  <inkml:trace contextRef="#ctx0" brushRef="#br0" timeOffset="135946.8947">7417 12303 0,'0'0'0,"49"0"15,1-25-15,24 25 16,50 0 0,-74 25-1,-50 25 1,-99 49 0,-50-74-1,74-25 1,26 0-1</inkml:trace>
  <inkml:trace contextRef="#ctx0" brushRef="#br0" timeOffset="136046.713">7491 12402 0,'50'0'15,"-100"0"-15,149 0 16,-24 25-16,-1-25 0,-24 0 16,24 0-1,-24-25 1</inkml:trace>
  <inkml:trace contextRef="#ctx0" brushRef="#br0" timeOffset="136298.6183">8285 11782 0,'0'0'0,"49"25"0,26-25 15,-1 0 1,25-25 0,50-74-1,-99-75 1</inkml:trace>
  <inkml:trace contextRef="#ctx0" brushRef="#br0" timeOffset="136417.1943">8682 11584 0,'-50'124'15,"100"-248"-15,-174 397 16,74-100-16,-24-24 16,24-74-16,50-26 15</inkml:trace>
  <inkml:trace contextRef="#ctx0" brushRef="#br0" timeOffset="136533.825">8706 12005 0,'75'0'0,"-150"0"15,224 0 1,-99 25-16,-1 0 16,-24-25-1</inkml:trace>
  <inkml:trace contextRef="#ctx0" brushRef="#br0" timeOffset="138428.8195">10021 11088 0,'0'0'0,"0"24"31,0 26-31,50 25 16,-25-51 0,24 1-16,26-25 15,-1-25 1,100-198 15,-274 297 0,-48 100-15,48-99 0,76-51-1,48-24 1,26-24-1,148-76 1,-49 26 0,-174 99 15,-24 24-15,-26 26-1,-49 24 1,75-49-1,24 24-15,0 25 16,25 25-16,0 25 16,0 25-16,0-50 15,25 74 1,-25-148 0,0-25-1,25-1-15</inkml:trace>
  <inkml:trace contextRef="#ctx0" brushRef="#br0" timeOffset="138560.4652">10244 11782 0,'0'0'0,"25"-25"16,0 1-1,0 24-15,49 99 16,-49 25 0,0 49 15,-25-123-31</inkml:trace>
  <inkml:trace contextRef="#ctx0" brushRef="#br0" timeOffset="138831.4865">10319 11807 0,'0'0'0,"25"0"47,-25 25-32,-25 49 1,0-24 0,0-1-16,0-49 15,1 0 1,24 25-16,24-25 16,26 0-1,0 0 1,49-99-1,-50 0 1</inkml:trace>
  <inkml:trace contextRef="#ctx0" brushRef="#br0" timeOffset="138943.1729">10492 11683 0,'-24'25'16,"48"-50"-16,-73 149 16,49-74-1,0-26-15,49-24 16,1-49-1</inkml:trace>
  <inkml:trace contextRef="#ctx0" brushRef="#br0" timeOffset="139143.9429">10740 11509 0,'0'0'0,"-24"0"32,24 100-32,0 24 15,0 0 1,24-25-1,-24 50 1,0-50 0,-49-99-1,-1 25 1,-74-50-16</inkml:trace>
  <inkml:trace contextRef="#ctx0" brushRef="#br0" timeOffset="139410.1839">10939 11187 0,'0'0'0,"49"0"0,1 0 16,-50 50-1,0-1 1,-50 26 0,26-26-1,24-24-15,-25-25 16,25 50-1,25 24 1,-1 75 0,-24-75-16,0 1 15,0-1-15,-24-24 16,-1-26 0,0-24-16</inkml:trace>
  <inkml:trace contextRef="#ctx0" brushRef="#br0" timeOffset="139506.0204">10988 11733 0,'0'0'0,"50"-50"15,0 0 1,24 1-16,25 24 16,1-25-16,-51 26 15,1-1 1</inkml:trace>
  <inkml:trace contextRef="#ctx0" brushRef="#br0" timeOffset="139761.318">11336 11658 0,'0'0'16,"-25"25"-16,25 25 16,0 24-1,25-74 17,0-25-32,24-24 15,1 24 1,-75 74-1,-25 26 1,1-1 0,-26-49-1</inkml:trace>
  <inkml:trace contextRef="#ctx0" brushRef="#br0" timeOffset="140242.2618">11782 11162 0,'0'0'0,"75"0"16,-26-25-1,-24 25-15,-25 25 16,-50 50 0,-49 49-1,74-100 1,50-24 15,0 0-15,25-24-16,-26 24 15,1 24 1,-50 51 0,1-1 15,48-74 0,1 0-15,0 0-1,-25 25 1,0 49 0,-25 1-16,-24-26 15,49-24 1,-25-25-1,74-49 1,-24-51 0,0-73-1</inkml:trace>
  <inkml:trace contextRef="#ctx0" brushRef="#br0" timeOffset="140426.986">12353 10964 0,'0'0'0,"25"-25"16,-1 0-16,-24 75 31,-24 24-15,-26 0 0,-24-49-1,-1-50 1</inkml:trace>
  <inkml:trace contextRef="#ctx0" brushRef="#br0" timeOffset="140558.5427">12328 11038 0,'0'0'0,"25"0"16,24 25-1,1 0-15,0-25 16,74 0 0,-75-75-1,1 75 1</inkml:trace>
  <inkml:trace contextRef="#ctx0" brushRef="#br0" timeOffset="140808.1711">12799 10864 0,'0'0'15,"25"0"1,-25 25-16,0 25 16,0-1-1,-50 51 1,-24-76-1,49-24 1,0 0-16,75 0 31,0 0-15,49-24 0,-74 24-1,-50 0 1</inkml:trace>
  <inkml:trace contextRef="#ctx0" brushRef="#br0" timeOffset="141031.4083">12477 11460 0,'0'0'0,"-25"0"0,50-25 31,24 25-15,1-25-1,24 50 1,-74 49 0,-99 50-1,25-74 1,-1-50-16,26-25 31</inkml:trace>
  <inkml:trace contextRef="#ctx0" brushRef="#br0" timeOffset="141158.7687">12452 11485 0,'50'24'16,"-100"-48"-16,149 73 15,-24-24-15,-26-25 16,26 0 0</inkml:trace>
  <inkml:trace contextRef="#ctx0" brushRef="#br0" timeOffset="141341.6575">12874 11311 0,'0'0'0,"24"0"0,1-25 15,25 25-15,-25 0 16,24 50 0,-49 74-1,-49-50 1,-1-24-1,-24-25 1,-26-25-16</inkml:trace>
  <inkml:trace contextRef="#ctx0" brushRef="#br0" timeOffset="141460.7533">12824 11534 0,'0'0'16,"124"0"-1,-50 25-15,-24-25 16,49 50-1,1-26 1</inkml:trace>
  <inkml:trace contextRef="#ctx0" brushRef="#br0" timeOffset="143922.0592">8806 12799 0,'0'0'0,"-25"-25"16,25 1-16,-25 24 31,-25 24-15,1 76-1,-26 48-15,1 1 16,0 50-16,24-1 16,0-49-1,1 198 17,24-297-17</inkml:trace>
  <inkml:trace contextRef="#ctx0" brushRef="#br0" timeOffset="144141.2419">7888 14163 0,'0'0'0,"0"75"16,0 24-16,49 0 16,1-49-16,49 0 15,25-50 1,25-25-16,0-99 15,74-75 1,-223 150 0,25 24 31</inkml:trace>
  <inkml:trace contextRef="#ctx0" brushRef="#br0" timeOffset="153779.8009">17041 5333 0,'0'0'0,"25"0"47,24 0-32,-24 99-15,0 25 16,-25 25 0,0 25-16,0-75 15,0-49 1,49-125 0</inkml:trace>
  <inkml:trace contextRef="#ctx0" brushRef="#br0" timeOffset="154910.7343">17338 5259 0,'0'0'0,"-24"24"16,48-48 30,1 24-14,-50 0 93,1 0-110,-1 0 17,0 0-32,0 0 31,0 0-31,25 24 15,-24-24-15,-1 0 16,0 0 15,50 25 16,0-25-31,74-25-1,25 1 1,-75 24 0,100-25-1,99-25 1,124 1 0,-173 24-1,24-25-15,0 50 16,-24-49-16,-1 24 15,199-50 1,-198 26 0,197 24-1,-24 0 17,-74-25-17,-50 50 1,-124 0-1,50-24 1,-1 24 0,1 0-1,0 0 1,-100 0 0,75 0-1,25 0 1,-1 0-1,-74 0 1,-24 0-16,-1 0 16,-24 0-1,0 0-15,49 24 16,-50-24 15,26 25-15,-50 0-1,-75-99 79</inkml:trace>
  <inkml:trace contextRef="#ctx0" brushRef="#br0" timeOffset="155653.0671">20687 5283 0,'0'0'15,"0"75"1,0 74 0,0-1-16,0-48 15,0-26 1,0-49-16</inkml:trace>
  <inkml:trace contextRef="#ctx0" brushRef="#br0" timeOffset="156177.5945">20836 5432 0,'-25'0'15,"50"0"-15,-75 0 16,100 0 0,24 0-1,50 0 1,0 0-1,224 0 1,-125-25-16,50 1 16,-50-1-16,-25 25 15,125 0 1,-224 0 0,0 0-1,-74 0 1,0 0-1,25 0 1,-26 0 15,26 25-31,24-25 16,-49 0 15,-50 0 79,-49 24-95,49 26 1</inkml:trace>
  <inkml:trace contextRef="#ctx0" brushRef="#br0" timeOffset="159770.7583">23490 9599 0,'0'0'0,"50"-24"16,24-26-16,25-24 15,-24-26-15,-1-24 16,1 0 0,-26-25-16,1 25 15,-25-49 1,-1-26-16,26-446 31,-75 50 0,0 446 1,-49-223-17,-25 50 1,24 173 0,1 25-16,-125-25 15,100 100 1,25 24-16,-1 0 15,-73-25 1,98 50 0,0-25-1,26 1-15,-26 24 16,50 24 0</inkml:trace>
  <inkml:trace contextRef="#ctx0" brushRef="#br0" timeOffset="160056.6813">23862 5705 0,'0'0'0,"-50"0"16,-24 0-1,-50 0 1,-149 25-1,174-25 1,99 25 0,0 24-1,99 150 1,-24-125 0,24 25-1,0-24-15</inkml:trace>
  <inkml:trace contextRef="#ctx0" brushRef="#br0" timeOffset="161429.9287">18380 4341 0,'0'0'0,"25"25"16,-25 49-1,0 75-15,0 74 16,0 75-16,0 24 16,-25 1-16,25-50 15,0-149 1</inkml:trace>
  <inkml:trace contextRef="#ctx0" brushRef="#br0" timeOffset="166594.2886">6871 15007 0,'0'0'0,"25"25"16,24 49-1,1 0 1,24 1-16,1-50 15,-26-25-15,51-25 32</inkml:trace>
  <inkml:trace contextRef="#ctx0" brushRef="#br0" timeOffset="166717.2853">7417 14908 0,'0'0'0,"-149"198"15,74-74 1,1-50-1,24-24 1,1-50-16</inkml:trace>
  <inkml:trace contextRef="#ctx0" brushRef="#br0" timeOffset="167116.7589">6995 15429 0,'25'0'16,"0"49"0,-1 1-1,1 49 1,0-74-1,-25 0-15,-25-25 16,0 0 15,25-75-31,25 50 16,74-74 0,-24 74-16,-26 25 15,1 0 1,0 25-16,-75 99 31,-50-74-15,-49 24-1,75-49 1,98-50 15,1 0-15,74 1-1,-99 73 1,-75 1 0,1 49-1</inkml:trace>
  <inkml:trace contextRef="#ctx0" brushRef="#br0" timeOffset="167221.6829">6995 16247 0,'0'0'0,"0"25"0</inkml:trace>
  <inkml:trace contextRef="#ctx0" brushRef="#br0" timeOffset="167350.7775">7317 16222 0,'0'0'15,"75"25"-15,74-25 16,-75 0-16,-49 0 15,0 0 1,-100-50 0</inkml:trace>
  <inkml:trace contextRef="#ctx0" brushRef="#br0" timeOffset="167499.3854">7615 16049 0,'0'0'0,"0"24"15,25-24 1,24 0 0,-24 0-1,0-99 1</inkml:trace>
  <inkml:trace contextRef="#ctx0" brushRef="#br0" timeOffset="167601.2583">7863 15925 0,'0'0'0,"25"24"15,-25-48 17</inkml:trace>
  <inkml:trace contextRef="#ctx0" brushRef="#br0" timeOffset="168118.3095">8880 14982 0,'0'0'0,"-25"0"15,-24 99 32,-1 0-31,0-74-1</inkml:trace>
  <inkml:trace contextRef="#ctx0" brushRef="#br0" timeOffset="168251.0167">8632 15478 0,'0'0'0,"50"25"31,-1-25-31,150-25 32,-100-99-17,-49 124 1</inkml:trace>
  <inkml:trace contextRef="#ctx0" brushRef="#br0" timeOffset="168381.2263">8979 15280 0,'0'74'15,"0"-148"-15,0 272 16,0 1-16,0-26 16,0-49-16,0-49 15,25-51 1</inkml:trace>
  <inkml:trace contextRef="#ctx0" brushRef="#br0" timeOffset="168551.4073">8756 15801 0,'0'0'0,"-25"0"0,0 24 31,25 76-15,50-100 0,-25 0-1,24-75 1,26-98-16</inkml:trace>
  <inkml:trace contextRef="#ctx0" brushRef="#br0" timeOffset="168681.3879">9401 15304 0,'0'0'0,"0"-24"15,0 98 1,0 25-16,0-24 16,-25-26-1,50-73 1</inkml:trace>
  <inkml:trace contextRef="#ctx0" brushRef="#br0" timeOffset="168865.1783">9475 15280 0,'25'-25'15,"-50"50"-15,75-50 16,0 25-16,-1 0 0,-24 0 16,0 49-1,-50 51 1,-49-26-1,24-49 1,25-25 0,0-50-16</inkml:trace>
  <inkml:trace contextRef="#ctx0" brushRef="#br0" timeOffset="169397.872">8979 15677 0,'0'0'0,"0"24"16,75 26 0,-26 24-1,26 26-15,-1-100 16</inkml:trace>
  <inkml:trace contextRef="#ctx0" brushRef="#br0" timeOffset="204614.9739">24929 3101 0,'0'24'0,"0"26"16,0 24-16,0 1 15,0-26 1,25 1-16,24-25 16,-49-50-1</inkml:trace>
  <inkml:trace contextRef="#ctx0" brushRef="#br0" timeOffset="204880.2159">25350 3175 0,'-49'50'0,"-1"24"15,-49 50-15,-199 74 32,199-173 15,124-25-32,49-25 1,150-24-1,48-1 1,-197 50 0,-50 0-1,-25-25 1</inkml:trace>
  <inkml:trace contextRef="#ctx0" brushRef="#br0" timeOffset="206386.7758">24829 3746 0,'0'0'0,"0"49"31,0 1-31,0 24 16,25-24-16,0-25 16,0-1-1,-25-48-15,50 24 16</inkml:trace>
  <inkml:trace contextRef="#ctx0" brushRef="#br0" timeOffset="206528.8258">25226 3597 0,'0'0'0,"75"-25"15,-26 25 1,-49 74-16,0 50 16,0 100-1,-24-150 1,-51-24 0</inkml:trace>
  <inkml:trace contextRef="#ctx0" brushRef="#br0" timeOffset="206694.5639">25177 3870 0,'0'0'0,"25"0"31,24 0-15,-24 0-1,-75 0 16</inkml:trace>
  <inkml:trace contextRef="#ctx0" brushRef="#br0" timeOffset="206844.5703">25003 4018 0,'-25'0'0,"50"0"0,0 0 47,49 0-32,-24 0 1,49 0-1,-74 0 1,-50 0 0</inkml:trace>
  <inkml:trace contextRef="#ctx0" brushRef="#br0" timeOffset="206994.6516">24904 4266 0,'0'0'0,"-25"0"15,25 25-15,50 0 16,24-25-1,50 0-15,0-50 16,-25 26 0,-74-26-16,0-99 15</inkml:trace>
  <inkml:trace contextRef="#ctx0" brushRef="#br0" timeOffset="207178.4314">25177 3746 0,'0'0'0,"-50"49"0,1 50 16,49 50-1,0 149 1,0-199 0,24 50-1,-24-100 1</inkml:trace>
  <inkml:trace contextRef="#ctx0" brushRef="#br0" timeOffset="207494.6943">25648 3671 0,'25'25'0,"-25"25"15,0 24 1,0-24-16,0-1 16</inkml:trace>
  <inkml:trace contextRef="#ctx0" brushRef="#br0" timeOffset="207634.7131">25772 3820 0,'0'0'16,"25"0"-1,24 0-15,-24 25 16,0 0 0,-50-25-1,-24 49 1</inkml:trace>
  <inkml:trace contextRef="#ctx0" brushRef="#br0" timeOffset="207910.8996">25549 4167 0,'74'-25'0,"-148"50"0,74 25 31,0-25-15,0-1-16,25 1 15,24-25 1,-24-25-16,0-24 31,24 24-31,1-25 16,0 50-1,-50 50 1,-25 24 0,-74 26-1,74-76 1,0 1-16,-25-25 16,50 25-1</inkml:trace>
  <inkml:trace contextRef="#ctx0" brushRef="#br0" timeOffset="208046.4322">25524 4514 0,'0'0'0,"25"0"47,0-74 0</inkml:trace>
  <inkml:trace contextRef="#ctx0" brushRef="#br0" timeOffset="208178.1702">25722 4490 0,'25'0'16,"-50"0"-16,100 24 15,-75 1 1,25-25-16,-1 0 31</inkml:trace>
  <inkml:trace contextRef="#ctx0" brushRef="#br0" timeOffset="208263.3105">26020 4465 0,'0'0'0,"0"-25"63</inkml:trace>
  <inkml:trace contextRef="#ctx0" brushRef="#br0" timeOffset="208446.2931">26591 3696 0,'0'0'16,"-25"25"0,-50 0-16,26 24 15,-1 1 1,-24-25-16,49-50 15</inkml:trace>
  <inkml:trace contextRef="#ctx0" brushRef="#br0" timeOffset="208579.2261">26318 3919 0,'25'99'16,"-25"1"0,0-1-16,0 74 15,-25-123 16,25-174-15</inkml:trace>
  <inkml:trace contextRef="#ctx0" brushRef="#br0" timeOffset="208792.788">26814 3671 0,'0'0'0,"-50"25"16,1 49-16,-1 1 15,-24 24 1,49-99 0,25-25-1</inkml:trace>
  <inkml:trace contextRef="#ctx0" brushRef="#br0" timeOffset="208942.7353">26888 3696 0,'25'0'16,"-50"0"-16,75 25 15,-50 24-15,0 1 16,-50 24 0,-99 26-1,50-100 1,99-25-1</inkml:trace>
  <inkml:trace contextRef="#ctx0" brushRef="#br0" timeOffset="209126.2989">26814 3795 0,'0'0'0,"99"0"15,-49 25 1,-1 0-16,-24 0 16,-25 49-1,-99 25 16,-75 25-15,125-124 0,-1 0-1,25-49-15</inkml:trace>
  <inkml:trace contextRef="#ctx0" brushRef="#br0" timeOffset="209259.5679">26715 4043 0,'74'0'15,"-148"0"-15,222 0 16,-73 25-16,-1 0 15,1-25-15,-26 0 16,-24 25 0,-50-25-1,25-25 1</inkml:trace>
  <inkml:trace contextRef="#ctx0" brushRef="#br0" timeOffset="209430.842">26839 4192 0,'0'0'0,"-25"50"15,-25-26-15,1 51 16,-1-50 0,25-1-16,0-48 15,100 24 1</inkml:trace>
  <inkml:trace contextRef="#ctx0" brushRef="#br0" timeOffset="209647.8577">27037 4242 0,'0'0'15,"0"49"-15,-74 50 16,24-49 0,25-50-16,50-25 31,25-24-16,-1 49 1,1 24 0,-50 76-1,-75-26 1,-73-74 0</inkml:trace>
  <inkml:trace contextRef="#ctx0" brushRef="#br0" timeOffset="219021.8265">28649 3696 0,'-24'-25'32,"-1"75"14,25 24-30,-25 50 0,25 0-16,25-49 15,272-224 17,-272-74-1,-99 123 0,-25 100-15,-1 100-1,76-51 1,48-49 0</inkml:trace>
  <inkml:trace contextRef="#ctx0" brushRef="#br0" timeOffset="219302.6647">29344 3398 0,'0'0'0,"-50"75"15,1-1-15,-1 50 32,50 25-32,0-25 15,50 0-15,24-50 0,1 1 16,-26-50 0,50-75-1,-49 50 1</inkml:trace>
  <inkml:trace contextRef="#ctx0" brushRef="#br0" timeOffset="219518.2677">29790 3101 0,'0'0'0,"-24"99"16,-1 50-1,-25 24 1,25-24 0,25 50-1,0-75 1,50-124 0</inkml:trace>
  <inkml:trace contextRef="#ctx0" brushRef="#br0" timeOffset="220082.3147">30088 3770 0,'0'0'0,"0"25"0,-25 50 16,0 49 0,50-100-1,25-48 1,-1-26-1,-24-49 17,0 49-17,-25 25 1,0 50 0,0 0-1,0 0 48,25 49-63,-25 1 15,0 148 1,0-74 0,0-125-1,-25 26 1,-74-50-1,49 0 17,25 0-32,-24-25 15,49-24-15,0 24 16,0 0 0,124 0-1,-50 25 1,75-99-1,-74 74 1</inkml:trace>
  <inkml:trace contextRef="#ctx0" brushRef="#br0" timeOffset="220381.8959">30832 3621 0,'0'0'0,"-74"0"15,49 0 1,0 100-16,0-1 15,1 50 1,24-100 15,74-73-15,-24-51 0,24 1-16,-24 24 15,-1 25-15,-24 25 16,-25 75-1,0 74 1,0-75 0,0-49-16,0-174 15</inkml:trace>
  <inkml:trace contextRef="#ctx0" brushRef="#br0" timeOffset="220631.8126">31527 3373 0,'0'0'0,"25"25"16,-25 50-1,0 24 1,-50 174-1,-49-25 1,74-174 0,-49-24-1,49-25-15</inkml:trace>
  <inkml:trace contextRef="#ctx0" brushRef="#br0" timeOffset="221214.8157">30014 3696 0,'0'0'0,"-25"0"0,-25 0 15,1 50-15,24 24 16,-25 0-1,100 50 17,74-223-1,-99 25-15,-25 24-1,-25 1 1,0 49-16,0-25 31,25 0-31</inkml:trace>
  <inkml:trace contextRef="#ctx0" brushRef="#br0" timeOffset="221634.6682">30138 3795 0,'0'0'0,"0"-25"31,0 1-31,24 24 16,1 0-1,25 0 1,-25 24-1,0 26 1,-25-25 0,-50 0-1,50-1 1</inkml:trace>
  <inkml:trace contextRef="#ctx0" brushRef="#br0" timeOffset="222641.7874">28773 4986 0,'0'0'0,"149"0"0,99 0 16,75-25-16,74-49 15,24-1 1,1 25-16,-50 26 16,-74-1-16,-25 0 15,-149 25 1,-75 0 0</inkml:trace>
  <inkml:trace contextRef="#ctx0" brushRef="#br0" timeOffset="228455.4367">25053 6672 0,'0'0'0,"25"0"47,74-24-47,25-1 16,0 0-1,0 0-15,-50 0 16,-74-24-16,0-1 31</inkml:trace>
  <inkml:trace contextRef="#ctx0" brushRef="#br0" timeOffset="228698.6283">25152 6722 0,'-25'50'15,"50"-100"-15,-75 249 16,50-100-1,0 25-15,0 0 16,75 99 15,49-124-15,-50-74 0,1 0-16,-1-25 15,-24 0-15,-1-25 16,-49 0-16,25-24 15</inkml:trace>
  <inkml:trace contextRef="#ctx0" brushRef="#br0" timeOffset="228973.0404">25797 6970 0,'0'0'15,"-50"50"-15,-123 74 16,98-75-1,-49 1 1,75-50 15,49-25-15,49-24-16,1 24 16,-25 25-16,-1 0 15,26 25 1,49 24-1,-74-49 1,0-49 0</inkml:trace>
  <inkml:trace contextRef="#ctx0" brushRef="#br0" timeOffset="229147.2737">26268 6499 0,'0'25'31,"0"-1"-15,-49-24 0</inkml:trace>
  <inkml:trace contextRef="#ctx0" brushRef="#br0" timeOffset="229295.9863">26169 6772 0,'0'0'0,"0"49"0,-25 51 16,-24 148-1,24-124 1,0-50-16,25 0 16,0-49 15</inkml:trace>
  <inkml:trace contextRef="#ctx0" brushRef="#br0" timeOffset="229558.4562">26541 6772 0,'0'0'0,"25"0"0,24 24 15,-24-24 1,25 25-1,24 75 1,-49-26 0,49 224-1,-49-199 1,-25 25 0,-99-75-1,0-73 1</inkml:trace>
  <inkml:trace contextRef="#ctx0" brushRef="#br0" timeOffset="230018.014">26367 7144 0,'0'0'0,"0"25"0,0 24 15,0-24 16,0-50-15,0 0 0,50-99-1,24 50 1,-24 74 0,-25 25-16,0 24 15,-25 1-15,-25 24 16,-25-24-1,25-25-15,-49 0 16,49-25 0,25-25 15,0 0-15,25 25-1,25 25 1,-26 0-1,1-1 1,-25-48 47</inkml:trace>
  <inkml:trace contextRef="#ctx0" brushRef="#br0" timeOffset="230941.4158">27236 6672 0,'74'0'0,"25"0"16,50 0-1,-25-24-15,-50-26 16,-24 25-16,-25 0 16,-50 1-1,-25 24 1,1-25-1,-1 25 1,1 173 0,24-24 15,0 50-15,-25-100-1,1-74 1,24-50-16</inkml:trace>
  <inkml:trace contextRef="#ctx0" brushRef="#br0" timeOffset="231139.1328">27211 6896 0,'0'0'0,"25"25"0,-1-1 16,150-24-1,74-124 1,-149 99-1,-124 25 17,-49 25-17,0-25-15,49 50 32</inkml:trace>
  <inkml:trace contextRef="#ctx0" brushRef="#br0" timeOffset="231634.3312">27508 6945 0,'0'0'0,"-24"50"15,-1 24-15,25-24 16,0 0-1,0-26 1,49-73 0,75-75-1,-49 74 1,-50 25 0,-50 100-1,-25-26 1,-49 26-1,25-26 1,74-73 15,24 24-15,1 0 0,0 0-1,25 0 1,-26 0-1,1 0-15,-50 0 32,-24 24-32,-1 1 15,-24 25 1,99-50 31,-1 0-47,26 25 15,0-25 1,-26 0 0,-24 24-16,-24-24 15,-51 0 1</inkml:trace>
  <inkml:trace contextRef="#ctx0" brushRef="#br0" timeOffset="231837.6415">27285 7466 0,'0'0'0,"-149"25"16,125 0-16,48 0 31,51-25-15,272-25-1,99-25 1,-297 1 0,-74 49-1,-1 0 16</inkml:trace>
  <inkml:trace contextRef="#ctx0" brushRef="#br0" timeOffset="234504.1831">29443 6598 0,'0'0'0,"-25"0"0,1 0 16,-26 0-1,0 74-15,1 50 16,-1 1 0,50-26-16,25-50 15,49-24-15,1-25 16,148-422 15,-273 298 16,-24 100-31,24 73-1,1 26-15,49 24 16</inkml:trace>
  <inkml:trace contextRef="#ctx0" brushRef="#br0" timeOffset="234768.7243">29989 6449 0,'0'0'0,"-50"0"16,1 75-1,-1 24-15,0 199 16,150-100 15,148-124-15,-149-74-1,-74-24 1,49-1-16</inkml:trace>
  <inkml:trace contextRef="#ctx0" brushRef="#br0" timeOffset="235051.0893">30634 6052 0,'0'0'0,"-25"25"0,0 99 16,-49 50-1,24 198 1,75-223 0,0-124-1,49-50 1</inkml:trace>
  <inkml:trace contextRef="#ctx0" brushRef="#br0" timeOffset="235567.2459">30807 6623 0,'0'0'0,"-24"0"0,-1 25 15,0 49-15,0 0 16,25 26 0,124-125-1,-49-25 1,24-99 15,-99 75-15,-50 74-1,25 50 1,25-1 0,-24 26-1,98-75 1,-24-25-1,24 25-15,-24-25 16,-1 25-16,1-25 16,-50 124-1,0 150 1,0-150 0,-25 0-16,0-49 15,0 24 1,-24-24-16,-50-26 31,24-48-15,50-1-1,75-74 1,99-1 0,49-24-1,-123 50 1,-1-50-1</inkml:trace>
  <inkml:trace contextRef="#ctx0" brushRef="#br0" timeOffset="235866.5437">31527 6499 0,'0'49'0,"0"26"16,0-1-16,0 1 15,0-51 1,49-24 0,1-49-1,0-26 1,74 1 0,-100 74-1,26 74 1,-50 50-1,-25 1 1,-24-101 0,49-123-16</inkml:trace>
  <inkml:trace contextRef="#ctx0" brushRef="#br0" timeOffset="236046.6803">32246 6375 0,'0'0'0,"25"49"16,-25 1-16,0 49 16,0 25-1,-75 100 1,26-125 0,24-50-16,-49 1 15,74-25 1</inkml:trace>
  <inkml:trace contextRef="#ctx0" brushRef="#br0" timeOffset="247827.8465">26516 8830 0,'0'0'0,"-124"25"0,0 50 16,0 74 0,25 49-16,49 0 15,100-49-15,49-74 16,75-51-1,24-48-15,25-125 16,1-248 15,-547 223 1,224 249-17,0 74-15,49-1 16,-24-73-16,123 49 31</inkml:trace>
  <inkml:trace contextRef="#ctx0" brushRef="#br0" timeOffset="248042.5985">27186 8880 0,'0'0'0,"-74"99"0,24 50 16,50 124-1,74-174 1,1-24-16,24-75 16,99-149-1</inkml:trace>
  <inkml:trace contextRef="#ctx0" brushRef="#br0" timeOffset="248222.2453">27856 8954 0,'0'0'0,"0"75"15,-50 24-15,25 25 16,0-25-1,25-24 1,-74-50-16</inkml:trace>
  <inkml:trace contextRef="#ctx0" brushRef="#br0" timeOffset="248421.6996">28451 8756 0,'0'0'0,"-25"50"15,0 24-15,25 50 16,-24 199 0,-51-26-1,-49-123 17,25-149-17,49 24-15</inkml:trace>
  <inkml:trace contextRef="#ctx0" brushRef="#br0" timeOffset="250047.1092">29418 8161 0,'0'0'0,"298"-75"16,124 26 0,99 24-1,99 0-15,0 0 16,-74 50-16,-125 0 16,-148-25-16,-25 74 31</inkml:trace>
  <inkml:trace contextRef="#ctx0" brushRef="#br0" timeOffset="254782.0441">25375 10840 0,'0'0'0,"-49"24"0,-26 76 16,26 24-1,49 0-15,0-50 16,74-24 0,25-50-16,0 0 15,1-99-15,-26-1 16,-49 1-1,-25 49-15,-99-74 32,-149 273 15,248-74-47</inkml:trace>
  <inkml:trace contextRef="#ctx0" brushRef="#br0" timeOffset="255014.5556">26070 10641 0,'0'0'0,"-75"75"16,26 49-16,-1-25 15,75 99 1,124-49 0,49-74 15,-123-75-15</inkml:trace>
  <inkml:trace contextRef="#ctx0" brushRef="#br0" timeOffset="255281.3182">26665 10716 0,'0'0'0,"-25"99"15,-24 50-15,-1 74 16,75-149 0,99-24 15,-25-75-15,0-24-16</inkml:trace>
  <inkml:trace contextRef="#ctx0" brushRef="#br0" timeOffset="255535.788">27037 10964 0,'0'-25'15,"0"50"-15,-25-50 0,0 50 16,1 24-16,-26 26 16,50-1-1,0-49-15,0 0 16,50-25-16,-1-25 16,26-50-1,-75 51 1,0 48 62,25-48-47</inkml:trace>
  <inkml:trace contextRef="#ctx0" brushRef="#br0" timeOffset="255703.7176">27211 11038 0,'-25'0'32,"0"-25"30</inkml:trace>
  <inkml:trace contextRef="#ctx0" brushRef="#br0" timeOffset="256214.1877">27285 10889 0,'-25'0'31,"25"25"-15,0 0-16,-24 24 15,24 1-15,24-25 16,26-25-1,-25 0 1,24-99 0,-24 49-1,0 50 17,-25 25-17,0 223 1,-99 74-1,-25-148 1,74-100 0,1-49-16,24-25 15,25-49-15,0-26 16,74-123 0,75 49-1,-99 99 1,98-24-1,-73 74 1</inkml:trace>
  <inkml:trace contextRef="#ctx0" brushRef="#br0" timeOffset="256480.8341">27880 10864 0,'0'0'0,"-24"0"0,-1 50 16,0 24-1,0 1 1,25-1 0,50-74-1,-25-49 1,99-75 0,-75 99-16,-24 25 15,0 0-15,-25 49 16,0 26-1,-25-1-15,25-49 16,-25-50 0</inkml:trace>
  <inkml:trace contextRef="#ctx0" brushRef="#br0" timeOffset="256655.3339">28476 10641 0,'0'0'15,"25"50"-15,-1-1 16,1 51 0,-50 123-1,-24-149-15,-1 1 16,-24-26-16,24-24 31</inkml:trace>
  <inkml:trace contextRef="#ctx0" brushRef="#br0" timeOffset="263057.6265">24185 12948 0,'0'0'0,"-25"149"15,0 0-15,25-25 16,25-50-16,49-74 16,1 0-1,24-74-15,-25-25 16,-24-26-1,-50-222 17,-149 322-1,75 174-15,49-74-1</inkml:trace>
  <inkml:trace contextRef="#ctx0" brushRef="#br0" timeOffset="263756.9139">25127 12427 0,'0'0'0,"-49"0"15,-1 25-15,25 74 16,-24 50-16,49 49 15,0-24-15,24-25 16,26-25 0,24-25-16,1-24 15,-50-75 1</inkml:trace>
  <inkml:trace contextRef="#ctx0" brushRef="#br0" timeOffset="266098.8496">21679 12898 0,'0'0'0,"0"25"16,0 74 0,0 50-16,0 0 15,-25 25 1,25-75-16,0-74 15,25-75 17,25-49-32,0-75 15,98-99 32,-123 571-16,-25-99-15,25-175 0,49-123-1,-49-25 1,50 25 0,-51 99-1,1 248 1,0-124-1,0-124 17</inkml:trace>
  <inkml:trace contextRef="#ctx0" brushRef="#br0" timeOffset="266278.4653">22572 12601 0,'25'0'31,"-25"49"-15,-25-24-16,25 50 16</inkml:trace>
  <inkml:trace contextRef="#ctx0" brushRef="#br0" timeOffset="266420.187">22572 13072 0,'0'0'0,"0"74"0,-25 125 15,25-125 1,0-49 15</inkml:trace>
  <inkml:trace contextRef="#ctx0" brushRef="#br0" timeOffset="266674.0635">22721 13122 0,'0'0'0,"0"49"15,0 26-15,0-1 16,0-24 0,0-1-1,50-173 1,-1-49-1,1 98 1,-25 75 0,24 75-1,-24 74 1,-25-125 0,0 1-1,0 0 1</inkml:trace>
  <inkml:trace contextRef="#ctx0" brushRef="#br0" timeOffset="267439.2273">25549 12650 0,'0'0'15,"-25"0"-15,-25 25 16,1 74-16,-1 1 16,25-1-16,25-25 15,25-24 1,25-50-16,-1 0 15,175-323 17,-175 274-1,1 173-15,49 25 15,-24-149-16</inkml:trace>
  <inkml:trace contextRef="#ctx0" brushRef="#br0" timeOffset="267636.2356">26491 13146 0,'0'0'0,"-49"0"0,24 50 16,-25 149 0,-24-125-1,74 25 1</inkml:trace>
  <inkml:trace contextRef="#ctx0" brushRef="#br0" timeOffset="268302.0041">27211 12477 0,'0'0'0,"0"49"32,0 75-17,0 25-15,-25 99 32,25-223-1,50-50-16,-1-24-15,1-26 16,-1 75-16,-24 0 16,-25 124-1,-74 25 1,49-149 0,-25 25-1,26-100 1</inkml:trace>
  <inkml:trace contextRef="#ctx0" brushRef="#br0" timeOffset="268523.5786">28203 12278 0,'0'0'0,"0"100"15,0 24 1,-50 248 0,26-199-1,-26-24-15,0-25 16,1-74-16,-1-50 16</inkml:trace>
  <inkml:trace contextRef="#ctx0" brushRef="#br0" timeOffset="271632.4421">22200 13444 0,'0'0'0,"50"0"32,49 50-32,75-25 15,99-25 1,74-50-16,149-99 16,25 50-16,49-25 15,26 25-15,-1 49 16,-74 0-1,744-148 17,-1389 99-1</inkml:trace>
  <inkml:trace contextRef="#ctx0" brushRef="#br0" timeOffset="271903.121">23540 13047 0,'0'0'0,"-50"25"16,50 0 0,223 49-1,348-49 1,347-99-1,-398 24 1,547-99 0,-348 100-1,-545 24 1,-100 25-16,-74-25 16</inkml:trace>
  <inkml:trace contextRef="#ctx0" brushRef="#br0" timeOffset="272364.3543">25326 13940 0,'0'0'0,"-75"75"16,50 49-1,1 0-15,48-25 16,26-49-16,49-1 16,0-49-1,25-74-15,-49-26 16,-50-24-16,-25 50 16,-25 0-1,-223 49 16,49 273 1,224-273-32</inkml:trace>
  <inkml:trace contextRef="#ctx0" brushRef="#br0" timeOffset="272564.6814">26293 13816 0,'0'0'0,"-50"0"0,1 50 16,-150 223 15,150-100-15,49-49-16,124 75 16,-25-150-16,50-49 15,-50-24 1,25-26-1</inkml:trace>
  <inkml:trace contextRef="#ctx0" brushRef="#br0" timeOffset="273159.1375">27012 14064 0,'0'0'0,"25"50"16,-25 24 0,25 150-1,-25-125 1,25-124 15,0-74-31,24 24 16,26-98-1,-26 148 1,-24 99 0,-25 125 15,25-150-31,-25-24 16,25-25-16,-1-25 15,51-148 1,-26 98-1,1 1 1,-50 198 0,25 99-1,24-124 1,-49-173 15</inkml:trace>
  <inkml:trace contextRef="#ctx0" brushRef="#br0" timeOffset="273327.5315">27856 13767 0,'0'0'0,"24"0"16,1 0 0,-25 24-1,25 1 1,-25 0-16,-25 0 15,25 0 1</inkml:trace>
  <inkml:trace contextRef="#ctx0" brushRef="#br0" timeOffset="273463.391">27880 14213 0,'0'0'16,"0"74"-16,-24 26 0,24-75 15,0-75 16,49-124-15</inkml:trace>
  <inkml:trace contextRef="#ctx0" brushRef="#br0" timeOffset="273680.7021">28079 13965 0,'0'0'0,"0"25"16,0 24-16,-25 26 0,25 24 15,0-49 1,0-26-1,0-48 1,75-125 0,-26 124-1,-24 25 1,-25 74 0,25-74 15</inkml:trace>
  <inkml:trace contextRef="#ctx0" brushRef="#br0" timeOffset="273847.3164">28550 13791 0,'0'0'16,"-49"25"-16,24 74 15,0 1 1,25-1-16,25-25 15,0 1-15,-25-51 16,74-24 0</inkml:trace>
  <inkml:trace contextRef="#ctx0" brushRef="#br0" timeOffset="274312.6213">29294 13767 0,'0'0'0,"-74"24"15,24 1-15,26 25 16,24-1 0,0 1-16,74-50 15,199-124 16,-149-74 1,-124 222-17,-25 224 17,25-148-17,0-26 1</inkml:trace>
  <inkml:trace contextRef="#ctx0" brushRef="#br0" timeOffset="274450.7566">29914 13841 0,'0'0'0,"25"50"16,-25-1-16,0 1 15,0-25 1,-49-50-16,98 25 15</inkml:trace>
  <inkml:trace contextRef="#ctx0" brushRef="#br0" timeOffset="274745.7912">30287 13494 0,'0'0'0,"-25"49"15,0 26 1,-50 98-1,75-148 1,50 0 0,25-75-1,-51 26 1,1 24-16,-25 49 16,-25 50-1,1 25 1,-1-99-1,0-25 1,-25-99 0,50-50-1</inkml:trace>
  <inkml:trace contextRef="#ctx0" brushRef="#br0" timeOffset="275062.7374">30981 13419 0,'0'0'0,"25"100"15,-25-1-15,0 0 16,-50-25 0,1 1-16,-1-26 15,25-24-15,-99-25 31</inkml:trace>
  <inkml:trace contextRef="#ctx0" brushRef="#br0" timeOffset="275345.4134">31800 13097 0,'0'0'0,"49"0"0,1 74 16,-25 26-16,-1 48 15,-24 1 1,0 0-16,-124 173 16,-24-49 15,48-173-16,26-51 1,0-148-16</inkml:trace>
  <inkml:trace contextRef="#ctx0" brushRef="#br0" timeOffset="279671.3035">30907 15205 0,'49'0'0,"1"75"16,24-1-16,25 25 15,1-24-15,-1-1 16,-25-24 0,-49-50-16,0 25 31</inkml:trace>
  <inkml:trace contextRef="#ctx0" brushRef="#br0" timeOffset="280010.9144">31353 15056 0,'0'0'0,"-99"-24"0,0 24 15,-50-25 1,-99 25 0,149 0-1,74 0 1,50 74-1,49 25 1,75 125 0,-25-1-1,-75-124 1</inkml:trace>
  <inkml:trace contextRef="#ctx0" brushRef="#br0" timeOffset="292719.8318">27037 15354 0,'0'0'0,"174"0"16,74-25 0,74 25-16,75 0 15,124-74 1,50 49-16,-26-25 15,-24 26-15,-50-26 32</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28:37.013"/>
    </inkml:context>
    <inkml:brush xml:id="br0">
      <inkml:brushProperty name="width" value="0.05292" units="cm"/>
      <inkml:brushProperty name="height" value="0.05292" units="cm"/>
      <inkml:brushProperty name="color" value="#FF0000"/>
    </inkml:brush>
  </inkml:definitions>
  <inkml:trace contextRef="#ctx0" brushRef="#br0">8384 8483 0,'0'0'0,"-50"0"16,50-25-16,100 25 47,24 25-47,74 0 15,298-25 1,75-50 15,-323 26-15,49-26 0,-222 0-1,-26 26-15</inkml:trace>
  <inkml:trace contextRef="#ctx0" brushRef="#br0" timeOffset="13153.7272">10542 4713 0,'0'0'0,"-74"-25"0,49 25 16,25 50 15,0 49-31,0 50 16,0 0-16,-25-1 16,25-24-1,25 149 16,99-174 1,25-49-17,99 0 1,99-1 0,-99-24 15,322-25-16,26-25 1,49-24 0,49-26-1,-371 75 1,297 0 0,-25 0-1,-322 0 1,-50 0-16,0 0 15,-49-25-15,-50 1 16,-25 24-16,-24 0 16,-26-25-1,-73 0 17,-1-25-32,-50-123 15,1-1 16,-25 75-15</inkml:trace>
  <inkml:trace contextRef="#ctx0" brushRef="#br0" timeOffset="14169.0658">19372 4862 0,'0'49'0,"0"75"15,0 0-15,-24 50 16,-1 0 0,0-26-16,25-98 15,0 0-15,25-26 16,24-24 0,1 0-16,0 0 15,297 0 16,670-74 16,-794 74-47,248-25 16,-198 25 0,248 0-1,-25 0 16,-248-25-15,199 25 0,-50 0-1,-50 0 1,-49-24 0,-150 24-1,51-25 1,-50 25-1,-100 0 1,1 0-16,-50-25 31,0-25-15,0-24 0,25 24-1,-25-98 1,0 73-1,0-24 1,0-25-16</inkml:trace>
  <inkml:trace contextRef="#ctx0" brushRef="#br0" timeOffset="20146.8374">20042 2977 0,'0'0'0,"0"-25"0,-25-25 16,50 50 15,25 0-15,-1 0-1,26 25-15,-50 25 16,-1-26-16,-24 51 16,-198 148 15,148-198 16,174 0-32,25 49 1,-99 0 0,-75 100-1,-99-50 1,0-124 0,74-99-1,50-75 1</inkml:trace>
  <inkml:trace contextRef="#ctx0" brushRef="#br0" timeOffset="20813.3746">21506 2679 0,'0'0'0,"0"50"0,24-1 16,26 26 0,0-1-16,-1 25 15,26 149 17,-323-25 14,272-347-30,100-74 0,50 24-1,-25 1 1,-149 98 0,-50 1 15,-123 49-16,49 75 1,99-50 0,25-199-1</inkml:trace>
  <inkml:trace contextRef="#ctx0" brushRef="#br0" timeOffset="21313.3334">23465 2356 0,'0'0'0,"0"75"31,-25 74-15,-24 24-16,24-49 15,0 0-15,25-49 16,25-26 0,0-49-1</inkml:trace>
  <inkml:trace contextRef="#ctx0" brushRef="#br0" timeOffset="21578.9465">23738 2853 0,'0'0'16,"25"74"15,0-24-31,173-75 31,-123-50-15,-1-123 0,-74 148-1,-25 25 1,-49 1-16,24 24 15,-99 124 1,124-99 31</inkml:trace>
  <inkml:trace contextRef="#ctx0" brushRef="#br0" timeOffset="23211.2053">11708 2977 0,'0'0'0,"-25"0"16,75 24 15,-1 26-31,26 0 16,-26 24-1,1 25-15,-50-24 16,0 24 0,-174 74 15,199-173 16,49 0-47,26 0 15,98 25 1,-99-25 0,-24 0-1,24 0 1</inkml:trace>
  <inkml:trace contextRef="#ctx0" brushRef="#br0" timeOffset="23589.6174">13320 2877 0,'0'0'0,"50"0"15,49 0 1,0-24 0,25-1-16,-25 25 15,-24 0-15,-26 0 16,26 0 0,-75 74 15,0 1-31,-75 197 15,51-73 17,-26-50-32,25 124 15,25-199-15,0-173 16</inkml:trace>
  <inkml:trace contextRef="#ctx0" brushRef="#br0" timeOffset="26241.4746">16892 3349 0,'0'0'0,"0"-25"0,25 25 31,0 0-15,-1 0 15,-73-25 1</inkml:trace>
  <inkml:trace contextRef="#ctx0" brushRef="#br0" timeOffset="27173.6887">16346 3150 0,'0'0'0,"0"25"15,50 0 1,99-25 0,74 0-16,75-50 15,-1 25-15,1-24 16,-50-1-16,-50 50 31,50-25 0,-223-24-31</inkml:trace>
  <inkml:trace contextRef="#ctx0" brushRef="#br0" timeOffset="27373.4903">18331 2753 0,'0'0'0,"74"0"16,149-49-1,-123 49 1,-1 74 0,-149 75-1,1-75 17,-51-24-32,-24 0 15,0-75-15</inkml:trace>
  <inkml:trace contextRef="#ctx0" brushRef="#br0" timeOffset="27723.1806">16991 2604 0,'0'0'16,"-49"50"0,-100 25-1,-99 148 1,149-149-1,74 1-15,25-26 16,25 26-16,49-1 16,248 100-1,-123-100 1,-1-148 0</inkml:trace>
  <inkml:trace contextRef="#ctx0" brushRef="#br0" timeOffset="30037.6847">14213 2406 0,'0'0'0,"0"-50"0,0 1 15,-25 24-15,25-25 16,-25 26 0,1-1-16,-1 25 15,-25 0 1,25 0-16,-24 0 15,-199 74 17,149-24-17,-50 99 1,74-50-16,1 50 16,24 0-16,1 24 15,24 224 1,50-199-1,99 125 1,49-125 0,1-123-1,49-100 1,-124-49 0,125-174-1,-26-125 16,-123 150-15,-51 25-16,-24 49 16,-99-124-16,25 174 15,-26 49 1,-73-49 0,74 74-1,-75 0 1,25 125-1,149-1 1</inkml:trace>
  <inkml:trace contextRef="#ctx0" brushRef="#br0" timeOffset="31883.185">14908 2580 0,'0'0'0,"-25"0"15,25-25-15,74 0 16,25-25-16,50 1 16,695-323 15,-472 198-16,694-148 17,-743 272-32,-50 25 15,223 25 1,-124 25 0,-199 0-1,-49 0-15,0 24 16,-24-24-16,-1 25 15,-25-1-15,26-24 16,24 74 0,-25-24-1,-50-75 1,-24 25 0,-50-100 15</inkml:trace>
  <inkml:trace contextRef="#ctx0" brushRef="#br0" timeOffset="32168.8717">20191 1587 0,'0'75'16,"25"-1"-1,0 1-15,-25 24 16,49 25-16,-49-74 16,0 49-1,-25-99 1,-99 25 0,-49-25-1,74-50 1,24 0-1,-49 26 1</inkml:trace>
  <inkml:trace contextRef="#ctx0" brushRef="#br0" timeOffset="32934.9453">20712 1811 0,'0'0'15,"0"49"17,0 100-32,0 50 15,0 49 1,0 74-16,25-49 16,-25 49-16,25-24 15,-25 273 16,-25-497-15</inkml:trace>
  <inkml:trace contextRef="#ctx0" brushRef="#br0" timeOffset="35698.8057">19075 4440 0,'0'0'0,"49"0"15,51 0 1,123-25 0,50 0-16,49 1 15,100-26-15,0 0 16,74 1 0,25-26-16,-50 1 15,1092-149 16,-1043 198 1,-569 25-17</inkml:trace>
  <inkml:trace contextRef="#ctx0" brushRef="#br0" timeOffset="36364.9646">11981 4043 0,'0'0'0,"49"25"47,26 0-47,74-25 15,768-99 17,-520 49-17,347-24 1,-198 49 0,-323-50-1</inkml:trace>
  <inkml:trace contextRef="#ctx0" brushRef="#br0" timeOffset="37230.4861">18802 9079 0,'0'0'0,"50"0"15,74 24-15,74-24 16,75 0 0,74 0-16,75-74 15,1091-75 16,149-74 1,-1265 223-17,-348 0 1,-24 0 0</inkml:trace>
  <inkml:trace contextRef="#ctx0" brushRef="#br0" timeOffset="37729.8022">21332 7590 0,'0'0'0,"25"0"0,-25 25 15,25 74 1,-25 124-16,0 26 15,-25 123-15,25-25 16,25 471 15,-25-694-15</inkml:trace>
  <inkml:trace contextRef="#ctx0" brushRef="#br0" timeOffset="38270.6776">19844 7764 0,'0'0'0,"0"74"15,74 25-15,25 26 16,1-1-16,48 0 16,1-25-1,-25-50-15,-49-49 16,49-99-1</inkml:trace>
  <inkml:trace contextRef="#ctx0" brushRef="#br0" timeOffset="38396.4988">20662 7838 0,'0'0'0,"-347"174"16,124 74-16,24 25 15,-49-100 1</inkml:trace>
  <inkml:trace contextRef="#ctx0" brushRef="#br0" timeOffset="40285.4784">15354 11385 0,'0'0'0,"-25"0"0,25 25 15,0 0 1,25-25-16,25 0 16,-1 0-1,51 0-15,-26 0 16,50 0-16,25 0 16,0 0-16,49 0 15,397-99 16,-223 0-15,-198 99 0,198 0-1,50-75 1,0 1 0,-199 24-1,149 25 1,-25 25 15,-24-25-15,-1 1-1,-173-1 1,0 25-16,-50 0 16,0 0-16,0 0 15,75-25 1,-100 25-1,1 0-15,-1-25 16,-24 25-16,-25 0 31,-50 0 47,25-149-62</inkml:trace>
  <inkml:trace contextRef="#ctx0" brushRef="#br0" timeOffset="54663.6548">8384 9599 0,'0'0'0,"0"-24"15,0-1-15,50-25 16,-26 1 0,26-1-16,0-24 15,-1 24-15,1 0 16,-1-24 0,100-125 15,-149 100 0</inkml:trace>
  <inkml:trace contextRef="#ctx0" brushRef="#br0" timeOffset="54913.7749">8533 9004 0,'0'0'0,"-25"0"15,50 0 1,24-50-16,26 1 16,24-1-1,50 50 1,-50 0 0,-74 25-1,-25 124 1,0-99-1,0-26-15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30:04.779"/>
    </inkml:context>
    <inkml:brush xml:id="br0">
      <inkml:brushProperty name="width" value="0.05292" units="cm"/>
      <inkml:brushProperty name="height" value="0.05292" units="cm"/>
      <inkml:brushProperty name="color" value="#FF0000"/>
    </inkml:brush>
  </inkml:definitions>
  <inkml:trace contextRef="#ctx0" brushRef="#br0">14536 4688 0,'0'0'0,"-25"-50"15,0 50 1,0 0 0,0 50 15,25 74-31,-24 25 15,-1-25-15,25 0 16,-25 99 0,25-148-1,25 24 1,24 0 0,-24-74-16,-25 0 15,25-1 1,0-24-1,0 25 1,-1-25 0,26 0-16,49 0 15,25 0-15,0 0 16,223-74 0,-148 74-1,223 0 1,74-25-1,25 0 1,24-24 0,-272-1-1,273 50 1,-25-25 15,-298 25-15,223 0-1,-272 0-15,-25 0 16,-25 25-16,-25-25 16,0 0-1,-74 25 1,0-25 0,-25-25 124,0-25-109,0-24-31,25 24 16,0 1-16,-1-1 16,-24 25-1,25-74 1,25-25 0,-1-49-1,-24 73 1,50-73-1,-51-1 1,1 0 0,-25 26-1,-25 48 1,-24 1 15,24 74-15,-25-223-16</inkml:trace>
  <inkml:trace contextRef="#ctx0" brushRef="#br0" timeOffset="997.7411">15081 3870 0,'0'0'0,"0"49"31,0 1-15,25 49-1,-25 75-15,0-1 16,0 50-1,0 1-15,-25-51 16,-24 224 15,49-372 16,0-149-31</inkml:trace>
  <inkml:trace contextRef="#ctx0" brushRef="#br0" timeOffset="1388.8083">15131 4093 0,'0'0'0,"25"-25"15,-25 0-15,49 0 16,1 1-1,-1-1-15,26 25 16,-25 0-16,24 0 16,50-25-1,-50 25 1,50 0 0,-99 25 15,0 74-16,-25 99 1,0-49 0,0 149-1,0-25 1,0-199 0,0 1-16,0-1 15,0-49 1,0-124 15</inkml:trace>
  <inkml:trace contextRef="#ctx0" brushRef="#br0" timeOffset="2580.8487">16123 2580 0,'0'0'0,"0"24"31,0 1-16,0 50-15,0-1 16,25 75 0,-25 0-16,25 24 15,-25 75-15,24-74 16,-24 25 0,25 371 15,-25-421-31,0 297 31,0-346-31,0-1 16,-25 74-1,1-73 1,24-26 0,0 0-16,0 1 15,0-1-15,24 75 31,-24-25-15,0-74 0,0-25-16,-49-100 47</inkml:trace>
  <inkml:trace contextRef="#ctx0" brushRef="#br0" timeOffset="3645.9948">16073 2530 0,'0'0'15,"-24"0"1,48 0 0,1 0-16,50 0 15,-1-25 1,50 0-16,0 1 16,571-76 15,-323 100 16,-298 0-47,-24 25 15,-1-25-15,-24 25 16,25 25 0,-50-26-1,0 76 1,-25 49-1,0 49 1,25 75 0,0-124-1,0 148 1,0 26 0,0-125 15,-25-49-31,25 149 15,0-150-15,0 1 16,0 0 0,-24 99-1,-1-124 1,0 99 0,0-24-1,25-125 1,0-49-1,0-124 1</inkml:trace>
  <inkml:trace contextRef="#ctx0" brushRef="#br0" timeOffset="5543.455">18504 1389 0,'0'0'0,"0"25"15,-25 24 1,25 51-16,-24 49 15,24-1 1,0 51-16,0 24 16,0 50-16,0 25 15,0-26-15,0 1 32,24-25-32,1 323 31,-25-398-31,25 398 31,-25-199 0,25-149-15,-25 25 0,0-148-1,0 48 1,25-123-1,-50-25 1,25-74 0</inkml:trace>
  <inkml:trace contextRef="#ctx0" brushRef="#br0" timeOffset="6242.9969">18479 1563 0,'0'0'0,"50"-25"47,25 0-31,49 25-16,-25-25 15,25 0 1,0 1-16,0-1 15,-25-25-15,0 25 16,100-24 15,-125 272 1,1-49-17,-51 123 1,26 125-1,-25-149 1,24 223 0,-49-273-1,25 25 1,-25-74-16,0 49 16,0 174-1,0-199 1,25 125-1,25-50 1,-1-50 0,-49 0-1,-25-148 1,-24 49 0,24-124-1,-25 0 1</inkml:trace>
  <inkml:trace contextRef="#ctx0" brushRef="#br0" timeOffset="7077.2339">14213 4242 0,'0'0'0,"25"-25"32</inkml:trace>
  <inkml:trace contextRef="#ctx0" brushRef="#br0" timeOffset="13269.6095">20389 868 0,'0'0'0,"0"25"31,-49 25-15,-50 24-16,24 50 15,-173 74 16,199-173-15</inkml:trace>
  <inkml:trace contextRef="#ctx0" brushRef="#br0" timeOffset="13456.9281">19819 1191 0,'0'0'0,"-25"0"16,0 0-16,1 99 15,-1 149 1,74-124-1,26-99 17,222-50-17,-49-74 1,-148-25 0</inkml:trace>
  <inkml:trace contextRef="#ctx0" brushRef="#br0" timeOffset="16367.0613">19025 3324 0,'0'0'0,"0"-25"31,25 75-15,-25 98 0,0 76-1,0-51-15,-25 1 16,25-75-16,0-74 16</inkml:trace>
  <inkml:trace contextRef="#ctx0" brushRef="#br0" timeOffset="16532.9444">19422 3423 0,'0'0'0,"0"50"16,-25-1-1,0 125 1,-24-25-16,24-25 15,25-25-15,0-74 16,25-25 0</inkml:trace>
  <inkml:trace contextRef="#ctx0" brushRef="#br0" timeOffset="40343.346">13097 6970 0,'-75'-25'15,"1"1"-15,-25 24 16,0 24 0,24 1-1,-198 174 17,75 396-1,223-422-16,148 76 1,-24-200-16,25-49 16,49-25-16,25-74 15,223-149 1,-123 0 0,-274 149-1,-24-124 1,-174-1-1,-124 26 1,124 148 0,-174 50 15,149 50-15,99-50-16</inkml:trace>
  <inkml:trace contextRef="#ctx0" brushRef="#br0" timeOffset="41113.8226">11187 3473 0,'0'0'0,"-50"-25"16,-24 25-16,-1 49 16,26 1-16,-1 49 15,25 25-15,25 25 16,50-50 0,0-49-16,49-50 15,323-422 16,-348 249 1,-74 247-17,0 174 17,25-74-17,0-174 1</inkml:trace>
  <inkml:trace contextRef="#ctx0" brushRef="#br0" timeOffset="41409.7162">11881 3299 0,'0'0'0,"25"0"16,-25 50-1,0 98-15,-25-24 16,1 50-1,48-124 1,51-149 0,49-75-1,-99 149 17,24 50-17,-49 124 1,25-25-1,25-124 1,49 0-16</inkml:trace>
  <inkml:trace contextRef="#ctx0" brushRef="#br0" timeOffset="41641.8401">12725 3398 0,'0'0'0,"-50"0"15,1 0-15,-1 75 16,25-51-16,50 26 31,49-25-15,-24 49-1,-25-24-15,-25 99 32,-75-75-17,-24-49 1,99-99-1</inkml:trace>
  <inkml:trace contextRef="#ctx0" brushRef="#br0" timeOffset="41792.6129">12973 3324 0,'0'0'0,"49"0"0,26 0 15,-50 25-15,49-25 16,75 0-1,-124-25 1</inkml:trace>
  <inkml:trace contextRef="#ctx0" brushRef="#br0" timeOffset="41924.8296">13122 3646 0,'0'0'0,"0"25"16,0 0-16,49-25 15,26 0 1,74-174 0,-75-24-1</inkml:trace>
  <inkml:trace contextRef="#ctx0" brushRef="#br0" timeOffset="42225.1923">13643 3125 0,'0'0'0,"-25"0"0,50 0 15,24 25 1,50 50 0,-123 98-1,-1-98 17,-149 24-17,199-74 16,0-1-31,49 26 16,-24 0 0,-25 24-1,-75 1 1,-124-26 0,75-74-1</inkml:trace>
  <inkml:trace contextRef="#ctx0" brushRef="#br0" timeOffset="45121.6156">18306 1290 0,'0'0'0,"-75"0"16,26 0-16,-26 0 16,51 0-1,-1 0-15,25 25 32,25-25-17,49 24-15,75-24 16,49 0-16,100-24 15,719-26 17,-74-124-1,-894 174-15,-123-49-1,-249 49 16,-222 25-15,247 24 0,-322 50-1,372-74-15,24 25 16,51-50-16,24 25 16,-25-1-1,199-24 1,223 0-1,-25 0 1,50-49-16,50 49 16,-1-50-16,26 1 15,-76-1 1,-24 0-16,25 26 16,-273 24-1,-124 24 16,-273 51-15,125-50-16,-26-1 16,-25 26-16,26-25 15,-299 49 1,125 50 0,223-49-1,223-51 1,174 26-1,347-75 1,199-74 0,49-25-1,-124 25 1,-198 0 0,-323 74-1,-273 25 16,-49 25-15,-323 24 0,-99 26-1,75-26 1,322-24 0,99 25-16,-49 74 15,222-100-15,76 26 16,98-50-1,472-74 1,99-26 0,-100 26-1,-296 49 1,-373 25 0,-149 25 15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30:26.203"/>
    </inkml:context>
    <inkml:brush xml:id="br0">
      <inkml:brushProperty name="width" value="0.05292" units="cm"/>
      <inkml:brushProperty name="height" value="0.05292" units="cm"/>
      <inkml:brushProperty name="color" value="#FF0000"/>
    </inkml:brush>
  </inkml:definitions>
  <inkml:trace contextRef="#ctx0" brushRef="#br0">9376 4118 0,'0'0'0,"-25"0"16,25 24 0,0 51-1,0 24-15,0 25 16,0-25-16,25 25 16,-25-49-1,0-1-15,25-24 16,-25 24 15,25-74 16,0 0-31,24 25-16,26-25 15,24 0-15,50 0 16,-1 0-1,26 0 1,223 25 0,-174 0-1,273-1 1,25-24 0,-273 0-1,25 0-15,198 0 16,-223 0-1,-24 25-15,-1-25 16,199 0 0,-249 0-1,125 0 1,-199 0-16,0 0 16,-49 25-1,-25-25-15,0 0 16,-25-50 78,0 26-94,0-26 15,24 0 1,-24-74-16,0 0 15,0 25 1,0 49-16,-49 1 16,-26-1-1</inkml:trace>
  <inkml:trace contextRef="#ctx0" brushRef="#br0" timeOffset="1155.9742">15602 4167 0,'0'0'0,"25"25"31,-25 74-15,0 75-16,25-1 15,-25-24-15,25-25 16,-25-24-16,0-51 15,0-24 1,0 25-16,24-50 47,249 24-16,-149-24-15,50 0-16,173 0 15,-173 0 1,-1 0-16,26 0 16,198 0-1,-174 0 1,248-24 0,50-1-1,-25 25 1,-24 0-1,-249 0 1,223-25 15,-74 25-15,-223 0 0,0 0-16,99 25 15,-174-25 1,-24 0-16,-25 0 15,-25-25 64,0 0-64,0 0 16,0-24-15,25-1-16,-25-49 16,0 24-1,-75-98 1,1 49 0</inkml:trace>
  <inkml:trace contextRef="#ctx0" brushRef="#br0" timeOffset="2068.7326">10319 3795 0,'0'0'0,"0"75"31,0 24-15,0 50-16,0-1 15,0 26 17</inkml:trace>
  <inkml:trace contextRef="#ctx0" brushRef="#br0" timeOffset="2356.3433">10492 3746 0,'0'0'0,"25"0"16,0 0 0,149 0-1,-75 0 1,74-25-1,-73 0 1,-51 0 0,-24 25-1,-25 50 1,0 173 0,0 99-1,0-198 1,25 50-1,-25-149-15,50-25 32</inkml:trace>
  <inkml:trace contextRef="#ctx0" brushRef="#br0" timeOffset="2788.9636">11782 2828 0,'0'0'0,"0"25"31,0 99-15,-25 74-16,25 100 15,-24-1 1,-26 447 15,50-595-31,0 50 32</inkml:trace>
  <inkml:trace contextRef="#ctx0" brushRef="#br0" timeOffset="3183.8429">11881 2927 0,'0'0'0,"-24"-50"0,24 26 31,49-1-16,100-25 1,50 1 0,-51 24-1,-73 25 1,24-25 0,-74 25-1,0 50-15,-1 173 16,-24-50-1,0 51 1,0 24-16,0 173 16,0-222-1,0-50 1,0-50 0,0-50-16,-24-24 0,24 0 15</inkml:trace>
  <inkml:trace contextRef="#ctx0" brushRef="#br0" timeOffset="3669.0992">12998 2059 0,'0'0'0,"0"-50"15,0 75 17,0 74-32,0 75 15,0 24 1,0 125-16,0 495 15,-25-470 1,-25-1 0,25-99-16,25 174 15,0-373 17,0-123-17</inkml:trace>
  <inkml:trace contextRef="#ctx0" brushRef="#br0" timeOffset="4167.0082">12973 2009 0,'0'0'0,"0"-74"0,0-1 15,25 51-15,24 24 16,100 0 0,99 0-1,0-50 1,-25-24 15,-123 49-15,73 0-1,-148 25-15,0 0 16,-25 25-16,0 24 16,-25 75-1,0 149 1,0-99 0,1 322-1,24-248-15,0 25 16,-25-25-16,25-25 15,0 149 1,0-223 0,25 49-1,-25-148 1</inkml:trace>
  <inkml:trace contextRef="#ctx0" brushRef="#br0" timeOffset="5201.3997">16346 3125 0,'0'0'0,"25"-24"0,-25-1 15,25 25 16,-25 25-31,25 49 16,-25 75 0,25 99-16,-25 50 15,0 24-15,0-124 16,24-24 0,1-75 15,0-223-16</inkml:trace>
  <inkml:trace contextRef="#ctx0" brushRef="#br0" timeOffset="5566.046">16594 3349 0,'0'0'0,"0"-25"16,25 0-16,74-25 15,125-74 1,-1 75 0,-124 24-1,-49 25-15,-1 0 16,-24 25 0,0 0-16,24 123 31,-49-48-16,50 197 1,0 51 0,-25-76-1,-1-197 1,-24-1-16,0-24 16,0-25-16,-24-25 15</inkml:trace>
  <inkml:trace contextRef="#ctx0" brushRef="#br0" timeOffset="6098.6507">18008 2133 0,'25'25'15,"0"-25"1,0 50-16,-1 98 16,1 76-1,-25 98-15,0-24 16,0 272 0,-25-98 15,1-423 0</inkml:trace>
  <inkml:trace contextRef="#ctx0" brushRef="#br0" timeOffset="6531.3688">18207 2257 0,'0'0'0,"0"-25"0,0-24 16,24-1-1,51-24 1,-26 49 0,100 25-1,99-25 1,0 0-1,-124 25 1,-49 149 0,-75-50-1,0 224 1,25-75 0,-25-25-1,0 273 1,0-297-16,0-50 15,24-1 1,26 76 0,0-125-1,-50-25 1</inkml:trace>
  <inkml:trace contextRef="#ctx0" brushRef="#br0" timeOffset="7047.8433">20489 620 0,'0'0'0,"-25"50"47,25 49-31,-25 75-16,-25 123 16,1 100-16,24 25 15,-74 967 32,99-719-16,49-348-15,1-173 0,-75-149-1</inkml:trace>
  <inkml:trace contextRef="#ctx0" brushRef="#br0" timeOffset="7580.4872">20414 992 0,'0'0'16,"50"0"15,-1 0-15,51 0-16,24-25 15,173-49 1,-24 74-1,-198 25 1,-51-25-16,1 25 16,-25 24-1,0-24 1,0 49-16,0 26 16,-25 73-1,25 26-15,-49 49 16,24 74-1,-49 348 1,49-397-16,-25 24 16,50-24-1,-25 174 1,25-249 0,25 1-1,0-150 1,0-24-1</inkml:trace>
  <inkml:trace contextRef="#ctx0" brushRef="#br0" timeOffset="10588.6333">3398 8186 0,'0'0'0,"-99"0"16,49 0-16,26 0 31,48 0-15,26 0-16,49 24 15,249 26 17,222-75-17,100-49 1,24 24-1,-346 50 1,24 25-16,24-25 16,1 25-16,-25-25 15,0 0 1,-24 0-16,247 25 16,-347-25-1,-25 49-15,1-49 16,172 25-1,-247-25 1,174 0 15,-199 0-31,-25 0 16,-25 0-16,-24 0 16,0 0-1,-26-50 79,-24 1-78,0-26-1,25 1-15,0-25 16,0-1-16,24-73 15,-49 123 17,0-99-17,0 25 1,-49 50 0,-1 24-1,1 26 1,-1-26-1,0 25 1,1 25 0,-50 0-1,-75 0 1,75 0 0,0 0-16,-174-25 15,99 25 1,0 0-1,26 0-15,-224 0 16,173 0 0,1 0-1,-1 0 1,-24 0-16,0 0 16,-174 0-1,0 0 1,199-24-1,-175 24 1,51 0 0,24-25-1,25 25 1,149 0 0,-99-25-1,25 25 1,99 0-1,-1 25-15,1-25 16,0 25 0,24-1-1,-123 1 1,24-25 0,75 25-1,-99 0 1,-1 0-1,51-25 1,23 24 0,76-24-1,-1 25 1,-24 0 0,24 0-1,25-25 1,-49 0-1,-25 25 1,0-25 0,49 0 15,0 0-31,1 0 16,-1 0-16,25 24 15,-49-24 1,0 0-1,49 0 1,25 25 109,0 50-125,0-26 16,0 50-1,0-24-15,0 24 16,0-25 0,25 26-1,-25-51 1,24-24-16,1 0 15,-25 0-15,25 0 16,-25-1 0,0 1-1,0 0 17,0 0-32,0 0 15,0-1 1,0 1-1,0 0 1,-25-50 47,50 25-17</inkml:trace>
  <inkml:trace contextRef="#ctx0" brushRef="#br0" timeOffset="15703.9915">10220 9525 0,'0'0'0,"24"0"79,1 0-64,25 25 1,24-25-16,25 0 15,447-50 17,-347 50-32,569-49 31,-470 24-15,0 25-1,49 0-15,248 49 31,-49-24-15,-50-25 0,0-25-1,-248 1 1,248-1 0,0 25-1,-247-25 1,-26 0-16,248 0 15,-273 1 1,26-1-16,-26 0 16,174 25-1,-198 0 1,223 0 0,-25 25-1,-25-25 1,0 25 15,-223-25-15,149 24-1,-50-24 1,-123 0 0,-51 0-16,-24 0 15,-75 0 1,26 0-1</inkml:trace>
  <inkml:trace contextRef="#ctx0" brushRef="#br0" timeOffset="26612.2023">10492 5755 0,'0'0'0,"-74"0"16,0 0-16,-1 49 16,1 51-16,-1 48 15,26 150 16,272-447 16,-99-74-31,-50 149 0,-24 74-1,-25 173 1,-25 75-1,25-173 1,-75-51 0</inkml:trace>
  <inkml:trace contextRef="#ctx0" brushRef="#br0" timeOffset="26764.2291">10889 5978 0,'0'0'0,"50"-25"16,-1 0-1,1 25-15,74 0 16,-124 50 15,0-25-15</inkml:trace>
  <inkml:trace contextRef="#ctx0" brushRef="#br0" timeOffset="26877.9206">11063 6102 0,'0'0'0,"0"-50"16,0 26 0,0-26-1</inkml:trace>
  <inkml:trace contextRef="#ctx0" brushRef="#br0" timeOffset="27211.641">11013 5879 0,'0'0'0,"0"99"31,0 25-15,-49 174 0,49-224-1,49-173 1,1-50-1,-25 25 1,24 25 0,1 49-1,-25 125 1,-50 148 0,25-50-1,50-123 1,-26-50-1</inkml:trace>
  <inkml:trace contextRef="#ctx0" brushRef="#br0" timeOffset="27440.8083">11683 5978 0,'0'0'0,"-25"25"16,0 0-1,25-1 1,0 1-1,0 0-15,50 0 16,24 24-16,-49 26 16,0 98-1,-99-49 1,24-124 0,0 0-16,1-24 15,24-1 1</inkml:trace>
  <inkml:trace contextRef="#ctx0" brushRef="#br0" timeOffset="27860.1876">12129 5978 0,'0'0'0,"25"0"0,0 25 16,0 0-1,0-25 1,49 24-1,-123 26 17,-1 0-17,0 24-15,25 25 16,-49 25 0,74-74-1,0-1 1,25-24-1,0-25 17,24 25-32,-24-25 31,-25 50 0,0-26-15,-50 1-1,1-25 1,-50-25-16</inkml:trace>
  <inkml:trace contextRef="#ctx0" brushRef="#br0" timeOffset="28376.6238">12055 6102 0,'0'0'0,"25"0"32,49 0-17,50 0 1,422-25 15,-521-49-15</inkml:trace>
  <inkml:trace contextRef="#ctx0" brushRef="#br0" timeOffset="28525.8053">12129 6474 0,'0'0'0,"-24"0"16,48 25-1,76-25 1,49 0-16,173-124 16,-198 74-1,0-148 1</inkml:trace>
  <inkml:trace contextRef="#ctx0" brushRef="#br0" timeOffset="28909.5727">13295 5904 0,'0'0'0,"75"0"15,-1 0-15,-24 0 16,-1 74-1,-123 100 1,24-100 0,-24 0-1,74-49 17,74 25-17,26 24 1,-76-24-1,-24-1-15,0 1 16,-49-25-16,-1 0 16,-99-25-1,100-174 1</inkml:trace>
  <inkml:trace contextRef="#ctx0" brushRef="#br0" timeOffset="30016.9527">12601 1984 0,'0'0'0,"25"0"15,49 0 1,50 0 0,595-99 15,571-25 0,-1091 124-15,-224 25-1,-273 0 1,-173 0 0,173-25-1,-223 99 1,298-50 0,49-24-1,100 0-15,124-50 16,123 0-1,398-74 1,-274 50 0,-49 24-16,-74 0 15,-99 25-15,-175 50 16,-49-1 0,-297 26-1,-25-1 1,297-74-1,50 25-15,50-25 16,148 0 0,75-25-1,25-49 1</inkml:trace>
  <inkml:trace contextRef="#ctx0" brushRef="#br0" timeOffset="30758.0653">17884 6077 0,'0'0'0,"-74"-49"16,-25-26-16,-1 75 15,1 25 1,0 49-16,49 50 15,25 25-15,25-74 16,0-1 0,50-49-16,0-25 15,198-248 17,-124 49-17,-124 299 16,0 48-31,0 1 16,0 25 0,49-125-1</inkml:trace>
  <inkml:trace contextRef="#ctx0" brushRef="#br0" timeOffset="31036.7982">18231 6052 0,'0'0'0,"25"0"16,-25 75-16,-25 74 16,-24-50-1,49 0 1,25-99 0,74-174-1,-50 75 1,26 50-1,-50 73 1,-25 51 0,24 49-1,26-99-15,25-25 16,24-25 0</inkml:trace>
  <inkml:trace contextRef="#ctx0" brushRef="#br0" timeOffset="31257.2942">19124 6077 0,'-74'0'16,"148"0"-16,-198 25 16,50 49-16,24-24 15,26 24 1,48-24 0,76 24-1,-1 26 1,-99-76-1,0 1-15,-99 25 16,49-50 0,25-199-1</inkml:trace>
  <inkml:trace contextRef="#ctx0" brushRef="#br0" timeOffset="31423.3291">19621 6127 0,'0'0'0,"99"25"16,-25-1 0,25-24-1,-74 0 1,0 0 0,-75-49-16</inkml:trace>
  <inkml:trace contextRef="#ctx0" brushRef="#br0" timeOffset="31560.4771">19745 6325 0,'0'0'0,"-25"0"16,25 50-16,0-25 16,99-1-1,124-98 1,0-100 0,-123 125 15</inkml:trace>
  <inkml:trace contextRef="#ctx0" brushRef="#br0" timeOffset="31841.3041">20414 6028 0,'50'49'15,"-100"-98"-15,125 123 16,-26-49-16,-24-25 16,0 74-1,-75-24 1,1-1-16,-1-49 15,25 25-15,0-25 16,50 50 0,74 24-1,-49-24 1,0 49 0,-100-25-1,0-49 16,-24-25-31,-124 0 16</inkml:trace>
  <inkml:trace contextRef="#ctx0" brushRef="#br0" timeOffset="33009.7516">20241 868 0,'0'0'0,"-50"0"0,25 0 16,50 0 15,248 50 0,570-50 0,-247-50-15,-398 50-16,-74 0 16,-99 0-16,-50 0 15,-74 0 1,-199 0-1,-99 0 1,174 0 0,-348 25-1,472-25 1,50 25 0,173 0-1,223-25 1,99 0-1,-297 0 17,-74 0-32,-75 0 15,-124 0-15,-25 0 16,-50 0 0,-173 24-1,124-24 1,223 0-1,1 0-15,98 0 16,50 25 0,0 0-16,25-75 15</inkml:trace>
  <inkml:trace contextRef="#ctx0" brushRef="#br0" timeOffset="35835.5571">8855 10988 0,'0'0'0,"0"-24"15,-25-26 1,25 0-16,0 26 16,0-26-16,0 25 15,-124 25 16,-99 298 16,149-25-31,123-124 0,51-125-1,123-148 1,-25-198-1,-98 74 1,-76 124 0,1 223 15,0 50-31,0 24 16,0-24-1,123-25 1,-24-99-1</inkml:trace>
  <inkml:trace contextRef="#ctx0" brushRef="#br0" timeOffset="36284.8278">9971 10889 0,'0'0'0,"0"50"31,0 49-31,25 199 16,-25-149 15,50-149-15,0-50-1,49-223 1,0 124-1,-74 174 1,-25 74 0,0 199-1,49-174 1,-24-124 0</inkml:trace>
  <inkml:trace contextRef="#ctx0" brushRef="#br0" timeOffset="36568.7257">10939 10765 0,'0'0'0,"-25"25"16,-25 49 0,1 26-1,24-1 1,124-25-1,-24-49 1,73 74 0,-148 25-1,-49-49 1,-125-1 0,25-99-1,125-24 1</inkml:trace>
  <inkml:trace contextRef="#ctx0" brushRef="#br0" timeOffset="36869.3474">11509 11038 0,'0'0'0,"50"0"0,49 0 16,100-25-1,-75 25 1,-149-25 0</inkml:trace>
  <inkml:trace contextRef="#ctx0" brushRef="#br0" timeOffset="37001.5109">11658 11361 0,'0'0'0,"-25"24"16,100-24-1,-1 0 1,25 0 0,25-24-16</inkml:trace>
  <inkml:trace contextRef="#ctx0" brushRef="#br0" timeOffset="37692.1205">13246 10765 0,'0'0'0,"0"25"16,25 25 0,-25 198-1,-25-25 1,25-149-1,25-74 1,-1 0-16,1-74 16,0-25-1,0-1-15,-50-48 32,-49 73-17,74 50 1,-25 25-1,0 50 1,25 0 0,0-1-1,50 1 1,-26-25 0,1-25-1,0-50 1,0 25-16,-25 0 15,25 1-15,-25-1 16,0 0 0,0 0-1,-25 25 17,0 0-17,-25 0 1</inkml:trace>
  <inkml:trace contextRef="#ctx0" brushRef="#br0" timeOffset="38100.3289">13345 10864 0,'0'0'0,"-25"-24"15,0 24-15,1 0 16,-51 0-1,-24 124 1,74 0 0,0-25-16,25 0 15,25-49 1,0-25 0,99-25-1,-50-75 1,26-123-1,-51 74 1,-24 49 0,0 75-1,0 75 1,49 148 0,0-49-1,26-125 1,-26-49-1,25-99 1</inkml:trace>
  <inkml:trace contextRef="#ctx0" brushRef="#br0" timeOffset="38433.6478">14114 10517 0,'0'0'15,"0"75"1,0 49-16,0 24 16,-25 26-1,0-50-15,25-49 16,0-26-16,50-123 31,-1-50-15,-24 24-16,25 26 15,-25 24 1,-1 50-16,1 0 16,0 50-1,-25 24-15,0 1 16,0-1-16,0-24 16,25-50-1</inkml:trace>
  <inkml:trace contextRef="#ctx0" brushRef="#br0" timeOffset="38749.2406">14734 10790 0,'0'0'0,"25"-25"15,-50 75 32,0 24-47,0-49 16,25 0-1,25 0-15,74 99 16,-49-75 15,-25 26-31,-25-1 16,0-49-16,-25 0 15,-49 0 1,-1-75 0,75 0-16</inkml:trace>
  <inkml:trace contextRef="#ctx0" brushRef="#br0" timeOffset="38932.6599">15205 10765 0,'0'25'16,"0"74"-1,0 0-15,-25 25 16,25-24 0,0-26-16,-24-74 15</inkml:trace>
  <inkml:trace contextRef="#ctx0" brushRef="#br0" timeOffset="39251.9912">15677 11137 0,'0'0'0,"74"75"16,0-26-1,224-73 1,-124-125 0,-75 99-1</inkml:trace>
  <inkml:trace contextRef="#ctx0" brushRef="#br0" timeOffset="39386.2232">16272 10889 0,'0'0'0,"-50"75"15,25 73-15,-24 1 16,24 99 0,75-148 15</inkml:trace>
  <inkml:trace contextRef="#ctx0" brushRef="#br0" timeOffset="39782.2688">17983 10765 0,'0'0'0,"-173"-25"0,24 25 16,25 25-1,-99 174 1,148-1 0,125-99-1,99-99 1,-50-99 0,75-99 15,-125 173-16,-49 124 1,0 25 0,0 149-1,0-174 1,25-198-16</inkml:trace>
  <inkml:trace contextRef="#ctx0" brushRef="#br0" timeOffset="40064.564">18207 10939 0,'0'0'0,"-25"49"0,0 51 16,-25 98 0,26-148-1,24-25 1,24-25-1,26-25-15,24-50 16,50-98 0,-74 123-1,-25 75 1,-25 49-16,-25 26 16,25-1-16,0-74 15,74 49 1</inkml:trace>
  <inkml:trace contextRef="#ctx0" brushRef="#br0" timeOffset="40331.8106">19224 10914 0,'0'0'0,"-75"0"15,-24 50-15,-50 74 31,174-75-15,0 1 0,24 0-16,1-1 15,-25 1-15,-25-1 16,-75 26 0,-49-50-1,75-50 1,24-50-1</inkml:trace>
  <inkml:trace contextRef="#ctx0" brushRef="#br0" timeOffset="40714.7512">19893 10840 0,'0'0'0,"25"49"16,25-24-16,-25 49 16,-25 26-1,-25 73 1,-99-24-1,74-124 1,1 0 0,73-25 15,51 25-15,24-25-16,0 0 15,-49 0 16,-25 0-31</inkml:trace>
  <inkml:trace contextRef="#ctx0" brushRef="#br0" timeOffset="41180.2885">20935 11336 0,'0'0'0,"50"0"0,74 0 16,49 0-16,199 0 31,-372 0 1</inkml:trace>
  <inkml:trace contextRef="#ctx0" brushRef="#br0" timeOffset="41905.6484">22696 10294 0,'0'0'0,"0"50"0,0 98 16,-25 76-16,-24-1 16,-125 571 15,273-646 16,150-148-32,197 0 1,174-24 0,-248-1-1,372-50 1,-49 26-1,-397 49 1,-75 0-16,-74 0 16,-75-25-1,-148-49 17</inkml:trace>
  <inkml:trace contextRef="#ctx0" brushRef="#br0" timeOffset="42263.7335">24061 10319 0,'0'0'0,"-50"-75"0,75 51 15,74-26 1,99 25-16,50 0 15,25 25-15,75 0 16,222 25 0,-322 0-1,99 124 1,-173 124 0,-124-1-1,-75 26 1,0-174 15,-124 75-15,75-150-1,24 26-15</inkml:trace>
  <inkml:trace contextRef="#ctx0" brushRef="#br0" timeOffset="44278.2753">15528 2108 0,'0'0'0,"0"100"16,-25-1-1,0 74-15,0 51 16,1 123-16,-51 620 31,75-743-15,-25-26-1,0 0-15,1-24 16,-1 0 0,-25 99-1,50-100 1,0-148 0,25-25-16,25 0 15,-1-25-15,26 0 16,148 25-1,75 0 1,-125 0 0,224-49-1,0 24 1,25 50 0,-224 0-1,199-1 1,-50-24-1,-49-49 1,-174 24 15,74 25-15,-49-25 0,-74 0-1,-75 1 32,24-1-47,-24-25 16,25-74-1,-25 50 1,25-25 0,49-75-1,1-25 1,-50 75-1,-1-49-15,1-1 16,25-24 0,-25 49-1,49-223 1,-49 25 0,-25 173-1,0-25-15,0 75 16,-50 25-16,25 25 15,-49-100 1,24 1 0,26 98-1,-1 26 1,0 49 0,0 0 30,0-25-46,1 25 16,-100-75 15,-25 26-15,-50-1 0,1 25-1,-25 25 1,-50 0-1,74 0 1,26 0-16,-1 0 16,0 0-16,-24 0 15,24-25-15,26 25 16,-150 0 0,-74 75-1,49-25 1,175-26-1,-274 51 1,298-75 15,-25 0-15,75 25-16</inkml:trace>
  <inkml:trace contextRef="#ctx0" brushRef="#br0" timeOffset="46675.7225">22671 10344 0,'0'0'0,"-24"0"15,24-25 1,24 25-16,76 0 15,24 0-15,74 25 16,25-25 0,50 0-16,-25 0 15,25 0 17,-223 0-32</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31:30.945"/>
    </inkml:context>
    <inkml:brush xml:id="br0">
      <inkml:brushProperty name="width" value="0.05292" units="cm"/>
      <inkml:brushProperty name="height" value="0.05292" units="cm"/>
      <inkml:brushProperty name="color" value="#FF0000"/>
    </inkml:brush>
  </inkml:definitions>
  <inkml:trace contextRef="#ctx0" brushRef="#br0">16570 10691 0,'0'0'0,"-25"0"16,0 0-16,0 0 15,0 0 1,1 0-16,-1 0 47,124 49-16,174 1-15,-100-50-1,199 25 1,-198-25 0,-149 0-1,-50 0 16,-25 0-15,26-25 0</inkml:trace>
  <inkml:trace contextRef="#ctx0" brushRef="#br0" timeOffset="984.8685">10443 10046 0,'0'0'0,"49"0"16,26 0-1,49 0-15,0 0 16,0 0-16,-50 0 15,1 25 1</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31:49.348"/>
    </inkml:context>
    <inkml:brush xml:id="br0">
      <inkml:brushProperty name="width" value="0.05292" units="cm"/>
      <inkml:brushProperty name="height" value="0.05292" units="cm"/>
      <inkml:brushProperty name="color" value="#FF0000"/>
    </inkml:brush>
  </inkml:definitions>
  <inkml:trace contextRef="#ctx0" brushRef="#br0">17314 3770 0,'0'0'0,"0"75"47,24 49-47,-24 74 15,0-24 1,0 24-16,25 249 31,-25-373-15,0 50-1,50-74 1,-25-25 0,24-1-16,51-24 15,-1 0-15,74 0 31,26 0-31,-1 0 16,50-24-16,50-1 16,322 25-1,50-25 1,-323 25 0,0 0-16,25 0 15,-74 0-15,0 0 16,223 0-1,-323 25 1,75-25 0,-223 0-16,-26 0 15,-48 0 17,-26-50-32,25 1 15,-25-150 16,50-223-15,25-24 0,-25 248-1,0 74-15,25-75 16</inkml:trace>
  <inkml:trace contextRef="#ctx0" brushRef="#br0" timeOffset="1310.1928">10344 4093 0,'0'0'0,"0"-25"16,0 124 0,0 75-1,-25 24-15,0 398 47,50-472-47,148 49 31,-73-148-31,48 0 16,26 0 0,49-25-16,50 0 15,0 0-15,25-50 16,297 25-1,-297 0 1,297 1 0,0-1-1,-74-25 1,-74 50 0,-274 0-1,75 0 1,-148-25 15,-100 1-15,-75-76-1,26 76-15,-1-51 16,25 1-16,0-50 16,25-149-1,0 149 1,25 49-1</inkml:trace>
  <inkml:trace contextRef="#ctx0" brushRef="#br0" timeOffset="1926.8553">13618 1960 0,'0'0'0,"0"49"16,0 26-16,0 73 15,0 51 1,0 74-16,-25 74 15,-49 893 17,24-372-1,50-793-15,0-50-1,0-125 1</inkml:trace>
  <inkml:trace contextRef="#ctx0" brushRef="#br0" timeOffset="2293.5256">13667 2084 0,'0'0'16,"75"-25"0,24 25-16,25-50 15,-25 25-15,0 25 16,1 0 0,-51 25-16,1 25 15,0 24 1,-26 75-16,1 223 15,-25-99 17,-25 322-17,-24-99 1,49-124 0,-25-223-1,50 0 1</inkml:trace>
  <inkml:trace contextRef="#ctx0" brushRef="#br0" timeOffset="3151.7555">13494 1960 0,'0'0'0,"25"24"31,24-24-31,26 25 16,24 0 0,50-25-16,24 0 15,26-50 1,619 26 15,-148 73 0,-199-24-15,-24 0 0,-26-25-1,-247 25 1,173-25-1,25 24 1,-74 1 15,-50 0-15,-149-25 0,100 25-1,-75 0 1,-75-25-1,-24 0-15,50 24 16,-26-24 0,-24 0-16,0 0 15,-50 0 17,25-49-17</inkml:trace>
  <inkml:trace contextRef="#ctx0" brushRef="#br0" timeOffset="3641.2685">18157 3249 0,'0'0'0,"-25"124"0,0 100 16,1-1-1,-26 50-15,25 24 16,-24-73-16,49-26 16,0-74-1,0-74 17</inkml:trace>
  <inkml:trace contextRef="#ctx0" brushRef="#br0" timeOffset="4008.0236">18207 3473 0,'0'0'0,"24"0"0,1 0 16,0 0 0,0-25-1,99-25 1,25 1-1,-75 49 1,25 24 0,1-24-1,-76 25 1,1 25-16,0 49 16,0 0-1,-25 25-15,0 75 16,-25 222-1,25-272 1,0 99 0,-25-198 15,50 24-31</inkml:trace>
  <inkml:trace contextRef="#ctx0" brushRef="#br0" timeOffset="4735.7796">19571 2654 0,'0'0'0,"0"25"15,0 99-15,0 50 16,-25 98 0,25 26-16,-25 570 31,25-595-16,0 0-15,0-75 16,25-49-16,0-74 16,25-150-1</inkml:trace>
  <inkml:trace contextRef="#ctx0" brushRef="#br0" timeOffset="5093.0125">19571 2803 0,'0'0'16,"25"0"-16,0-25 16,24 0-16,1 1 15,49-1-15,50-25 16,74 0-1,-149 50 1,26 25 0,-51 174-1,-49 173 17,0 124-17,0-298 1,50 150-1,-25-200 1,-1-98 0</inkml:trace>
  <inkml:trace contextRef="#ctx0" brushRef="#br0" timeOffset="5623.3405">21456 1017 0,'0'0'16,"0"-50"-16,0 26 15,0 48 17,0 76-32,-25 296 15,-49 299 17,-1 272-17,51-495 1,-26 247-1,50-248 1,25-148 0,-25-249-1,25-99 1</inkml:trace>
  <inkml:trace contextRef="#ctx0" brushRef="#br0" timeOffset="6072.7679">21530 868 0,'0'0'0,"25"0"15,50 0 1,-1 0 0,174 50-1,0-25 1,-74-25 0,-75 0-1,-49 0-15,-1 0 16,-24 24-16,-25 51 15,0 98-15,-25 75 16,25 348 0,-25-274-1,-24 398 1,49-51 15,0-197-15,0-324-1,-50-73-15</inkml:trace>
  <inkml:trace contextRef="#ctx0" brushRef="#br0" timeOffset="6949.1652">19100 2208 0,'0'0'0,"-25"0"15,0 0-15,0-25 16,0 25 0,50 0 46,50 0-62,24 0 16,25 0-16,496-75 31,199 75 16,-671 25-32,150 0 1,-100-25 0,-74 0-1,-74 0 1,-100 0 62</inkml:trace>
  <inkml:trace contextRef="#ctx0" brushRef="#br0" timeOffset="7854.0862">20935 918 0,'0'0'0,"25"0"31,-25 25-15,0-1-1,-74 150 17,74-100-32</inkml:trace>
  <inkml:trace contextRef="#ctx0" brushRef="#br0" timeOffset="7987.3621">21010 1662 0,'0'0'0,"0"25"16,0 0-16,0-1 15,0 1 1,-50 74 0,50 1-1</inkml:trace>
  <inkml:trace contextRef="#ctx0" brushRef="#br0" timeOffset="8103.4041">20985 2307 0,'0'0'0,"0"25"31,0 24-31,25-24 15,-25 49 1,0-49 0,0 0-16</inkml:trace>
  <inkml:trace contextRef="#ctx0" brushRef="#br0" timeOffset="8255.8604">21084 2952 0,'0'0'0,"0"25"0,0 24 16,-50 50 0,-24-49-1,99 0 1</inkml:trace>
  <inkml:trace contextRef="#ctx0" brushRef="#br0" timeOffset="8387.1494">21059 3497 0,'-49'25'16,"98"-50"-16,-98 100 16,49-50-16,0 24 15,-25 1 1,25-25-16</inkml:trace>
  <inkml:trace contextRef="#ctx0" brushRef="#br0" timeOffset="8535.8555">20960 4167 0,'0'0'16,"-25"50"-16,25-1 16,0-24-16,0 0 15,0 0-15,0 0 16,-25-1 0,25 1-1</inkml:trace>
  <inkml:trace contextRef="#ctx0" brushRef="#br0" timeOffset="8688.1752">20910 4663 0,'0'0'16,"0"75"-1,-24-51-15,24 26 0,0 0 16,0-25 0,0-1-1,-25 1 16</inkml:trace>
  <inkml:trace contextRef="#ctx0" brushRef="#br0" timeOffset="8835.8068">20861 5234 0,'0'49'15,"0"-98"-15,0 198 16,0-100 0,0-24-16,0 0 15,0 0 1</inkml:trace>
  <inkml:trace contextRef="#ctx0" brushRef="#br0" timeOffset="8976.686">20886 5631 0,'0'0'16,"0"24"-1,0 1-15,0 0 0,0 0 47,-50-50-16</inkml:trace>
  <inkml:trace contextRef="#ctx0" brushRef="#br0" timeOffset="9128.8297">20886 5953 0,'0'0'15,"-50"-25"48</inkml:trace>
  <inkml:trace contextRef="#ctx0" brushRef="#br0" timeOffset="9295.852">20935 6102 0,'0'0'0,"-25"0"62,25-50-46</inkml:trace>
  <inkml:trace contextRef="#ctx0" brushRef="#br0" timeOffset="16828.959">13618 2059 0,'0'0'0,"-25"0"0,0 0 31,0 0 0,1 0-15,24-25 0,74 25 15,50 25-16,471 49 17,-173-123-17,-273 24 1,-149-25 0,-174-24 15,50 24-16,0 25-15,-174 25 16,100 0-16,49 25 16,0 0-1,-24-25 1,148 25 0,50-25-1,49 0 1,50 0-16,50-25 15,-1-25-15,1 26 16,-25-1-16,-75 0 16,-24 25-1,-100 0 1,-148 25 15,49 0-15,0-25-16,-99 49 15,149-24-15,25 0 16,49-25 0,74 25-1,51-25 1,73 24 0,1-24-16,123-49 15,-222 24 1,-25 25-16,-100 0 31,-49 0-15,-1 0-16,-172 0 15,148 25 1,24 0-16,-24 24 16,149-24 15,74 0-16,323-25 1,-224-50 0,-49 25-16,-49 1 15,-76-1 1,-98 25 0,-199 0-1,-25 25 1,100 24-1,173-24 1,100 0 0,247-25-1,25 0 1,-247 0 0,-1-25 15,-149 25-16,-123 0 1,-26-25 0,149 25-1,26 0 1,48 25-16,51-25 16,24 25-16,-49-25 15,99 0 32</inkml:trace>
  <inkml:trace contextRef="#ctx0" brushRef="#br0" timeOffset="17893.5795">15205 1017 0,'0'0'0,"-25"0"16,50 74 0,-25 1-1,25 49-15,-25-25 16,0-25 0,0-49-16,0 0 15,0-99 1,50-1-1,49-198 17,-74 273-17,-25 25 1,0 50-16,0 24 16,25-25-16,-1-49 15,26 0 1,49-75-1,-24-74 1,-51 99 0,-24 50-1,0 99 1,-24-99 0</inkml:trace>
  <inkml:trace contextRef="#ctx0" brushRef="#br0" timeOffset="18177.2428">16222 1141 0,'0'0'0,"-74"0"15,-1 25 1,26 24-16,24 51 16,0-26-16,25-24 15,25-26 1,49-48-1,-24-26 1,0-24-16,-26 24 16,1 0-16,-25 125 47,25-26-47,0 1 15,24-50 1</inkml:trace>
  <inkml:trace contextRef="#ctx0" brushRef="#br0" timeOffset="18345.3481">16594 1042 0,'0'0'16,"0"49"-16,0 51 15,50-1 1,0-74-16,-1-25 15,-24 0 1,49-124 0</inkml:trace>
  <inkml:trace contextRef="#ctx0" brushRef="#br0" timeOffset="18443.3211">16892 1042 0,'-50'25'0,"100"-50"0,-248 248 15,123-99 1,26-50-16,-1-24 15</inkml:trace>
  <inkml:trace contextRef="#ctx0" brushRef="#br0" timeOffset="24916.0358">22547 1439 0,'0'0'0,"-74"-25"0,0 0 16,-26 0-16,1-24 16,0 24-16,0 0 15,0-25 1,-1 1-16,1 24 15,0 0-15,0-24 16,-1-1 0,-24 0-16,-396-24 31,23 124 16,175-26-32,-25 76 1,-1 24 0,26 0-1,49 24 1,25 26 0,124-75-1,-99 100 1,0 49-1,123-149 1,26 25-16,-50 149 16,99-124-1,-25-50 1,1 50-16,-26 124 16,51-125 15,-26 101-16,50-125-15,0 0 16,-25 24-16,25 1 16,0 99-1,25-99 1,0-25-16,24 25 16,1-50-16,0-24 15,49 123 1,25-24-1,-25-100 1,124 100 0,1-25-1,-76-75 1,-24 0 0,25-24-16,199 74 15,-175-99 1,1-25-1,198 0 1,-174-25 0,199-49-1,-50-1 1,1 1 0,-51-25-1,-148 24 1,149-148-1,-25 0 1,-75 49 0,1-49-1,-100 99 1,99-149 0,26 50 15,-150 99-16,50-248 1,-99 223 0,-25-124-1,0 50 1,0 123 0,-50-98-1,-24-50 1,49 99-16,0 25 15,-24 25 1,-1 0-16,25-1 16,-74-73-1,24 24 1,-49 75 0,-24-1 15,-51 1-16,75 74 1,-99-50 0,74 25-1,0 25 1,75 50 31</inkml:trace>
  <inkml:trace contextRef="#ctx0" brushRef="#br0" timeOffset="36026.9039">21754 819 0,'0'0'0,"-25"0"0,25-25 32,-25 25-17,0 0 32,-24 0-31,-26 49-1,50-49 1,1 0 0,-1 0-16,74 0 78,26 25-78,49 0 15,25-25 1,49 0 0,149 0-1,-198-25 1,-124 25 0,-124-25-1,-75 1 1,100 24-1,-199 0 1,149 24-16,0 1 16,49-25-16,51 0 15,-1 0-15,50 25 32,74-25-32,223 0 15,-173 0 1,74 0 15,-123 0-15,-150 0-1,-148 0 1,-75-25 0,0 25-1,174 0 1,49 0-16,25 25 15,75-25 1,24 25-16,75-25 16,223 25-1,-124-25 1,-149 24 0,-173-24 15,-25 0-16,-25-24 1,-25-1-16,25 0 16,0 25-16,50 0 15,49 0 1,74 25 0,224-25-1,-99 25 1,123-25-1,-98 0 1,-249 0 0,-49 0-1,0-25 1,-25 0-16,-149 25 16,149 0-1,50 0 1,49 0-16,50 0 31,198 25-15,124-25-1,-24-25 1,-224 25 0,-124 0-1,-49 0 1,-175-25-1,-48 0 1,-1 25 0,125 25-1,197-25 1,51 50 0,198-25-1,24-25 1,-98 0 15,-175 0-15,-123-50-1,-25 25 1,-124 0 0,75 25-16,-1 0 15,25 50-15,50-25 16,0 0-1,173 24 1,249-24 0,-100-25-1,198-50 1,-297 26-16,-49-1 16,-50 25-1,-50 0-15,-149-25 16,-99 25-1,-24 0 17,148 0-17,50 0-15,-1 0 16,125 0 0,50 25-1,222 0 1,26-25-1,-224 0 1,-25 0-16,-49 0 16,-74 0-1,-51-25-15,1 0 16,-198 0 0,73 25-1,175 0 1,98 0 15,249 0-15,-124 0-1,123 0 1,-123 25 0,-124-99-1</inkml:trace>
  <inkml:trace contextRef="#ctx0" brushRef="#br0" timeOffset="40205.7725">17760 8384 0,'0'0'0,"0"50"47,25 74-47,-25 74 16,0 25-16,0-49 16,25 74 15,-25-223 0,25-25 0,-1-25-15,1 25 0,74-25-1,75 25 1,-50 0-1,174 0 1,74 0 0,-199 0-1,348-25 1,-372 25 0,149 0-1,-25 0 1,-149 0-1,99 0 1,-124 0 0,-24 0-1,-51 0 1,1 0 15,25 0-15,-1-24-1,-24-1 1,0 25-16,0-25 47,0 25-47,-25-25 16,24 25-1,-24-25 1,25 25-16,-25-24 15,0-26 1,0 25 0,0 0-1,25 25 1,-25-24 0,25-26-1,-25 25 1,0 0-1,25 25 1,-25-25 0,0 1-1,0-51 1,0 50-16,0-49 16,0 24-16,0-24 15,-50-25-15,25-50 16,-24-49-1,73 49 1</inkml:trace>
  <inkml:trace contextRef="#ctx0" brushRef="#br0" timeOffset="40888.4296">18405 7962 0,'0'0'0,"0"50"16,0 74-16,0 25 15,0 74 1,0 149 15,-25-372-15</inkml:trace>
  <inkml:trace contextRef="#ctx0" brushRef="#br0" timeOffset="41154.5798">18554 8037 0,'0'0'16,"25"0"-16,0 0 15,24 0-15,75 0 16,75-100 0,-125 51 15,-24 49-31,-26 0 15,-24 49 1,0 200 0,0 23-1,0-197 1,0 24 0</inkml:trace>
  <inkml:trace contextRef="#ctx0" brushRef="#br0" timeOffset="41637.7217">19720 6896 0,'0'0'0,"0"74"16,25 50 0,-25 75-1,0 73-15,24 100 16,-24-49-1,0 24 1,0 273 15,0-595-15,-99-50-16</inkml:trace>
  <inkml:trace contextRef="#ctx0" brushRef="#br0" timeOffset="41988.1052">19819 7293 0,'0'0'16,"0"-25"-16,25-25 16,0 25-16,123-24 31,76 49-16,-150 0 1,100 0 0,-100 0-1,-49 74 1,-25 25-16,-25 249 16,25-150-1,0-24-15,0-1 16,50 100-1,-26-198 1,-24-26 0</inkml:trace>
  <inkml:trace contextRef="#ctx0" brushRef="#br0" timeOffset="42769.754">21779 8012 0,'0'0'0,"0"74"0,0 50 16,0 50 0,0 0-16,24 123 46,51-297-14,49 0-17,124-25 1,99-24 0,-99-1-1,149 1 1,-99 49-1,-150 0 1,-123 0 0,0 0-1,-75-50 1,26-24 0</inkml:trace>
  <inkml:trace contextRef="#ctx0" brushRef="#br0" timeOffset="42986.6286">23961 7913 0,'0'0'0,"0"24"0,0 26 16,-24 74-1,24 149 1,0-75-1,0-148 1,0-25 0,24 0-1</inkml:trace>
  <inkml:trace contextRef="#ctx0" brushRef="#br0" timeOffset="43476.7414">22448 6325 0,'0'0'0,"-25"25"32,25 74-32,0 50 15,0 99-15,0 124 16,0-25 0,0 720 15,0-844-31,50-74 31,-50-199-15,25-74-1</inkml:trace>
  <inkml:trace contextRef="#ctx0" brushRef="#br0" timeOffset="43956.1135">22299 6102 0,'0'0'0,"0"-99"0,0 49 16,50 50 0,0 0-1,24 0 1,124 0-1,-98 0 1,-26-25-16,75 1 16,-75 24-1,-24 0-15,0 0 16,-1 0 0,-49 24-1,25 100 1,-25-24-1,25 48 1,-25 1-16,0 25 16,0 272-1,25-198 1,-1 248 0,1-74-1,0-248 1,-25-25-16,0 74 15,-99-174 1</inkml:trace>
  <inkml:trace contextRef="#ctx0" brushRef="#br0" timeOffset="44895.6612">22423 5829 0,'0'0'0,"-24"-25"16,-1 25 0,74 50 15,75 0-15,521-1 15,-595-49-16,-248-25 1,49 1 15,-199 24-15,150 0 0,148 24-1,199 1 1,0-25-1,198-25 1,-223 1 0,-198 24-1,-50 0 1,0 0-16,0-25 16,25 25-16,49 0 15,124 0 16,75 0-15,99 0 0,50-25-16,24-25 15,-98 25-15,-125 1 16,-223-76 0</inkml:trace>
  <inkml:trace contextRef="#ctx0" brushRef="#br0" timeOffset="45800.5092">19993 7020 0,'0'0'0,"49"0"31,1 0-16,49 0-15,-25 25 16,-49-25 0,-50 24-1,-99 26-15,-49 0 16,-472 98 15,496-98-15,25-25-1,223-25 1,248-50 0,125 1-1,-274-1 1,1 25 0,-249 25-1,-49 25 1,-199 0-1,149-25-15,25 25 16,25-1 0,74-24-1,125 0 1,24 0 0,272-99-1,1 25 1,-322 74-1,-175 49 1,1-24 0,-149 0-1,124 0 1,99-25 0,50-50-1,50 25 1</inkml:trace>
  <inkml:trace contextRef="#ctx0" brushRef="#br0" timeOffset="49197.1015">15453 521 0,'0'0'0,"-74"-75"0,-1 51 0,-24-1 15,0 25-15,-25 74 31,-372 348 1,471 148-1,546-173 0,-273-322-31,273-50 16,-273-75-1,0-24-15,-25-50 16,125-125 0,-274-23-1,-173 24 1,-124 24 15,-125 175-15,150 49-1,-1-25-15</inkml:trace>
  <inkml:trace contextRef="#ctx0" brushRef="#br0" timeOffset="50699.586">16966 7293 0,'0'0'0,"-24"-25"0,-1 25 16,99 0-1,25-25 1,100 0-16,49 0 15,124-24-15,50-1 16,49-24 0,50 24-16,0 25 15,24 1 1,572-76 0,-944 100 15,-49-25-16,-148 25-15,-76 0 16</inkml:trace>
  <inkml:trace contextRef="#ctx0" brushRef="#br0" timeOffset="54558.903">16743 7615 0,'0'0'0,"-25"-25"0,1 0 16,-1 1-1,0 24-15,0 24 16,-24 51-16,49-1 16,-25-24-16,25-1 15,25-24 1,-25 0 0,24 0-16,125-124 31,-99-1-16,-1 1 1,-24 50-16,-25 197 47,0 76-31,0-150-1,25-24 1,74-50-1</inkml:trace>
  <inkml:trace contextRef="#ctx0" brushRef="#br0" timeOffset="54807.9123">17140 7565 0,'0'0'0,"0"50"16,-25 49-1,0 0-15,1-49 16,24-25-16,24-25 31,26-25-31,24-124 31,-24 124-15,-25 25 0,-25 149-1,0-74 1,25-100-1</inkml:trace>
  <inkml:trace contextRef="#ctx0" brushRef="#br0" timeOffset="55041.914">17587 7665 0,'0'0'0,"-25"0"16,25 24-1,-25 76 1,50-51-1,49 1 1,-49-25 15,-25-1-15,-74 1 0,24-25-1,0-74-15</inkml:trace>
  <inkml:trace contextRef="#ctx0" brushRef="#br0" timeOffset="61095.7158">21654 6871 0,'0'0'0</inkml:trace>
  <inkml:trace contextRef="#ctx0" brushRef="#br0" timeOffset="61788.615">21605 6896 0,'0'0'0,"0"-25"62,-25 25-46,0 0 15,0 0-15,1 0-1,-1 0 1,0 0-1,25-25 17,0 0-17,25 25 32,0 0-31,-25 25-1,49-25 1,-24 0 0,49-25-1,100 0 1,49 1 0,-49-1-1,-50 0 1,-99 25-1,0 0 1,-25-74 78</inkml:trace>
  <inkml:trace contextRef="#ctx0" brushRef="#br0" timeOffset="67662.8838">15900 595 0,'0'0'0,"-50"-49"0,1 24 15,-51 25-15,1 0 16,0 0-16,-25 25 15,25 0 1,-1 24-16,1 1 16,25-1-16,-1 26 15,26 24-15,-1 0 16,249 472 15,495-422 16,-471-149-31,1-25-16,222-124 15,-272 74 1,-25-24-16,-25 0 16,-50-124-1,-124 24 1,-49 100-1,25 0-15,-50 25 16,0-1-16,0 50 16,-50 25-16,-124 50 15,174 24 1,-49 50 0,173-49-1</inkml:trace>
  <inkml:trace contextRef="#ctx0" brushRef="#br0" timeOffset="81249.3299">21208 5482 0,'0'0'0,"25"0"31,24 99-31,1 0 16,24 25-16,1 0 16,-50-74-1,24-25-15,-24-25 16,-25-50-1,25-148 17,-25 247-1,0 1-15,0 24-1,-25 1 1,0-50-1,-49 24-15,-1-49 16,1 0-16,0 0 16,-26-25-1,125 1 1</inkml:trace>
  <inkml:trace contextRef="#ctx0" brushRef="#br0" timeOffset="88442.3616">4762 4539 0,'0'0'0,"-24"75"16,-1 49-1,25 25-15,-25-1 16,0-24 0,-24 174 15,73-149 0,26-124-15,-25-25-1,99 24 1,124-24 0,124 25-1,75-25 1,-249 0-1,248-25 1,-247 25 0,-1-24-1,-49-1-15,0-25 16,-25 50 0,-25-25-16,-24 25 15,-51 0-15,1-24 16,-25-1 15,0 0-15,0-25-16,0 1 15,0-1-15,0-24 16,-25-125 0,1 150-1,-1 24 1,-25-25-1</inkml:trace>
  <inkml:trace contextRef="#ctx0" brushRef="#br0" timeOffset="89175.2724">6226 3299 0,'0'0'0,"0"74"15,0 150-15,0 24 16,0 74 0,-25-24-16,25-1 15,25 200 17,-25-448-1</inkml:trace>
  <inkml:trace contextRef="#ctx0" brushRef="#br0" timeOffset="89561.0324">6300 3299 0,'0'0'0,"50"-74"0,24 24 16,-24 0 0,124 1-1,24 49 1,-49-25 0,-75 75-1,-74 24 1,25 174-1,-25 50 1,0 148 0,-25 100 15,25-298-15,0 74-1,0-173 1,0-322-1</inkml:trace>
  <inkml:trace contextRef="#ctx0" brushRef="#br0" timeOffset="90257.4141">5953 3349 0,'0'0'0,"25"0"16,74 0-1,25 0 1,521-124 15,-322 74 0,-323 25-15,-50 25-16,-49 0 16,-25 0-16,0 0 15,-124 75 1,173-26 0,75-24-1,75-25 1,148 0-1,-124-25 1,-49 0-16,-25 1 16,-50-1 15</inkml:trace>
  <inkml:trace contextRef="#ctx0" brushRef="#br0" timeOffset="92438.7623">3026 1463 0,'0'0'0,"25"0"15,0 25 1,0-25 0,49 25-1,25 0-15,0 0 16,50-25-16,0 0 15,50 0-15,49 0 16,793 124 15,324-99 16,-1018-25-31,323-50-1,-100 75 1,-74 0 0,-149-25-1,-247 24 1,-200-24 0,100 50 15</inkml:trace>
  <inkml:trace contextRef="#ctx0" brushRef="#br0" timeOffset="102113.8876">5159 4142 0,'0'0'0,"0"75"125,-24 49-110,24 0 1,-25 25-16,25 49 16,-25 174-1,0-223 1,0 49-1,25-148-15,-49-75 32,49-24-17</inkml:trace>
  <inkml:trace contextRef="#ctx0" brushRef="#br0" timeOffset="102528.3289">5085 4217 0,'0'0'0,"-25"0"16,25-25-16,0 0 16,25 0-1,74 1 1,0 24-1,1 0 1,-26 24 0,-49-24-1,24 0 1,-49 25 0,0 50-16,0 98 31,-24-49-31,24 25 15,0 25 1,-50 148 0,50-223-1,0-49-15,0 0 16,-74-75 15</inkml:trace>
  <inkml:trace contextRef="#ctx0" brushRef="#br0" timeOffset="103532.814">4738 4068 0,'0'0'16,"-25"0"-16,50 0 31,24 0-15,175 0 15,-100 25-31,124 0 31,-124-25-31,-50 0 16,-24 0-16,-26 0 16,-48 0-1,-51 0-15,26 0 16,-26 0-1,-74 0 1,50 0 0,50 0-1,73 24 17,51 1-17,-1-25-15,75 0 16,-124 0 15,0 0-15,-75-25-16,0 1 15,-24-1-15,0 0 16,-100 0 0,124 25-1,1 0 1,74 25-1,49-25 1,100 0 0,-125 0-1,1-25 1,-75 25 0,-25 0-1,-24 25 1,0 0-16,-1 0 15,26-25-15,-1 24 16,100 1 15,49-25-15,-25-25 0,1-24-16,-26-26 15</inkml:trace>
  <inkml:trace contextRef="#ctx0" brushRef="#br0" timeOffset="104146.8905">5829 2828 0,'0'0'0,"0"49"31,0 1-15,-50 24-16,1-24 16</inkml:trace>
  <inkml:trace contextRef="#ctx0" brushRef="#br0" timeOffset="104327.0615">5804 3522 0,'0'0'15,"0"25"-15,0 0 16,0 0 0,-25 49-1,-24 1 1,49-51-1,0 51 1</inkml:trace>
  <inkml:trace contextRef="#ctx0" brushRef="#br0" timeOffset="104444.4561">5730 3919 0,'0'0'0,"0"75"15,0-51 1,25 26-16,-25-25 16,0 49-1,-50-74 1,50 99-1</inkml:trace>
  <inkml:trace contextRef="#ctx0" brushRef="#br0" timeOffset="104593.5174">5705 4638 0,'0'0'0,"0"25"16,0 0-16,25 0 15,-25 0 1,0-1-1,-25 1 1,25 0-16</inkml:trace>
  <inkml:trace contextRef="#ctx0" brushRef="#br0" timeOffset="104724.5668">5804 5110 0,'0'0'0,"0"25"15,0 24 1,0-24-1</inkml:trace>
  <inkml:trace contextRef="#ctx0" brushRef="#br0" timeOffset="104876.4105">5804 5457 0,'0'0'15,"0"50"1,25-26-16,-25 1 31,0 0-31,0 0 16,-25 0-1,25-50-15</inkml:trace>
  <inkml:trace contextRef="#ctx0" brushRef="#br0" timeOffset="105176.9135">5804 5928 0,'0'0'0,"0"25"32,0 0 61,0 0-77,0 24-16,0 1 16,0-25-16,0 24 15,-25-73 32,25-1-31</inkml:trace>
  <inkml:trace contextRef="#ctx0" brushRef="#br0" timeOffset="106308.9665">5854 3944 0,'0'0'0,"0"25"31,0 24-15,0 26-1,0 24-15,0 25 16,0 74-16,0 274 31,-25-100 16,-25-174-31,26-123-16,24-100 15,0-99 16</inkml:trace>
  <inkml:trace contextRef="#ctx0" brushRef="#br0" timeOffset="106985.1014">5829 3919 0,'-25'-25'16,"50"1"15,0-1-16,0 0 1,0 25 0,-1 0-1,1 0 1,25 0 15,-1 74 0,-49-24-15,0-25 0,25 24-16,-25 51 15,0-1-15,0 25 16,0 25 0,0-25-16,25 49 15,0 150 1,-25-100-1,0-99 1,-75-124 15</inkml:trace>
  <inkml:trace contextRef="#ctx0" brushRef="#br0" timeOffset="108077.5341">3820 4490 0,'0'0'0,"25"0"31,24 0-31,1 0 16,24 0-1,150 0 16,24 24 1,-199 1-17,1-25-15,49 0 16,-49 0 0,-26 0-16,26 0 15,-25 0 1,0 0 31,0 0-16,-1 0-31,1 0 31,0 0-15,25 0-1,-26 0 1,1 0 0,0 0 15,0 0 94,-50 0-63,0 25-46</inkml:trace>
  <inkml:trace contextRef="#ctx0" brushRef="#br0" timeOffset="130088.3879">21258 7640 0,'0'0'0,"24"-25"78,-24-25-63,25 1-15,-25 24 16,0-124 15,-49 50-15,-1 74-1,-49-74 1,-25-25 0,25 25-1,-50-1 1,74 76 0,-123-76-1,-25 1 16,49 25-15,75 24 0,-100-24-1,-74 49 1,1-49 0,123 49-1,25 25-15,-25-25 16,25 25-16,25 0 15,-125 0 1,1 0 0,99 0-1,-124 50 1,99-1 0,25 1-1,75-25 1,-26 24 15,-24 1-15,0 49-1,49-74 1,25 49-16,-24 1 16,-1-26-16,1 26 15,-26 49 1,-24 0-1,49-75 1,-24 75 0,49 25-1,-24 25 1,24-100 0,-25 75-1,25 25 1,-24-1 15,24 26-15,25-100-1,0 99 1,74 1 0,26-50-1,-51-75 1,26 1-16,-1-1 15,-24 0-15,24 1 16,50 74 0,-50-100-1,50 75 1,0-25 0,-24-49-1,24 24 1,-75-74 15,100 50-15,25 0-1,-75-50 1,25 0-16,74 0 16,-74-25-1,-24 25-15,-1 0 16,75 0-1,-75 0 1,99 0 0,-99-25-16,25 25 15,-24 0-15,-1-25 16,99 0 0,-123 1-1,98-1 1,-24-25 15,-99 25-15,24-24-16,25-1 15,-24 1-15,-1 24 16,-24-25 0,49-24-1,-49 49 1,-1 0-16,-24-24 15,25 24-15,-1-25 16,-24 1-16,25 24 16,-1-50-1,-24 26 1,25-50 0,-25-26-1,-1 26 1,1 0-1,-25 49 17,25-98-17,0-1 1,0 50 0,-25-1-1,0 51 1,0-50-1,-25-50 1,25 99 0,0 0-16,0 1 15,0 24-15,0-49 16,0-26 0,0 1-1,0 50 1,0-1-1,0 0 17,-25 1-17,-25-1 1,26 1 0,-1-1-1,25 0 1,-25 26-1,25-1 1,-25-50 0,0 26-1,1 24 1,-1 0 0,0 0 15,-25 0-16,-24 1-15</inkml:trace>
  <inkml:trace contextRef="#ctx0" brushRef="#br0" timeOffset="141341.482">22275 6648 0,'0'0'0,"24"-25"31,76 0-15,48 0-16,76 25 16,346-25 15,-247 25-31,-50 0 15,198-24 1</inkml:trace>
  <inkml:trace contextRef="#ctx0" brushRef="#br0" timeOffset="143555.2676">24730 7218 0,'0'0'0,"-49"0"16,-1 0-16,0 25 15,-24 25-15,49 49 16,50 99 15,124-198-15,-75-99-1,75-149 1,-74 124 0,-75 99-1,0 124 1,0 50 0,0 25 15,0-149-31</inkml:trace>
  <inkml:trace contextRef="#ctx0" brushRef="#br0" timeOffset="143824.5069">25375 7144 0,'0'0'0,"0"49"15,-49 75 1,49-74-1,-25-50 1,99-50 0,1-24-1,-26 24 1,-24 50 0,0 50-16,-25 0 15,0-1 1,74 50-1,25-99 1</inkml:trace>
  <inkml:trace contextRef="#ctx0" brushRef="#br0" timeOffset="144039.0042">26144 7119 0,'-49'0'16,"98"0"-16,-173 50 15,99-26-15,1 26 16,-1 0-1,50-26 1,-1 1-16,1 74 16,-25-74-1,-49 25 1,-1-25-16,-25-25 16,1-75-1</inkml:trace>
  <inkml:trace contextRef="#ctx0" brushRef="#br0" timeOffset="146141.0453">24383 7764 0,'0'0'0,"74"-25"15,50 0-15,124-49 16,75-1-16,-1 26 16,-24 24-1,-50 25-15,-124 0 16,-49 25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8:34:40.27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13568 7218 0,'0'0'0,"75"0"0,49 0 15,148 0 1,26 0-16,74-25 15,1092 1 17,-621 24-1,-446 24-15,-199 1-1,-123 0 1</inkml:trace>
  <inkml:trace contextRef="#ctx0" brushRef="#br0" timeOffset="9421.6127">14287 9550 0,'0'0'0,"-49"25"16,24 24-16,0 26 15,25-1-15,0 25 16,0-24 0,25-1-16,0 25 15,-25 1 1,25-26-16,-25 75 31,0-100 16,24-49 31,1 0-78,0 0 16,50 0-1,-1-24-15,50-1 16,149 0 0,49 0-1,-148 0 1,248 1 0,74-26-1,25 25 1,49 0 15,-297 1-15,297-1-1,1 25 1,-50 25 0,-273-25-1,-25 24-15,0 1 16,-24-25-16,49 25 15,149 0 1,-199 0 0,174-1-1,0-24 1,-24 25 0,-51-25-1,-148 0 1,74 0 15,-74 0-15,-74 0-1,-51 25 1,-24-50 62,0 0-47,0 1-15,25-26 0,-25 25-16,0-24 15,0-26 1,25 1-16,-25-1 31,0 26-31,-25 24 16,0-50-16</inkml:trace>
  <inkml:trace contextRef="#ctx0" brushRef="#br0" timeOffset="11005.488">14610 12874 0,'0'0'0,"0"24"16,0 26-16,-25 24 16,25 1-1,0-1-15,75 75 31,-26-124 16,-24-25-31,25 25 0,-26-25-1,76 25 1,48-25-1,26 0 1,74-25 0,-99 25-1,149-75 1,49 1 0,25 24-1,-149 25 1,-24 1-1,24 24-15,-25-25 16,1 0-16,173 0 31,-223 25-15,173-25 0,-49 25-1,-75-24 1,-74 24-1,-49 0 1,-26 0 0,-24 0-1,-25-25 63,0 0-62,0 0 0,0-24-16,0 24 15,0-50 1,0-24 0,-25 25-1,1 24 1,-1-148-16</inkml:trace>
  <inkml:trace contextRef="#ctx0" brushRef="#br0" timeOffset="12488.2802">19844 12427 0,'0'0'0,"0"75"31,0 24-31,-25 74 16,25-49-1,0 0-15,0-49 16,0-1-16,0-24 15,25-25 1,0-25 0,24 25 15,75-50 0,50 0-15,-50 0-1,0 0-15,25 0 16,-25 1-16,25-1 16,123 25-1,51-25 1,-174 0 0,198 0-1,-25 25 1,-49-24-1,-25 24 1,-148 0 0,48 0 15,-98 0-15,-25 0 109,-25-25-94,25 25 0,-25-25 0,24 25-15,-24-25 187,25 0-203,-25-24 16,0 24-1,0-25-15,0-49 16,0 25 0,0-25-1,-149-1-15</inkml:trace>
  <inkml:trace contextRef="#ctx0" brushRef="#br0" timeOffset="16683.6522">14808 15850 0,'0'0'0,"0"25"31,0 0-15,0 49-16,25 25 16,-25 25-16,25-49 15,0 24-15,0-24 16,-1-1 0,-24-24-16,0 98 46,0-73-14,0-50-17,25-1 1,-25 1 0,50 0-1,74-50 1,-50 25-1,50-49-15,-24 49 16,148-25 0,-149 25-16,0 0 15,124-25 1,-99 0 0,0 25-1,-24 0-15,-1 0 16,0 0-1,25 0 1,-50 0 0,-49 0-1,0 0 1,0 0 31,-25-25-32,25 1 1,-1 24 0,1 0-1,0-25 17,0 0-17,0 0-15,-1 25 16,-24-25 15,0 1 0,0-1-15,0 0 0,0-25-1,25-74 1,-50-25-1,25 75 1,-24-25 0,-125-25-1</inkml:trace>
  <inkml:trace contextRef="#ctx0" brushRef="#br0" timeOffset="17698.9873">17636 15875 0,'0'0'0,"0"50"0,0 24 16,0 25-16,0 25 15,0 0 1,25-24-16,-25-26 16,25-24-16,0-26 15,-1 1-15,1 0 16,0-25 0,99 0 15,223 0 0,-74 0-15,-124-25-1,99 0 1,-25 1 0,-148 24-1,-1-25-15,0 0 31,-49 25-31,-25-25 16,0 0 0,25 25-1,-25-24 1,25-1 0,0 0-1,24-99 1,-24 0-1,-25 74 1,0-24-16,-25 49 16,-49-25-16,24-49 15</inkml:trace>
  <inkml:trace contextRef="#ctx0" brushRef="#br0" timeOffset="18365.6191">15032 15106 0,'0'0'0,"0"25"31,24 99-31,-24 25 15,75 545 32,-75-570-15,-50-149-32</inkml:trace>
  <inkml:trace contextRef="#ctx0" brushRef="#br0" timeOffset="18672.1354">15156 15205 0,'0'0'16,"49"-25"0,26-24-1,49-1-15,-25-24 16,50 24-1,-100 50 17,-49 75-17,0-1 1,0 149 0,25 100-1,-25-50 1,25-174-1,0 0 1,-75-124 0</inkml:trace>
  <inkml:trace contextRef="#ctx0" brushRef="#br0" timeOffset="20288.6289">18107 14039 0,'0'0'0,"0"-24"15,0 73 16,0 1-15,25 49-16,-25 25 16,0 75-1,25 73-15,0 26 16,74 322 15,-25-397 0,-123-297 1</inkml:trace>
  <inkml:trace contextRef="#ctx0" brushRef="#br0" timeOffset="20713.3219">18157 14039 0,'0'0'0,"50"0"32,-1-24-17,50-1-15,-24 0 16,74 0-1,-100 25 1,1 25 15,-25 25-15,-25 123 0,25 150-1,-1-125 1,26 273-1,24-148 1,-24-174 0,-50-75-16,0-24 15,0-25-15,-25-125 16</inkml:trace>
  <inkml:trace contextRef="#ctx0" brushRef="#br0" timeOffset="21372.8619">15602 12254 0,'0'0'0,"0"99"0,0 50 15,0-1 1,25 1-16,-25-74 16,0-26-16,0-74 31</inkml:trace>
  <inkml:trace contextRef="#ctx0" brushRef="#br0" timeOffset="21616.1396">15776 12105 0,'0'0'16,"124"49"15,-75-49-16,1 0-15,0 25 16,24 74 0,-49 75 15,-25-25-15,-25-100-1</inkml:trace>
  <inkml:trace contextRef="#ctx0" brushRef="#br0" timeOffset="24643.0747">20563 15677 0,'0'0'0,"0"24"32,0 26-32,25 74 15,0 25-15,-1 297 32,1-346 14,25-100-30,49-50 0,100-24-1,-75 49 1,198-25 0,-24-49-1,-50 49 1,-124 50-1,-75 0 1,26 0 0,-75-25 31,-25 1-32,25-26-15,-74 0 31,98 26-31</inkml:trace>
  <inkml:trace contextRef="#ctx0" brushRef="#br0" timeOffset="24783.9451">22250 15701 0,'0'0'0,"0"75"16,-25-26-1,0 51 1,25-26-16,0-24 15,-25-1-15</inkml:trace>
  <inkml:trace contextRef="#ctx0" brushRef="#br0" timeOffset="25451.839">21034 14610 0,'0'0'0,"-24"0"15,24 74 1,24 522 15,26 173 16,-25-670-16,-25-149-15</inkml:trace>
  <inkml:trace contextRef="#ctx0" brushRef="#br0" timeOffset="25779.9549">20960 14560 0,'0'0'0,"0"-24"125,25-1-109</inkml:trace>
  <inkml:trace contextRef="#ctx0" brushRef="#br0" timeOffset="26392.2134">20910 14511 0,'0'0'0,"0"25"31,25-1-31,25 1 16,49-25-1,25-74-15,0 24 16,25-24 0,24 24 15,-173 174 0,0-25-31,25 25 16,0 25-16,0 25 15,25 74 1,-26-149 0,1 25-1,-25-74 1,-49-50-1</inkml:trace>
  <inkml:trace contextRef="#ctx0" brushRef="#br0" timeOffset="27340.1088">22796 15627 0,'0'25'16,"0"24"0,0 26-16,0-1 15,148 50 16,-24-124 16,0 0-31,25 0 0,-50 0-1,-24 0-15,-1-25 16,1-24-16,-26-1 15,-24 1 1,-25 24 0,0 0-1,-25-25 1,25 1 0</inkml:trace>
  <inkml:trace contextRef="#ctx0" brushRef="#br0" timeOffset="27539.9077">23887 15304 0,'0'0'0,"0"25"0,0 75 15,-25-1 1,25 74-1,0-123 1,-25-50 0</inkml:trace>
  <inkml:trace contextRef="#ctx0" brushRef="#br0" timeOffset="28289.004">22820 13444 0,'0'0'0,"0"75"15,0 24 1,0 50-16,0 49 15,25 25-15,0 1 16,0-1-16,24 50 16,-49-75-1,25 25 1,-25 249 15,0-324 0,0-222-15,0-25 0</inkml:trace>
  <inkml:trace contextRef="#ctx0" brushRef="#br0" timeOffset="29036.3358">22771 13370 0,'0'0'0,"49"0"16,1 0 0,49 0-16,0 0 15,1-50 1,-1 1-16,-25 24 15,1 25 17,-26 124-1,-24 25-15,-25 74-1,25-25 1,0 199-1,-25-74 1,0-150 15,24 125-15,1-174-16,-25 25 16,25-50-16,0 0 15,-25 0 1,0-74-1,-99-50 17</inkml:trace>
  <inkml:trace contextRef="#ctx0" brushRef="#br0" timeOffset="29780.7684">20241 11658 0,'0'0'0,"0"75"16,0 73-16,0 76 16,0-1-16,24-49 15,-24-26 1,50-73-16,-50-26 15,-25-98 1</inkml:trace>
  <inkml:trace contextRef="#ctx0" brushRef="#br0" timeOffset="30220.7591">20340 11559 0,'0'-25'0,"0"0"31,74-24-15,-24-1-16,24 25 16,1 25-1,-26 0 1,1 0-16,0 0 15,-1 0-15,-24-24 16,49-26 0,-24 50-1,-25 0 1,-25 25 0,49 74-1,1 75 1,-25-50-1,24 223 1,-49-99 0,25-149-1,-74-99 17,73 25-32</inkml:trace>
  <inkml:trace contextRef="#ctx0" brushRef="#br0" timeOffset="31008.2438">21903 10616 0,'0'0'0,"-25"0"15,25 25 1,0 50-1,0 49-15,25 99 16,24 595 0,-49-545-1,0 50 17,0-174-17,25-174 16</inkml:trace>
  <inkml:trace contextRef="#ctx0" brushRef="#br0" timeOffset="31719.4643">21903 10790 0,'0'0'0,"-25"-25"0,0 0 16,50 25 15,124-24-15,-50 24-1,124-25 1,-25-50 0,-148 51-1,-25 48 79,-25 1-78,0 0-1,25-25 1,-25 25 0,24 0-1,-24 24 1,0 75-1,25 25 1,-25 74 0,25-74-1,25 198 1,-25-49 0,-25-124-1,24-50 1,1-75-1,-25 1 1,-25-50 15,1-25-15,-26 0-16,25 1 16</inkml:trace>
  <inkml:trace contextRef="#ctx0" brushRef="#br0" timeOffset="36914.5908">10815 7888 0,'0'0'0,"-75"0"16,1 25-16,24 49 16,26-24-1,24-1-15,0 26 16,49 24 0,1-25-16,24-24 15,1-25-15,73-174 31,-98-248 1,-50 347-1,0 125-15,0 74-1,74 74 1,1-74-1,-25-100 1</inkml:trace>
  <inkml:trace contextRef="#ctx0" brushRef="#br0" timeOffset="37200.8648">11460 7888 0,'0'49'31,"0"51"-31,-25 24 16,25-50 0,0-24-16,25-25 31,49-125-15,1-48-1,-51 123 1,1 25-1,0 99 1,-25 50 0,25-75-1,0-123 1</inkml:trace>
  <inkml:trace contextRef="#ctx0" brushRef="#br0" timeOffset="37463.4252">12278 7863 0,'0'0'0,"-24"25"16,-26 49-1,-49 26 1,99-76 0,24 26-1,125 0 1,-74 24-1,-100-24 1,-49-1 0,-75-24-1,99-25 1,0-174 0</inkml:trace>
  <inkml:trace contextRef="#ctx0" brushRef="#br0" timeOffset="48952.8325">10592 8855 0,'0'0'0,"49"25"15,1 25-15,-25-1 16,24-24-16,1 0 15,-50 0 17</inkml:trace>
  <inkml:trace contextRef="#ctx0" brushRef="#br0" timeOffset="49086.4079">10418 9252 0,'0'0'16,"0"25"-1,50-25-15,49 0 0,25-25 16,25 0 0,24-74-1,-148 74 1,-25-24 0</inkml:trace>
  <inkml:trace contextRef="#ctx0" brushRef="#br0" timeOffset="49369.0353">10815 9351 0,'0'0'15,"-50"25"-15,1 74 16,24-24 0,25-26-16,0-24 15,25-25 1,24-99 15,1 49-15,49-24-1,25 49 1,-74 50 0,-50 0-1,-25 49 1,-25-24 0,1-50-1,24 25 1</inkml:trace>
  <inkml:trace contextRef="#ctx0" brushRef="#br0" timeOffset="49917.8265">10517 9872 0,'0'0'0,"0"25"16,25 74-1,0 1-15,-25-26 16,25 0-16,-1-49 16,-24 0-16,25-25 15,0-25 1,0-24-16,24-51 15,-24-24 1,198-99 15,100 173 1,-224 125-17,-74 49 1,-75-75-1,-98 1 1,123-50 0</inkml:trace>
  <inkml:trace contextRef="#ctx0" brushRef="#br0" timeOffset="50168.1473">10988 9971 0,'0'0'0,"0"25"0,-24 25 16,24 0-1,24-75 1,1-50 0,0 1-1,74-25 1,-49 99 0,-50 49-1,0 75 1,-25-74-1,-25-50 1,26-99 0</inkml:trace>
  <inkml:trace contextRef="#ctx0" brushRef="#br0" timeOffset="54480.1497">19050 11509 0,'0'0'0,"-25"25"0,0 0 15,25 0-15,25-50 47,25-25-47,-1-24 16,26 0 0,-1 24-1,1 0-15,198 1 31,-199 49-31,25 99 32,-49-25-17,-50 1 1,-75-75 0,100 0-1</inkml:trace>
  <inkml:trace contextRef="#ctx0" brushRef="#br0" timeOffset="54676.964">20017 11112 0,'0'0'0,"-49"0"0,24 75 15,0-1 1,25 75 0,25-99-1,-25-25 1,-25-25-1,-24 0 1,-26 0-16,-24-25 16,0 25-1</inkml:trace>
  <inkml:trace contextRef="#ctx0" brushRef="#br0" timeOffset="55013.6209">19050 11088 0,'0'0'0,"0"24"32,-25 76-17,25 24 1,-25-25-16,1-25 15,24 1-15,-25-26 16,50-24 0,-1 0-1,150 25 1,-124-50-16,49 0 47</inkml:trace>
  <inkml:trace contextRef="#ctx0" brushRef="#br0" timeOffset="61457.5329">21803 10592 0,'0'0'0,"-24"0"16,24-25-16,-25 25 16,0 49 30,25-24-30,0 0 0,0 0-1,-50-25 17</inkml:trace>
  <inkml:trace contextRef="#ctx0" brushRef="#br0" timeOffset="71464.0749">17314 11683 0,'0'0'0,"-25"50"0,25-1 16,0 50 0,25 25-16,-25 25 15,0 25 1,24 0-16,1-26 15,-25 1-15,25-74 16,0 73 15,-25-123-15</inkml:trace>
  <inkml:trace contextRef="#ctx0" brushRef="#br0" timeOffset="71896.6971">17462 11757 0,'0'0'0,"-24"-24"0,24-1 16,0 0-1,49 0 1,-24 25-1,74 0 1,50-49 0,0-26-1,-75 75 1,-24 25 0,49 25-1,-24-26 1,-26-24-1,-24 25-15,0 25 16,0-1 0,-25 26-1,0 24 1,24 149 0,-24-99-1,0 124 1,50-75-1</inkml:trace>
  <inkml:trace contextRef="#ctx0" brushRef="#br0" timeOffset="74477.7747">17363 11683 0,'0'0'16,"-25"0"-16,1-25 16,-1 0-1,0 25 1,25-24 0,50 24 15,-1 0-31,50 0 15,125 0 1,49-25 0,-174 25-1,-25 0 1,-24-50-16,-100 25 31,-24 1-15,-149 24-1,123 24 1,26 1-16,0 0 16,49-25-16,0 25 15,0-25 1,50 0 0,49-25-1,125 25 1,74 0-1,-75-50 1,-173 50 0,-75 0-1,-99 0 1,-49-24 15,24 48-15,75 1-1,0 25 1,124-25 0,124-25-1,-1 0 1,51-50-16,-50 50 16,-50-25-16,-25 25 15,-99 0 1,-148 0-1,24 25 1,-124 0 0,100-25-1,123 0 1,25 0 0,75 0-1,24 0 1,199-25-1,-75 0 1,-173 25 0,-99 0-1,-25 0 1,-75 25 0,100 0-1</inkml:trace>
  <inkml:trace contextRef="#ctx0" brushRef="#br1" timeOffset="87237.1906">17413 11633 0,'0'0'0,"-25"-24"16,0 24-1,0-25-15,1 25 32,-1 0-17,74 0 95,1 0-95,0 0 1,24 0-16,25 0 16,1 0-1,-1-25-15,124 25 16,-149-25-1,1 25 1,-1 0 0,1 25-16,-26-25 15,100 0 1,25-25 0,-75 0-1,75 25 1,24 0-1,-124-24 1,26-1-16,-26 0 16,25 0-16,-24 25 15,49 0 1,-25 0 0,-74 0-1,74-25 1,0 1-1,25-1 17,25 25-17,-99 0 1,49 0 0,25 0-1,-75 0 1,1 0-1,49-25 1,25 25 0,-24 0-1,-51-25 1,1 25-16,-1 0 16,1 0-1,0 0-15,49 0 16,25 0 15,-50 0-15,1 0-1,-26-25 1,-24 25 0,0 0-1,0 0 1,-25 25-16,25-25 15,-1 0-15,-24-25 47,25 25 78,0 0-109,0 0-16,0 0 31,-50 0 79,-50-49-79</inkml:trace>
  <inkml:trace contextRef="#ctx0" brushRef="#br1" timeOffset="89262.7571">17289 11534 0,'0'0'0,"25"0"47,49 0-32,0 0-15,75 0 16,25 0-16,49-25 16,248-24 15,-694 74 0,124-25-15,-124 0 15,99 0-31,25 49 16,-25-24-16,49 0 15,1 0 1,74-1-1,49-24 1,26 0-16,49 0 16,25 0-16,-1-24 15,1-1 1,-124 25 0,-50-25-1,-49 0 1,-125-24-1</inkml:trace>
  <inkml:trace contextRef="#ctx0" brushRef="#br1" timeOffset="90020.4911">18604 10492 0,'0'0'16,"0"50"0,0 74-1,-25 0 1,-25 50-1,50-125 1,99-98 0,75-175 15,-124 150-15,-1 24-1,-49 125 1,-25 24-1,25-49 1,50-100 15,-25 0-31,0 1 16,-1 49 0,-24 25-1,0 49-15,0-24 16,0-26-16,50-24 31</inkml:trace>
  <inkml:trace contextRef="#ctx0" brushRef="#br1" timeOffset="90300.8988">19397 10641 0,'0'0'0,"0"-49"31,-25 49-31,1 24 16,-26 51-1,25 24 1,50-74 0,49-75-1,-24-49 1,-25 99 0,-25 50-1,74 74 1,1-100-1,-26 1-15,1-25 16,-25 0-16,24-25 31</inkml:trace>
  <inkml:trace contextRef="#ctx0" brushRef="#br1" timeOffset="90429.2001">19819 10641 0,'0'0'15,"0"50"1,25-1-1,24 1 1,1-50 0,-25-25-1</inkml:trace>
  <inkml:trace contextRef="#ctx0" brushRef="#br1" timeOffset="90545.4671">20241 10592 0,'0'0'0,"-75"0"15,26 0-15,-125 99 16,75 25-1,0-25 1,-75-25 0</inkml:trace>
  <inkml:trace contextRef="#ctx0" brushRef="#br1" timeOffset="92150.9344">19943 10641 0,'0'0'0,"0"-25"16,-25 25-1,25 25 32,0 0-47,0 25 16,0-26-1,99 100 17,-24-74-1,-75-25 47</inkml:trace>
  <inkml:trace contextRef="#ctx0" brushRef="#br1" timeOffset="102383.9567">21853 10641 0,'0'0'0,"25"0"0,0 0 16,-1 0 0,26 25-16,0 0 15,24 0-15,0-25 16,50 0 0,0 0-16,75 0 15,-150 0 32,-222 49-16,-50-24-15,-25 0 0,49-25-1,150 0 1,98 0-1,75 0 1,223-50 0,-123 25-1,-1 25-15,0 0 16,-198 0 0,-50 0-1,-24 0 1,-26-24-16,-24 24 31,0 0-31,-25 0 16,49 0-16,26 0 15,24 0 1,74 0 0,51-25-1,-26 25 1,25 0-16</inkml:trace>
  <inkml:trace contextRef="#ctx0" brushRef="#br1" timeOffset="111821.1971">20935 14610 0,'0'0'0,"-25"0"15,1 0-15,-1 0 16,0 0 0,0 0-1,25 25 16,25-25-31,124 0 32,-25-25-32,0 25 15,0-25-15,0 0 16,25 25 0,-224 0 30,-24 0-46,-124 25 32,24 25-17,100-1 1,50-24 0,73-25-1,100-25 1,174-99-1,-149 75 1,24-1 0,-173 50-1,-49 0 1,-50 25-16,-25 0 16,0 24-16,24-24 15,1 0 1,50-25-16,123-50 47,75 1-32,148-26 1,-222 51 0,-26 24-16,-73 0 15,-51 0 1,-24 24-16,0 1 15,-50 0 1,124-25 0,0 0-16,75 0 31</inkml:trace>
  <inkml:trace contextRef="#ctx0" brushRef="#br1" timeOffset="113789.8778">22771 13370 0,'0'0'0,"-25"0"16,25 25 15,0-1-31,74 1 32,-49-25-32,50 0 15,-26-25-15,50 1 16,125-51-1,-125 50 1,0 1 0,-25 24-16,-49-25 15,-50 25 1,-49 0 0,-124 25-1,98 24 1,-73 26-1,98-51 1,125-24 15,24-24-15,75-26 0,-25 50-1,-173 0 16,-26 25-15,-49-25 0,75 0 15,24 0-15,74 0-1,26 0 1,49-50-1,-99 25 1,-1-24-16</inkml:trace>
  <inkml:trace contextRef="#ctx0" brushRef="#br1" timeOffset="151553.183">19893 14139 0,'0'0'0,"-24"24"16,-1-24-16,74 0 63,51 0-48,-1-24 1,25-26-16,49 0 15,26 26 1,123-26 0,-148 50-1,148-25 1,-24-24 0,-149 24-1,149-50 1,-199 51-16,-25 24 15,-24-25-15,-1 25 16,26-25 0,-26 0-1,1 25 1,-25 0 0,0 0-1,-1 0-15,1 0 31,0 0-15,0 0 0,25 0-1,-26 0 1,1-25 0,-174 25 187,149 50-188</inkml:trace>
  <inkml:trace contextRef="#ctx0" brushRef="#br1" timeOffset="163690.4976">21754 14287 0,'0'-24'31,"0"-1"-31,0 0 31,-25 0-15,25 0 0,-124-24 15,49 49-16,26 0 1,-1 0 0,-49 25-1,0-1 1,24 1 0,51-25-1,-1 25 1,-25 0 15,1 49-15,24-24-1,0-25-15,0 24 16,0-24-16,1 0 16,-1 25-1,25-26 1,-50 26-1,25 0 1,1-1 0,24-24-16,-25 74 15,0-49 1,0 24-16,25-49 16,-25 49-1,25-24 1,0 0-1,-25-1 1,25 1-16,-24-1 16,-1 51-1,25-26 1,0-24 0,0 24-1,0 25 1,0 1-1,25-26 1,-25-49 0,0 74-1,24-49 1,-24-1 0,25 1-16,-25-25 15,25 24 1,25 1-16,-1-1 31,1 26-15,-25-50-1,0 0-15,-1-25 16,1 24-16,0 1 16,0 0-1,0 0 1,-1 0-16,26-25 15,-25 24-15,24 1 16,51-25 0,-26 25-1,-49-25 1,24 0 0,1 0-1,0-25-15,-1 0 16,26 1-16,-1-1 31,-24 0-31,-25 25 16,24-25-16,1 0 15,24-24 1,-49 24 0,25-74-1,-1 49 1,-24 0-1,25-49 1,-26 74 0,1 1-1,0-26 1,-25 0 0,25-24-1,0 24-15,-25 26 16,0-26-1,0 25-15,0-74 32,0 49-17,0-74 1,0 50-16,24-1 16,-24 1-16,25 24 15,-25-49 1,0 50-1,-25-51 1,-24-24 0,24 100-1,0-26-15,0-24 16,1 49 0,24 0-16,0 0 15,-25-24 1,0 49-1,25-25 1,-25 0 0,25 0-16,-25 0 0,1 1 15,24-1 1,-25 0 0,0 0-1,0 0 1,0-24-1,1 24 1,-1 0-16,-25 0 16,25 0-1,1 1-15,-1 24 16,0-25 15,0 25-31,-25-25 16,-49 25-1,0 0 1,49 0 15,1-50-31</inkml:trace>
  <inkml:trace contextRef="#ctx0" brushRef="#br1" timeOffset="166455.0467">21034 17115 0,'0'0'0,"-24"0"16,-1 0-1,0 50 1,25-25-16,-25 49 15,25 25-15,0 0 16,0-49 0,0-25-16,25-25 15,0-50 1,24-24-16,-24-100 31,0 75-15,-25 124 15,25 49-31,24 75 16,1-124 15,24-25-31</inkml:trace>
  <inkml:trace contextRef="#ctx0" brushRef="#br1" timeOffset="166721.4063">21382 17016 0,'0'0'0,"0"-25"16,0 0-16,0 75 16,0 49-1,-25 0 1,25-49-16,25 24 16,-1-74-1,1-74 1,25-50-1,-50 99 1,25 100 15,-25-26-15,24 1 0,26-75-16</inkml:trace>
  <inkml:trace contextRef="#ctx0" brushRef="#br1" timeOffset="166970.8763">21903 16892 0,'0'0'0,"-50"0"16,25 50-16,-24 24 16,24 0-1,25-49 1,99 0-1,-49-25-15,-26 25 16,-24 0 0,-24 24-1,-1-24-15,-74-25 32,74-99-32</inkml:trace>
  <inkml:trace contextRef="#ctx0" brushRef="#br1" timeOffset="170184.6543">22175 12799 0,'0'0'0,"0"25"32,0 74-32,25 50 15,25 25-15,-1 49 16,26-49 0,-1-1-16,1-74 15,-26-24-15,-24-50 16,25 24 15,-50-98-15,0-1-1</inkml:trace>
  <inkml:trace contextRef="#ctx0" brushRef="#br1" timeOffset="170367.2963">22696 13816 0,'0'0'15,"0"50"1,0-1-16,0 26 31,0-1-31,0-49 16,0 25-16,-25-26 15,-49 1 1,0-25 0,-75-25-1,-25-74 1</inkml:trace>
  <inkml:trace contextRef="#ctx0" brushRef="#br1" timeOffset="176012.8957">22969 1910 0,'0'0'0,"-99"99"15,25 25 1,49 50-16,25-50 16,25-25-16,74-25 15,25-49 1,0-25-1,347-446 17,-645 173-1,75 273-15,-50 99-1,75-24 1,49-26-16</inkml:trace>
  <inkml:trace contextRef="#ctx0" brushRef="#br1" timeOffset="176295.9118">23267 2406 0,'0'0'0,"0"25"32,25 49-32,24 25 15,1 26 1,49-26-16,25 25 16,0 0-16,0 0 15,50 99 1,-125-124-1,-24-49 1,-74-25-16</inkml:trace>
  <inkml:trace contextRef="#ctx0" brushRef="#br1" timeOffset="176528.6044">24209 3274 0,'0'0'0,"0"25"15,0 49-15,0 1 16,0-26 0,-24 1-16,-1 0 15,0-26-15,-25 1 16,-74-25 0,50-25-1,-75-24 1,75-1-1,74 25 1</inkml:trace>
  <inkml:trace contextRef="#ctx0" brushRef="#br1" timeOffset="176944.8799">24185 3919 0,'0'0'0,"-25"0"0,0 0 16,25 99-16,0 50 16,0-50-16,50-49 15,49-25 1,25-25-16,99-149 31,-124 50-15,-49-124-1,-125 148 1,-98 100 0,74 49-1,-1 26-15</inkml:trace>
  <inkml:trace contextRef="#ctx0" brushRef="#br1" timeOffset="177147.0372">24333 4366 0,'0'0'0,"-24"49"0,-150 199 16,75-74 0,-75 124 15,100-174-16,49-124 1</inkml:trace>
  <inkml:trace contextRef="#ctx0" brushRef="#br1" timeOffset="177378.0974">23540 5135 0,'0'0'0,"-50"49"0,0 26 15,26 49 1,73-25 0,26-74-1,98-25 1,1-124 0,-149 74-1,-75 25 16</inkml:trace>
  <inkml:trace contextRef="#ctx0" brushRef="#br1" timeOffset="177830.4701">23316 5928 0,'0'0'0,"-24"50"0,24 0 15,0-1 1,124-49 0,99-99-1,-174 25 1,-24 49-16,-74-50 15,-26 50 1,1 25-16,-1 0 16,1 100-1,74-75 17</inkml:trace>
  <inkml:trace contextRef="#ctx0" brushRef="#br1" timeOffset="178160.7536">23887 6176 0,'0'0'0,"25"50"16,24 24-1,26 1-15,24 24 16,149 149 0,-74 25 15,-75-174-16,0 25 1,-74-99-16</inkml:trace>
  <inkml:trace contextRef="#ctx0" brushRef="#br1" timeOffset="178397.0874">24954 6871 0,'0'0'0,"0"50"0,24 24 16,-24 25 0,0-24-16,0-1 15,0 25 1,-49-99 0,-1 0-1,-24 0 1,-75-49-1,99-26 1</inkml:trace>
  <inkml:trace contextRef="#ctx0" brushRef="#br1" timeOffset="178989.7184">25078 7491 0,'0'0'0,"-50"0"15,0 0-15,26 74 16,-1 75 0,25 25-16,0-50 15,49-50 1,51-49-16,24-25 15,148-298 17,-272 199-32,-49-74 31,-75 123-15,49 50-16,1 25 15,49-50 1</inkml:trace>
  <inkml:trace contextRef="#ctx0" brushRef="#br1" timeOffset="184481.3184">18504 11584 0,'0'0'0,"323"25"0,49 49 16,0-24-1</inkml:trace>
  <inkml:trace contextRef="#ctx0" brushRef="#br1" timeOffset="193431.5244">15528 5333 0,'0'0'0,"-50"-50"15,1 1 1,-1-1 0,-25-49-16,-123-50 31,148 124-31,-49 25 16,0 0-1,-472 100 16,323-1-15,-24 149 0,172-99-1,-98 99 1,74 49 15,74 51-15,50-76-1,25-148 1,149 125 0,148-51-1,75-74 1,-149-99 0,75 0-16,-26-25 15,26 0-15,-26-50 16,299-124-1,-348 100 1,-25-25-16,0-25 16,-74 24-16,-25 1 15,-74-25 1,-50-25-16,-100-198 31,-24 149-15,-223-199-1,-99 174 1,-75 247 0,223-48-1</inkml:trace>
  <inkml:trace contextRef="#ctx0" brushRef="#br1" timeOffset="227522.3204">5135 7243 0,'0'0'0,"-25"0"31,50 0 16,-1 0-31,1 0-16,25 0 15,-1 0 1,1-25 0,148 25-1,100 0 1,0-25 0,24 1-1,-123-26 1,173 0-1,0 1 1,-25 24 0,-198 25-1,0 25 1,-50-25-16,25 49 16,-25-24-16,50 50 31,-99-51-16,-1 1 1,1 0 0,-1-25-1,-24 0 1,0 0 0,0 0-1,-75 0 32</inkml:trace>
  <inkml:trace contextRef="#ctx0" brushRef="#br1" timeOffset="230193.5325">15131 7045 0,'0'0'16,"0"24"46,-50 76-62,-24-1 16,-1 25 0,-148 99 15,124-149 0,124-74-15,49 25-1,1 0 1,123 99 0,75-74-1,-149-75 1,0-25-16,-50 1 16,-49-26-1,-25-24-15,-25-50 16,-99-49 15,100 99-15,-26 24-1,0 1-15</inkml:trace>
  <inkml:trace contextRef="#ctx0" brushRef="#br1" timeOffset="232973.5664">7665 8310 0,'0'0'0,"-50"0"15,25 0-15,25 24 47,25-24-31,49 0-1,224 0 1,-50 0 0,273-74-1,-248 24-15,-50 26 16,-24 24-16,-51 0 16,100 0-1,-148 24 1,-1-24-1,-124 0 48,0 0-63,25-74 16</inkml:trace>
  <inkml:trace contextRef="#ctx0" brushRef="#br1" timeOffset="235471.2183">5457 9525 0,'0'0'0,"25"0"47,49 0-47,75 0 16,50-25-16,49 25 15,99-25 1,-25 25-16,-24-49 15,496-26 17,-745 75-1,-49-24-15</inkml:trace>
  <inkml:trace contextRef="#ctx0" brushRef="#br1" timeOffset="235966.1927">6821 9674 0,'-25'25'31,"-24"-1"-31,-1 1 16,-24 50-16,-25-26 15,-1-24 1,1 0-16,25 0 16,-1-25-1,26 24 1,74 26-1,74 25 1,174-51 0,-125-24-1,51-99 1,-199 74 0,-75-99-1,-247-74 1</inkml:trace>
  <inkml:trace contextRef="#ctx0" brushRef="#br1" timeOffset="239184.2821">23614 5432 0,'0'0'0,"-25"0"0,0-25 16,1 25 0,24 25 46,-50 50-62,0-26 16,1 50-1,-150 100 1,-24-1 0,-99 1-1,173-75 1,-322 297 15,322-247-31,-75 124 16,51-25 15,98-174-15,1 25-16,24-25 15,1-25-15,49 1 16,0-1-16,25 1 16,99 49-1,0-75 1,198 26-1,125-1 1,-199-49 0,49 0-16,299 24 15,-274-24 1,-24 0 0,-1 0-16,249 24 15,-248-24 1,173 0 15,-49-25-15,-75 25-1,-124-50 1,-148 0 0,-1-24-1,-49-51 1,-25 26-1,-25-25-15,-74-75 16,49 50 0,1 0-16,-26-25 15,-74-148 1,75 173 0,-124-124-1,98 99 1,-24-25-16,25 25 15,-25 25 1,-124-149 0,124 174-1,-174-149 1,1 0 0,24-25-1,-25 100 1,174 98-1,-174-24 1,150 74 0,-26-24-16</inkml:trace>
  <inkml:trace contextRef="#ctx0" brushRef="#br1" timeOffset="241415.7488">23465 6325 0,'0'0'0,"0"-25"0,25 25 15,-50 50 16,25-25-15,-25 49 0,-24 25-16,-1 25 15,1 25 1,-100 149 15,99-224-31,-49 50 31,74-99-31,-99-25 16</inkml:trace>
  <inkml:trace contextRef="#ctx0" brushRef="#br1" timeOffset="241648.8839">22895 7218 0,'0'0'0,"-25"0"0,25 50 15,0 49-15,0 0 16,124-49 15,74-100-15,-123-49 0,-1 0-1,-74 74 1,-25 25-1,1 0-15</inkml:trace>
  <inkml:trace contextRef="#ctx0" brushRef="#br1" timeOffset="242064.4797">22696 7813 0,'0'0'0,"-49"124"16,49 50-16,0-50 15,49-49 1,51-75-16,24 0 16,-25-50-16,-25-24 15,-49-75 1,-124 49-1,0 51 1,-50 24 0,99 75-1</inkml:trace>
  <inkml:trace contextRef="#ctx0" brushRef="#br1" timeOffset="256284.5259">7441 11187 0,'0'0'0,"0"-25"15,0 0 1,50 50-1,24 0 1,1 74 0,-1 25-1,50 223 17,-198-347-1,24-173-16,50-100 1,0 149 0,50 0-1,-50 99 1,-99 25 0,-25 0-1,99 0 1,-25 0 15,50-74-31</inkml:trace>
  <inkml:trace contextRef="#ctx0" brushRef="#br1" timeOffset="256501.3153">7243 10790 0,'0'0'0,"25"0"0,24 0 15,51 0 1,48 0-16,-24-50 16,25-49-1,-50 0 1</inkml:trace>
  <inkml:trace contextRef="#ctx0" brushRef="#br1" timeOffset="256622.5461">7764 10244 0,'0'0'0,"-25"50"16,25 49-16,-74-24 15,98 98 1</inkml:trace>
  <inkml:trace contextRef="#ctx0" brushRef="#br1" timeOffset="257605.9798">9327 10864 0,'0'0'0,"-25"75"16,25 49-16,-25 74 16,25-24-1,0-50-15,25-74 16,0-26-16,24-48 16,1-51-1</inkml:trace>
  <inkml:trace contextRef="#ctx0" brushRef="#br1" timeOffset="257816.1921">9674 10988 0,'0'0'0,"0"100"0,0 49 15,25-25 1,-1-50-16,1-24 16,25-50-16,-25 0 15,-25-25 1,0 0-1,-50-25-15,-74-49 16,50 25 15,24 49-31</inkml:trace>
  <inkml:trace contextRef="#ctx0" brushRef="#br1" timeOffset="258032.4691">9153 10790 0,'0'0'0,"50"0"16,49 0 0,174-25-1,-100-24 1,-74-26-1,-24-74 1</inkml:trace>
  <inkml:trace contextRef="#ctx0" brushRef="#br1" timeOffset="258151.4829">9575 10046 0,'0'0'0,"-25"99"16,25 50-16,-75 25 15,100 49 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0:46:27.988"/>
    </inkml:context>
    <inkml:brush xml:id="br0">
      <inkml:brushProperty name="width" value="0.05292" units="cm"/>
      <inkml:brushProperty name="height" value="0.05292" units="cm"/>
      <inkml:brushProperty name="color" value="#FF0000"/>
    </inkml:brush>
  </inkml:definitions>
  <inkml:trace contextRef="#ctx0" brushRef="#br0">6176 3845 0,'0'0'0,"0"25"16,-24 24-16,-26 75 16,-24 0-1,-1 0-15,-24 0 16,49-25-16,1 1 15,-26-51 1,75-24 0</inkml:trace>
  <inkml:trace contextRef="#ctx0" brushRef="#br0" timeOffset="150.0687">6226 3870 0,'0'0'0,"-50"99"15,50 25-15,25 49 16,25-49 0,-1 0-16,-49-49 15,25 24 1</inkml:trace>
  <inkml:trace contextRef="#ctx0" brushRef="#br0" timeOffset="302.0995">6052 4415 0,'0'0'0,"25"0"15,50 0 1,49-25 0,-25 1-1</inkml:trace>
  <inkml:trace contextRef="#ctx0" brushRef="#br0" timeOffset="482.702">6672 4068 0,'0'0'0,"0"74"0,0 50 15,0 0 1,25 149-1,-25-174 1</inkml:trace>
  <inkml:trace contextRef="#ctx0" brushRef="#br0" timeOffset="765.8681">6871 4043 0,'0'0'0,"50"0"16,-26 0-1,1 25-15,-25 74 16,0-24-16,-74 73 16,24-123-1,25-25 1,0-25 0,25 1-1,75 24 1,24 0-1,-74 49-15,0 26 16,-50-1-16,0-24 16,-24-26-1,-1-48 1</inkml:trace>
  <inkml:trace contextRef="#ctx0" brushRef="#br0" timeOffset="936.0694">7243 4093 0,'0'0'0,"0"99"15,25 0-15,-25 273 32,0-198-17,0-75-15,0-74 16</inkml:trace>
  <inkml:trace contextRef="#ctx0" brushRef="#br0" timeOffset="1084.5348">7317 4142 0,'0'0'0,"50"-24"16,0 24-16,-26 24 16,1 150-1,-50-75 1</inkml:trace>
  <inkml:trace contextRef="#ctx0" brushRef="#br0" timeOffset="1231.7316">7491 4415 0,'25'0'0,"-50"0"0,50 25 32,-50 25-32,0-1 15,-74 100 1,25-124-1,-1-25 1</inkml:trace>
  <inkml:trace contextRef="#ctx0" brushRef="#br0" timeOffset="1464.7682">8062 4217 0,'-25'49'16,"-50"51"-1,1 73-15,24-49 16,1 0-1,-75-99 1</inkml:trace>
  <inkml:trace contextRef="#ctx0" brushRef="#br0" timeOffset="1632.3264">8136 4192 0,'0'0'0,"74"0"15,-49 74 1,0 50-16,-25 25 15,0 174 1,-50-224 0,50 0-1</inkml:trace>
  <inkml:trace contextRef="#ctx0" brushRef="#br0" timeOffset="1764.667">8086 4862 0,'0'0'0,"0"-25"15,50 0-15,0 25 16,-1 0 0,1-25-1,-1 50 1</inkml:trace>
  <inkml:trace contextRef="#ctx0" brushRef="#br0" timeOffset="2340.8561">7392 4390 0,'0'0'0,"-25"0"15,50 0 48,24 0-63,1-24 16,-25-26-1,49 25 32</inkml:trace>
  <inkml:trace contextRef="#ctx0" brushRef="#br0" timeOffset="3262.8399">9376 5432 0,'0'0'0,"-25"50"16,1 99-1,-51-1-15,1 51 16,49-75-1,0-25-15,0-24 16,25-51 0,25-24-1</inkml:trace>
  <inkml:trace contextRef="#ctx0" brushRef="#br0" timeOffset="3396.9068">9475 5581 0,'50'99'15,"-100"-198"-15,125 322 16,-50-99-16,-25-24 16,0 24-16,-25-50 15,25 25 1</inkml:trace>
  <inkml:trace contextRef="#ctx0" brushRef="#br0" timeOffset="3546.2758">9426 5879 0,'0'0'0,"-25"0"0,75 0 31,-1 0-15,1 0 0,49 0-1</inkml:trace>
  <inkml:trace contextRef="#ctx0" brushRef="#br0" timeOffset="3895.9326">10021 5556 0,'0'0'0,"0"99"16,0 25-16,-25 1 15,0 98 1,25-124 0,0-124-1,25 0 1</inkml:trace>
  <inkml:trace contextRef="#ctx0" brushRef="#br0" timeOffset="4179.8985">10120 5631 0,'0'0'0,"50"-75"31,24 26-31,-49 49 0,25 0 16,-50 49 0,-25 125-1,-49 0 1,24-125 0,25-49-1,75 0 1,74-25-1,-50 125 1,-74-51 0,-49 75-1,-26-74 1,26-50 0,-51-75-1</inkml:trace>
  <inkml:trace contextRef="#ctx0" brushRef="#br0" timeOffset="4445.4397">11063 5407 0,'0'0'0,"-25"75"15,-49 98 1,-1-24-16,26-25 16,-26 25-1</inkml:trace>
  <inkml:trace contextRef="#ctx0" brushRef="#br0" timeOffset="4595.7113">11112 5333 0,'0'0'0,"25"50"16,0 74-16,0 24 15,-25 26 1,0 74-1,0-149 1</inkml:trace>
  <inkml:trace contextRef="#ctx0" brushRef="#br0" timeOffset="4762.2107">11013 5854 0,'0'0'0,"25"0"16,25 25 0,-26-25-1,51-75-15</inkml:trace>
  <inkml:trace contextRef="#ctx0" brushRef="#br0" timeOffset="4928.5557">11733 5482 0,'0'49'0,"0"51"15,0 48-15,0-23 16,0-26 0,0-50-16</inkml:trace>
  <inkml:trace contextRef="#ctx0" brushRef="#br0" timeOffset="5228.7767">11782 5432 0,'0'0'0,"25"-25"16,0 25 0,-25 25-1,0 50 1,0 24-1,0-74 1,0-1 0,25 51-1,-1-50 1,1 49 0,-50 25-1,-24-74 1,24-25 15,-74-25-31</inkml:trace>
  <inkml:trace contextRef="#ctx0" brushRef="#br0" timeOffset="5627.4773">12601 5184 0,'0'0'0,"-25"75"31,-25 24-31,26 25 16,-26-25-16,-24 25 15,-1-25 1,1 25 0</inkml:trace>
  <inkml:trace contextRef="#ctx0" brushRef="#br0" timeOffset="5777.1324">12601 5259 0,'0'0'16,"25"24"0,-25 26-16,0 49 0,0 50 15,0-50 1,0-74-16</inkml:trace>
  <inkml:trace contextRef="#ctx0" brushRef="#br0" timeOffset="5932.3176">12502 5606 0,'0'0'0,"49"0"31,1 0-15,-25 0-16,49 0 31</inkml:trace>
  <inkml:trace contextRef="#ctx0" brushRef="#br0" timeOffset="6144.3091">13271 5209 0,'0'0'0,"-25"25"0,25 99 16,-25 25-1,0 99 1,-49-124 0,98-75-1</inkml:trace>
  <inkml:trace contextRef="#ctx0" brushRef="#br0" timeOffset="6443.721">13295 5283 0,'0'0'0,"25"0"15,0 0 1,0 25 0,-25 25-1,-50 99 1,1-100 0,-26 1-1,100-25 1,25-50-1,198 0 1,-199 25-16,-24 25 16,-25 0-16,-50 49 15,-148 75 1,99-75 0,-25-49-1,0 50-15</inkml:trace>
  <inkml:trace contextRef="#ctx0" brushRef="#br0" timeOffset="7009.6205">11733 5804 0,'0'0'0,"24"0"47,26 0-31,0 0-16,-26 0 15,1 0 1,-25-25-16,-25 1 31</inkml:trace>
  <inkml:trace contextRef="#ctx0" brushRef="#br0" timeOffset="10472.6856">9153 6672 0,'0'0'0,"-25"0"16,50 0 15,74 25-15,25-25 0,50 0-16,-1 0 15,51-25-15,-75 25 16,-1 0 15</inkml:trace>
  <inkml:trace contextRef="#ctx0" brushRef="#br0" timeOffset="10905.6918">10964 6573 0,'0'0'0,"24"0"31,76-25-16,-1 1-15,50-1 16,223 25 15,-273 25-15,50-50-16</inkml:trace>
  <inkml:trace contextRef="#ctx0" brushRef="#br0" timeOffset="11338.7056">12502 6350 0,'0'0'0,"-25"0"15,50 25 1,49 0-16,0-1 16,75-24-16,397-24 31,-298-51 0,-174 75-15,-98 25-1</inkml:trace>
  <inkml:trace contextRef="#ctx0" brushRef="#br0" timeOffset="16034.1416">13519 9029 0,'0'0'0,"24"25"31,-24 74-15,0 25-16,0-25 15,0 25-15,0-49 16,25-26 0,-25-24-16,0 0 15,25-25 32,0-25-31,24 25-1,75-50 1,100 1 0,24 24-1,-124 0 1,49 25-1,-24 0-15,0 0 16,25 0 0,148 0-1,100-49 1,-224 24 0,274 0-1,-26 0 1,50 0-1,-248 1 1,273-1 0,0 0-1,-75 25 1,-222 0 0,173 0-1,-75 0 1,-24 0-1,-174 0 1,124 0 15,-50 0-15,-24 0 0,-25-25-1,-100 25 1,-24 0-1,-25-25 173,25-24-172,-25-26-16,25 51 15,-25-51 1,0 1-16,24-1 15,1-123 1,-25 123 0,0-73-1,0-51 1,0 100 0</inkml:trace>
  <inkml:trace contextRef="#ctx0" brushRef="#br0" timeOffset="17112.9453">14412 7590 0,'0'0'0,"0"25"47,24 25-31,-24 24-1,0 0-15,0-49 16,0 25-16,0-25 15,-24-75 126</inkml:trace>
  <inkml:trace contextRef="#ctx0" brushRef="#br0" timeOffset="18598.5826">12402 7565 0,'0'0'0,"-124"50"0,0 49 16,25-24 0,49-1-16,26-49 15,24 0-15,24-1 16,51 1-16,-26 25 15,51 0 1,-26 24-16,-24 25 16,-25 0-1,-100 149 1,-99-99 0,1-99-1,123-75 1,1-99-1,73 25 1</inkml:trace>
  <inkml:trace contextRef="#ctx0" brushRef="#br0" timeOffset="18765.7689">12849 8334 0,'0'0'0,"25"75"15,-25-1-15,-25 25 16,25 1 0,-25 98-1,-99-124 1</inkml:trace>
  <inkml:trace contextRef="#ctx0" brushRef="#br0" timeOffset="23313.7508">19199 6276 0,'0'0'0,"25"24"16,-25 1 0,24 0-1,-24 0 17,-24 24-17,-76 1 1</inkml:trace>
  <inkml:trace contextRef="#ctx0" brushRef="#br0" timeOffset="23482.2447">19298 7069 0,'0'0'0,"0"25"0,0 25 16,0-25-16,0 24 31,0-24-31,-50 49 15,50 1 17</inkml:trace>
  <inkml:trace contextRef="#ctx0" brushRef="#br0" timeOffset="23612.663">19298 7913 0,'0'49'15,"0"-98"-15,0 173 16,0-75-16,0-24 15,-25 25 1,25 24 0</inkml:trace>
  <inkml:trace contextRef="#ctx0" brushRef="#br0" timeOffset="23745.4605">19248 8558 0,'0'0'0,"25"74"15,-25-24 1,25-50-1,-25 24 1,-25-24 0,25 25-1</inkml:trace>
  <inkml:trace contextRef="#ctx0" brushRef="#br0" timeOffset="23864.2602">19323 9004 0,'0'25'16,"0"-50"-16,0 75 15,0-1-15,0 1 16,0-25-16,-50-25 16</inkml:trace>
  <inkml:trace contextRef="#ctx0" brushRef="#br0" timeOffset="24032.5729">19298 9699 0,'0'0'0,"0"74"0,0-24 16,25-26-1,-25 26-15,25-50 32,-25 25-17,0 0 1</inkml:trace>
  <inkml:trace contextRef="#ctx0" brushRef="#br0" timeOffset="26474.2141">15007 6127 0,'0'0'0,"0"25"31,0-1-15,0 26-1,-25-25 1</inkml:trace>
  <inkml:trace contextRef="#ctx0" brushRef="#br0" timeOffset="26607.0346">14908 6548 0,'0'25'0,"24"-25"31,-48 99 1</inkml:trace>
  <inkml:trace contextRef="#ctx0" brushRef="#br0" timeOffset="26773.454">14957 7094 0,'0'0'0,"0"50"16,25-25-16,-25-1 15,0 26-15,0-25 16,0 24 0,0-24-16,-25 0 15,50 49 1</inkml:trace>
  <inkml:trace contextRef="#ctx0" brushRef="#br0" timeOffset="26906.4816">15032 7764 0,'0'0'16,"0"25"-1,0 24-15,0-24 16,0 0 0,0 24-1,0-24 1,0 25-16</inkml:trace>
  <inkml:trace contextRef="#ctx0" brushRef="#br0" timeOffset="27040.7635">15106 8285 0,'0'0'0,"0"124"15,0-99-15,0 24 16,0 1 0,0-25 15,-50-25-15</inkml:trace>
  <inkml:trace contextRef="#ctx0" brushRef="#br0" timeOffset="27207.1248">15106 9054 0,'0'0'0,"0"25"0,0-1 16,0 1 0,0 25-1,0-25 1</inkml:trace>
  <inkml:trace contextRef="#ctx0" brushRef="#br0" timeOffset="27355.9506">15156 9550 0,'0'0'0,"0"49"0,0 26 16,24-50-1,-24 24 1,0-24-16</inkml:trace>
  <inkml:trace contextRef="#ctx0" brushRef="#br0" timeOffset="27478.4016">15230 9971 0,'0'75'16,"0"-150"-16,0 200 15,0-101 1,0-98 15</inkml:trace>
  <inkml:trace contextRef="#ctx0" brushRef="#br0" timeOffset="28165.225">14039 6648 0,'0'0'0,"25"0"16,50 0-1,-1 0-15,0 0 16,-24 49-16,-124 199 31,-75-124-15,99-74 0,1-25-1,123 0 16,50-25-15,-25-25 0,125 0-1,-150-223 17</inkml:trace>
  <inkml:trace contextRef="#ctx0" brushRef="#br0" timeOffset="28822.3322">19596 6350 0,'0'0'0,"25"0"16,49 25-1,-24 49-15,24 1 16,-24 148 15,-174-74 0,173-149 1,26 0-17,123 0 1,-24-25 0,-150 25 15,-24-25-31</inkml:trace>
  <inkml:trace contextRef="#ctx0" brushRef="#br0" timeOffset="30392.156">13742 11485 0,'0'0'0,"0"24"0,25 76 15,-25 24 1,0 24-16,0-24 16,0-49-16,0-50 15,24-25 32,1 0-31,0 0-1,0 0-15,24 0 16,1 0 0,74 0-1,50 0 1,74 0-1,-99 0 1,223 0 0,49-50-1,-173 50 1,-24-50-16,48 50 16,-23-49-16,-1 24 15,-25 0 1,25 25-1,198 0 1,-222-25 0,172 1-1,-23-1 1,-51 25 0,-74 0-1,-149 0 1,0 0-1,-49 0 1,-50-25 312,25-25-328,-25 26 16,25-51-1,-25 26-15,24-26 16,-24 26 0,-24-1-16,-26 25 15,0-49 1</inkml:trace>
  <inkml:trace contextRef="#ctx0" brushRef="#br0" timeOffset="37620.4217">15453 13246 0,'0'0'0,"-24"0"16,24 49 31,24 1-47,1 49 15,0 0-15,0-24 16,-25-1 0,25 100 15,-25-149-31,24-25 125,1 0-109,0 24-16,0-24 15,0 0-15,-1 0 16,26 0-1,-25 0 1,24-24-16,26 24 16,-50 0-1,24-25-15,1 25 16,74-25 0,-75 0-1,51 25-15,-26 0 16,1-25-16,-1 25 15,75 0 1,-50-24 0,-49 24-1,49-25 1,50 25 15,-1 0-15,51-25-1,-100 25 1,149-50 0,0 1-1,-99 24 1,-25 0-16,0 0 16,0 25-16,25 0 15,99 0 1,-25-24-1,-124 24 1,25-25-16,0 25 16,1-25-1,-26 25-15,99 0 32,-99 0-17,100 0 1,24-25-1,-25 25 1,1-25 0,-100 25-1,100 0 1,-51 0 0,1 0-1,-99 0 1,49 0-1,-74 0 1,0 0 0,-25 25 546,0-50-343,0 1-203,-25-1 30,25 0-30,0 0 0,0-24 109,0 24-110,0 0-15,0 0 16,0 0-16,0 0 31,0 1-15,0-1-1,0 0 1,0 0-16,0 0 16,0 1 15,-25 24-31,25-25 16,-25 0-1,25 0 1,0 0 78,0 1-79,0-1 16,-25 0-31,25 0 32,0 0 30,0 1-15,0-1-47,0 0 47,0 0 0,0 0-32,0 1 17,0-1-17,-124 25 95,124-25-95</inkml:trace>
  <inkml:trace contextRef="#ctx0" brushRef="#br0" timeOffset="40234.0264">16123 12229 0,'0'0'0,"25"25"0,0 49 16,24 25-1,-24 50-15,49-25 16,-24 0-16,0-99 15,-25-25 1,49-25 0</inkml:trace>
  <inkml:trace contextRef="#ctx0" brushRef="#br0" timeOffset="40444.2233">16619 12551 0,'0'0'0,"0"149"31,0-75-15,0 26 0,-25-51-1,-74-24 1,-50 0 0,75-25-1,-50-50 1</inkml:trace>
  <inkml:trace contextRef="#ctx0" brushRef="#br0" timeOffset="41124.2112">16495 12378 0,'0'0'0,"-49"0"16,24 0-1,0 0-15,0 0 47,25-25-31,-25 25-1,0 0 32,1-25-31,-26 25 0,25 0-1,-24-25 1,49 0-16,-25 25 15,0 0 1,25 50 78,0 0-94,0-26 15,0 1 1,0 0-16,-50 0 16,50 24-1</inkml:trace>
  <inkml:trace contextRef="#ctx0" brushRef="#br0" timeOffset="48891.7764">15329 10616 0,'0'25'47,"0"0"-47,-25 0 16,25 0-1,-49-1 1</inkml:trace>
  <inkml:trace contextRef="#ctx0" brushRef="#br0" timeOffset="49021.3978">15329 10939 0,'0'0'15,"-25"25"1,25 24 0,0 26-1,-74-51 1</inkml:trace>
  <inkml:trace contextRef="#ctx0" brushRef="#br0" timeOffset="49202.7879">15379 11559 0,'0'0'0,"-50"25"0,1-25 16,49 25 0,-25 24-1,-25-49 1,75 50-1</inkml:trace>
  <inkml:trace contextRef="#ctx0" brushRef="#br0" timeOffset="49351.7637">15280 11981 0,'0'0'0,"0"24"15,0 1 1,0 0-1,-25-25 1</inkml:trace>
  <inkml:trace contextRef="#ctx0" brushRef="#br0" timeOffset="49501.0634">15354 12402 0,'0'0'0,"0"25"16,0 0-1,-50-25 17,50 74-17</inkml:trace>
  <inkml:trace contextRef="#ctx0" brushRef="#br0" timeOffset="49651.6739">15379 12973 0,'0'0'0,"-25"49"0,25-24 15,-25-25 1</inkml:trace>
  <inkml:trace contextRef="#ctx0" brushRef="#br0" timeOffset="49821.2841">15429 13271 0,'0'0'0,"0"24"16,0 1 0,0 0-1,-25-25-15,25 50 16</inkml:trace>
  <inkml:trace contextRef="#ctx0" brushRef="#br0" timeOffset="49988.5511">15553 13593 0,'0'0'0,"0"25"15,0 0 1,-25-1-1,-25 26 1,50-124 0</inkml:trace>
  <inkml:trace contextRef="#ctx0" brushRef="#br0" timeOffset="50151.315">15602 14015 0,'0'0'0,"0"24"0,0 1 16,-49-25 15,73 50-15</inkml:trace>
  <inkml:trace contextRef="#ctx0" brushRef="#br0" timeOffset="50317.5638">15701 14610 0,'0'0'16,"0"25"-16,-24 0 0,-26-25 15</inkml:trace>
  <inkml:trace contextRef="#ctx0" brushRef="#br0" timeOffset="50484.1391">15627 14883 0,'0'0'0,"0"49"16,-25-24-1,25 0 1,0-75 15</inkml:trace>
  <inkml:trace contextRef="#ctx0" brushRef="#br0" timeOffset="52668.1119">14089 11162 0,'0'0'0,"-25"0"0,0 0 16,-24-25 0,-1 0-16,1 25 15,-26 25-15,26 0 16,24 50-16,0-1 16,25-24-1,0 24 1,99-49 15,50-124 0,-99 24-31,-1 1 16,-24-1-16,0 1 16,0 24-1,-25 149 16,24 26-31,-24-26 16,50 50 0,-25-75-1,0-173 32</inkml:trace>
  <inkml:trace contextRef="#ctx0" brushRef="#br0" timeOffset="53177.1469">14461 10815 0,'25'74'32,"-25"50"-32,0 25 15,0 25 1,0-50-1,0 25 1,25-149 15,0-25-15,-1 0-16,1-25 16,0 1-16,49 24 15,26 25 1,-76 0-1,-24 99 1,-49 0 0,-1-49-1,1-25 1,-51 0-16,51-25 16,-1-149-1</inkml:trace>
  <inkml:trace contextRef="#ctx0" brushRef="#br0" timeOffset="56262.0603">16272 13295 0,'0'0'0,"0"-24"16,0-1-16,-25-25 15,25 0 1,-99 26 15,-50 173-15,50 74 0,74-124-1,50-25 1,49-74-1,1-49 1,-1-50-16,50-100 16,-99 150-1,0 24-15,-1 74 47,1 100-31,0-25-16,0-49 15,25-51 1,-26-24-16,1 0 16,0-49-1,0-26-15</inkml:trace>
  <inkml:trace contextRef="#ctx0" brushRef="#br0" timeOffset="57094.2899">16942 12626 0,'0'49'31,"0"1"-31,0 49 15,24 0-15,-24 0 16,25 50 0,0-49-16,-25-26 15,25-24 17,24-224-1,1 75-16,24 99 17,-24 24-17,-25 101 1,-50-1 0,-49-50-1,49-74 1,-74-25-1,74-148 1</inkml:trace>
  <inkml:trace contextRef="#ctx0" brushRef="#br0" timeOffset="59909.3323">15949 10964 0,'0'0'0,"-24"0"15,-1 0-15,0 24 16,0 100 0,0 25-16,25-25 15,0-74 1,0 0-16,50-50 15,-25 0-15,99-174 32,-25-173 15,-74 322-32,-25 50 1,25 99-1,24 74 1,26-99 0,-75-74-1,-25-25 1,50 0-16</inkml:trace>
  <inkml:trace contextRef="#ctx0" brushRef="#br0" timeOffset="60677.9">16793 10468 0,'0'0'0,"0"49"63,25 50-63,-25 25 15,24 25 1,1 25-16,-25-50 15,0 0-15,0-50 32,0-148-1,25-25-15,0-1-1,99 51 1,-25 74-1,-74 24 1,-25 100 0,0-99-16,-75-1 15,26-24-15,-26-25 16,-73 0 0,98-74-1</inkml:trace>
  <inkml:trace contextRef="#ctx0" brushRef="#br0" timeOffset="63155.3648">17810 12923 0,'0'0'0,"0"-25"0,-25 25 16,-25 0-1,26 0-15,-26 0 16,0 25-16,26 25 16,-1 24-1,25 25-15,0-24 16,25-50-16,24 0 15,75-75 17,-49-198-1,-51 223-15,-24 75 15,50 49-16,0 0 1,74 0 0,-75-74-1,1-50 1,-1-49-16</inkml:trace>
  <inkml:trace contextRef="#ctx0" brushRef="#br0" timeOffset="63808.176">18256 12427 0,'0'0'0,"0"25"32,0 49-32,0 26 15,0 48 1,25 125 15,-25-248-15,25-25-1,0-50 1,-1-24 0,76-25-1,-51 99 1,1 0-16,49 99 15,-99-25 1,0 1-16,0-1 16,-49-24-1,-1-25 1,0-25-16,1 0 16,-1 0-1,-99-25 1</inkml:trace>
  <inkml:trace contextRef="#ctx0" brushRef="#br0" timeOffset="65449.105">17959 11063 0,'0'0'0,"-50"0"15,0 0-15,1 0 16,24 25-1,0 24-15,0 51 16,25 73-16,0-49 16,25-49-1,25-26-15,-1-49 16,26-25-16,24-247 31,-99 98-15,0 124 15,25 100-15,0 24-1,-1 26 1,1-76 0,50 51-1,-51-75-15,1 0 16,50 0-1</inkml:trace>
  <inkml:trace contextRef="#ctx0" brushRef="#br0" timeOffset="66184.9531">18579 10393 0,'0'0'0,"0"25"16,-25 49 0,25 75-16,0 0 15,0 25 1,0-1-16,0 1 15,25-100-15,-25-24 16,25-75 15,49-124-15,-24 75 0,-1-1-16,-24 51 15,25-1 1,-26 25-16,1 74 15,-25 26 1,-25-51 15,-99 1-15,-24-50 0,98-25-1,0 25-15</inkml:trace>
  <inkml:trace contextRef="#ctx0" brushRef="#br0" timeOffset="67934.347">20117 12626 0,'0'0'0,"-25"0"16,0 0 0,-25 0-16,1 0 15,-1 24 1,1 51-16,24 74 15,0-1-15,25-24 16,25-49 0,24-25-16,1-26 15,99-222 17,-50-224-1,-99 373-16,25 98 1,0 75 0,24 50 15,26-100-15,-51-49-1,26-50-15</inkml:trace>
  <inkml:trace contextRef="#ctx0" brushRef="#br0" timeOffset="68653.0194">20836 12030 0,'0'0'0,"0"75"15,0 24 1,0 50 0,0 396 15,25-470 0,0-174-15,-1-1-1,26 1-15,-25 25 16,24 49-16,1 25 16,49 99-1,-74 0 1,-25-24-16,-25 24 15,-24-25-15,-1-24 16,0-25 0,1-25-16,-50 0 15,49-174 17</inkml:trace>
  <inkml:trace contextRef="#ctx0" brushRef="#br0" timeOffset="72378.9987">21729 11112 0,'0'0'0,"25"0"16,24 0-16,26 0 15,49 50 1,-25 0-16,0 49 16,-24 25-1,-75 25-15,0 0 16,-248 198 15,124-347 0</inkml:trace>
  <inkml:trace contextRef="#ctx0" brushRef="#br0" timeOffset="72579.3127">21754 11857 0,'0'0'0,"0"99"0,0 0 16,0-25 0,74 1-1,149-75 1,-99-25 0,50-74-1,-149 74 1,-25-49-16</inkml:trace>
  <inkml:trace contextRef="#ctx0" brushRef="#br0" timeOffset="73049.0751">21878 10889 0,'0'0'0,"-50"0"16,1 0-16,-51 25 16,-73 74-1,98-49 16,75-1-15,25 26 0,0-1-1,24-24 1,1 24-16,0-49 16,-26 25-16,1-125 15</inkml:trace>
  <inkml:trace contextRef="#ctx0" brushRef="#br0" timeOffset="121033.0928">18802 3746 0,'0'0'0,"-74"0"15,-26 0 1,26 0-16,-1 49 16,26 26-1,-1 24-15,1 25 16,49-25-16,0-49 16,49-1-16,26-24 15,-1-25 1,25-25-16,100-248 31,-150 149-15,1-99-1,-25 149 1,0 74 15,-25 223-15,24-25-1,26-123 1,49-1 0,0-24-1,-49-50 1,0-50 0</inkml:trace>
  <inkml:trace contextRef="#ctx0" brushRef="#br0" timeOffset="121585.0182">19695 3175 0,'0'0'0,"-25"0"31,25 25-15,25 24-16,0 75 15,0 174 1,-25-149 0,-25 49-1,0-98 1,25-76-1,25-24 17,49-74-17,1-25-15,49-50 16,-100 124 15,1 25-15,25 124-1,-25 0 1,-25 0 0,0-74-1,-75-1 1,1-49 0,24 0-1,1-24-15,-1-1 16,0-50-16,50 1 15</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0:35:41.715"/>
    </inkml:context>
    <inkml:brush xml:id="br0">
      <inkml:brushProperty name="width" value="0.05292" units="cm"/>
      <inkml:brushProperty name="height" value="0.05292" units="cm"/>
      <inkml:brushProperty name="color" value="#FF0000"/>
    </inkml:brush>
  </inkml:definitions>
  <inkml:trace contextRef="#ctx0" brushRef="#br0">18355 1563 0,'0'0'0,"-24"-25"16,-1 0-16,0 0 16,0 0-1,-24 1-15,24-1 16,0 25-16,0 0 16,0 0-16,1 0 15,-1 0 1,-25 25-16,-123 223 31,49 0-15,74-25-1,50-124 17,0 0-32,74 100 15,1-125-15,24-24 16,0 0-1,149-50 1,-124-25 0,25-50-16,-25-24 15,0 0-15,-25 0 16,50-75 0,-99-49-1,-50 99 1,0-25-1,-75 74 1,-49-24 0,-24 25-1,73 49 1,26 0 15,-1 25-15,-25 0-1,26 75 1,-26-51 0</inkml:trace>
  <inkml:trace contextRef="#ctx0" brushRef="#br0" timeOffset="483.377">19670 1488 0,'0'0'0,"-25"0"16,1 0-16,-26 0 15,25 75 1,0-1-16,50 273 31,50-247-31,123 73 47,-124-123-47,50-25 16,-49-25-1,24-149-15</inkml:trace>
  <inkml:trace contextRef="#ctx0" brushRef="#br0" timeOffset="748.501">20613 1612 0,'0'0'0,"-25"0"15,25 50 1,0 24 0,0 26-1,0-1 1,0 0-16,0-25 15,0 1-15,0-26 16</inkml:trace>
  <inkml:trace contextRef="#ctx0" brushRef="#br0" timeOffset="1082.4116">21357 1463 0,'0'0'0,"25"75"15,-1 24-15,1 0 16,0 25 0,0-24-16,-25 24 15,-25-25-15,-25 0 16,-98 75 0,-26-125-1,124 26 1</inkml:trace>
  <inkml:trace contextRef="#ctx0" brushRef="#br0" timeOffset="11638.7254">17934 3522 0,'0'0'0,"25"0"31,24 25-31,26 0 16,-26 0 0,75-25-1,99-124 32,-148 99-31,99 0-1,-26 0 1,-48 25 0,-26 0-16,0 0 15,26 0-15,-26 25 16,100 0-1,24 0 1,-74-25 0,124 24-1,75-48 1,-175-26 0,1 25-1,174 0-15,-199 25 16,-25 50-1,0-50 1,-24 50 0,-26-150-16</inkml:trace>
  <inkml:trace contextRef="#ctx0" brushRef="#br0" timeOffset="59881.3136">7293 4713 0,'0'0'15,"-25"49"-15,0 1 16,25 49-16,0-24 16,0-1-1,0 1-15,0-26 16,0-24-16,0 0 15,0 0-15,0-1 16,0 1 0,0 50 15,0-51 0,74 1-15,26 0-1,-26 0-15,75-25 16,-25 0 0,49 25-16,249-25 15,74-25 17,-248-25-17,0 50-15,-24 0 16,48-25-16,-48 25 15,247-24 1,0-1 0,-272 25-1,24 0-15,-25 0 16,-24-25-16,-25 25 16,49-25-1,-123 25 1,-50 0-1,-25-25 48,0-49-63,0 0 16,0-1-1,0-148 1,-149 124-1,198 74 17</inkml:trace>
  <inkml:trace contextRef="#ctx0" brushRef="#br0" timeOffset="61078.1609">12725 4638 0,'0'0'0,"0"50"47,0 24-31,0 26-16,0 24 15,-25 0 1,0-25-16,0-25 15,25 1-15,-24-1 32,272-24-1,-100-25 0,225 24-15,48-49-1,26 25 1,49 0 0,-273-25-1,174 0 1,-50 0 0,-198 0-1,149 0 1,-199 0-1,50 0 1,-25 0 0,-75 0-1,1 25 1,-25-25 15,0 0-15,24 0-1,-24 24 1,0-24-16,0 0 16,24 0-16,-24 0 15,0 0 1,-25-49 78,0-26-79,0-49 1,0 50-16,0 24 16,-50 1-16,-24-1 31</inkml:trace>
  <inkml:trace contextRef="#ctx0" brushRef="#br0" timeOffset="76110.373">1017 3770 0,'0'0'0,"-99"25"0,0 25 16,24 24-1,1 25-15,-1-24 16,51-26-16,24-24 16,49 0-1,26 25 1,24-26-16,124 76 15,-149 24 17,-247 49 15,24-98-32,75-75-15,49 0 16,0 0-16,25-149 15</inkml:trace>
  <inkml:trace contextRef="#ctx0" brushRef="#br0" timeOffset="76361.1737">1439 4018 0,'0'0'0,"24"0"16,26 0 0,24-24-16,26-26 15,24 25 1,-25-24-1,-99-26 1</inkml:trace>
  <inkml:trace contextRef="#ctx0" brushRef="#br0" timeOffset="76508.5451">1513 4291 0,'0'0'0,"50"25"16,49-25-1,99-74 1,-123-26 0</inkml:trace>
  <inkml:trace contextRef="#ctx0" brushRef="#br0" timeOffset="78656.8451">3373 3398 0,'0'0'0,"-24"0"0,-1 0 16,-25 0-1,-49 75 1,25 49-16,24-25 15,25-25-15,0-49 16,25 0 0,25 0-16,25 0 15,24-1-15,174 100 32,-223-24-1,-75-26-16,-24-24 1,-75-1 0,124-49-1,1-99-15</inkml:trace>
  <inkml:trace contextRef="#ctx0" brushRef="#br0" timeOffset="78840.6202">3795 3125 0,'0'0'0,"0"25"31,-25 0-31,-49 74 16,49-49 15,-49-50-31</inkml:trace>
  <inkml:trace contextRef="#ctx0" brushRef="#br0" timeOffset="79306.3649">4093 3646 0,'0'0'0,"25"50"16,24 24-16,26 1 15,-1-26 1,75 1 0,-50-149-1,-49 24 1,-50 1-16,24-1 15,-24 26-15,-24 49 16,-100 25 0,24 99-1,-24 99 1,100-248 0</inkml:trace>
  <inkml:trace contextRef="#ctx0" brushRef="#br0" timeOffset="79672.7107">4762 3249 0,'0'0'0,"0"100"0,0 24 15,-24 124 1,24-174 0,24-24-1,51-100 1,-25-74 0,-26 99-1,51 0 16,-50 100-15,-25 24 0,-25-49-1,-25-25-15,25-25 16,25-50 0</inkml:trace>
  <inkml:trace contextRef="#ctx0" brushRef="#br0" timeOffset="79960.3396">5507 3299 0,'0'0'0,"-50"25"15,0 49-15,1 50 16,24 50 0,25-124 15,25-50-16,99-149 1,-99 99 0,24 0-1,1 50 1,-50 50 0,0 24-1,25-49-15,24-124 16</inkml:trace>
  <inkml:trace contextRef="#ctx0" brushRef="#br0" timeOffset="80197.5712">5928 3324 0,'0'0'0,"-24"25"16,-1 49 0,0 0-16,25 1 15,0-50 16,74-1-15,-24 51 0,-50-25-1,-25 24 1,-24-74-16,-1 0 16,25 0-16,0-223 15</inkml:trace>
  <inkml:trace contextRef="#ctx0" brushRef="#br0" timeOffset="80741.6825">6201 3448 0,'-25'0'0,"75"0"47,0 0-47,24 0 16,0-25-16,-24 0 16,24-99 15,-198 99 16,50 75-32,49 0 1,25 24-16,0 0 16,50 75-1,-25-99-15,24-25 16,-24-50-1,99-25 1</inkml:trace>
  <inkml:trace contextRef="#ctx0" brushRef="#br0" timeOffset="80955.0943">6871 3299 0,'0'0'0,"50"0"0,24 0 16,25-25 0,-24-24-1,-26-75-15</inkml:trace>
  <inkml:trace contextRef="#ctx0" brushRef="#br0" timeOffset="81105.4812">7119 3001 0,'0'0'16,"-25"100"-16,0-1 15,25 25-15,0 74 31,25-272-31</inkml:trace>
  <inkml:trace contextRef="#ctx0" brushRef="#br0" timeOffset="81986.9562">8161 2555 0,'0'0'0,"-50"-25"15,25 25 1,-24 0-16,-51 50 15,26 49-15,24 0 16,26 0 0,24 1-16,24-26 15,26 0-15,24-24 16,1-25 0,247-100 15,-222 26-16</inkml:trace>
  <inkml:trace contextRef="#ctx0" brushRef="#br0" timeOffset="89080.7287">7317 3820 0,'0'0'0,"0"-25"16,0 0-16,0 1 15,0-1-15,0 0 16,0 50 31,0 24-47,0 199 31,0-173 0,0-26-15,25-49 15,0 0-15,25 0 0,74 0-1,-50 0 1,0 0-16,150 0 15,-100 0 1,0 0-16,0 0 16,149-24-1,-125 24 1,150-25 0,0 25 15,-1 0-16,51-25 1,-199 25 0,148 0-1,50 0 1,-198 0 0,0 25-16,198-25 15,-173 0 1,0 0-16,-26 0 15,175 0 1,-1-25 15,-198 25-31,149 0 16,0 25 0,-50-25 15,-123 0-16,123 0 1,-25 25 0,-99-25-1,1 24-15,98-24 16,-123-24 0,24 24-16,0-25 15,75 25 1,24-25-1,-99 0 1,75 0 0,-25 25-1,0 0 1,-100 0 0,1 0-1,-25 0 16,-1 0-15,26 0 0,0 0-1,-26 0-15,26 0 16,24 0-16,1 0 16,-26 0-1,26-24-15,-1 24 16,1 0-16,-26 0 15,1-25 1,24 50 0,-49-25-1,25 0-15,-25 0 16,-1 0 0,26 0-1,0 0-15,24 0 31,-24 0-15,49 0 0,-25-25-1,-24 25 1,-25 0 78,-1 0-79,1 0-15,0 0 32,-25-25-17,0-25 48,25 1-63,-25-1 15,0 1-15,0-26 16,25 1 0,-25-1-1,0-49-15</inkml:trace>
  <inkml:trace contextRef="#ctx0" brushRef="#br0" timeOffset="92065.3551">7937 422 0,'0'0'0,"-24"49"16,-1 1-1,-74 396 32</inkml:trace>
  <inkml:trace contextRef="#ctx0" brushRef="#br0" timeOffset="93458.5593">7838 794 0,'0'0'0,"0"-25"16,0 99 15,0 26-15,-25 24-16,-24-25 15,49 0-15,-25-49 16,0-26 0,0 76 15</inkml:trace>
  <inkml:trace contextRef="#ctx0" brushRef="#br0" timeOffset="93892.5651">7342 1290 0,'0'0'0,"0"74"31,0 1-31,25-1 16,-25 0-16,50 1 15,-26-25 1,1-1 0,25 1-16,-1-50 15,100-25 1,99-198-1,-74 99 1,74-75 0,-149 125-16</inkml:trace>
  <inkml:trace contextRef="#ctx0" brushRef="#br0" timeOffset="177577.8497">9723 4465 0,'0'0'0,"-24"0"16,-1 25 15,25-1-15,-50 26-16,25 24 15,-49 50-15,24 1 16,1-26 0,-1 0-16,-24 75 47,49-174-47</inkml:trace>
  <inkml:trace contextRef="#ctx0" brushRef="#br0" timeOffset="177811.1388">9748 4366 0,'0'0'0,"0"24"16,50 1-16,-25 50 15,74 123 1,-25 75 15,-49-174-31,-25 0 32,-50-49-32</inkml:trace>
  <inkml:trace contextRef="#ctx0" brushRef="#br0" timeOffset="178127.5826">9500 4862 0,'0'0'16,"50"-25"-1,24 0 1,1 0-1,49 0 1</inkml:trace>
  <inkml:trace contextRef="#ctx0" brushRef="#br0" timeOffset="179110.3235">14833 4589 0,'0'0'0,"0"74"31,25 50-31,0 0 16,-25-74 0,0 49-16,0-49 15,0-1-15,0 1 16,0-75-1</inkml:trace>
  <inkml:trace contextRef="#ctx0" brushRef="#br0" timeOffset="179509.1335">14932 4589 0,'0'0'16,"0"-124"-16,50 74 0,99 50 31,-124 25-31,-25 25 15,-25 123 1,-25-98 0,-49-1-1,74-74 17,50 0-17,25-25 1,24 25-1,75 25 1,-124 99 0,-25-49-1,-25-26-15,-50 26 16,1-51-16,24 1 16,-74 0-1,0-25 1,100 0 31</inkml:trace>
  <inkml:trace contextRef="#ctx0" brushRef="#br0" timeOffset="181491.1092">6474 5085 0,'0'0'0,"0"-25"16,0 50 31,-25 49-31,25 50-1,0 0-15,-25 0 16,1 0-1,24-49-15,0-1 16,0-24 0,0-25-1,24-25-15,1 0 16,25 0-16,-1-25 16,26 0-16,-1 0 15,25-24 1,-99 24-1,50 50 1</inkml:trace>
  <inkml:trace contextRef="#ctx0" brushRef="#br0" timeOffset="181723.3739">6921 5631 0,'0'0'0,"0"49"31,0 50-31,0-24 16,0-1-1,24 1 1,-73-50-16</inkml:trace>
  <inkml:trace contextRef="#ctx0" brushRef="#br0" timeOffset="183123.2328">17413 5184 0,'0'0'0,"0"50"47,0 74-47,0 25 16,-25-1-16,0-48 15,25-1 1,-25-49-16,25-1 15,25-49 17,124-25-1,124-24 0,-223 49-15,-50-100 15</inkml:trace>
  <inkml:trace contextRef="#ctx0" brushRef="#br0" timeOffset="183474.2192">17909 5556 0,'0'0'0,"50"0"16,-1 25-16,1 0 15,24 49 1,-74 25 0,0-74-1,-49 50 1,-26-26-1,50-49 17,50 0-17,25 0 1,-1 0 0,51 0-1,-1 0 1,-50 25-1</inkml:trace>
  <inkml:trace contextRef="#ctx0" brushRef="#br0" timeOffset="187578.5577">12477 2307 0,'0'0'0,"0"25"31,0 24-31,0 26 16,-25-26-16,25 50 31</inkml:trace>
  <inkml:trace contextRef="#ctx0" brushRef="#br0" timeOffset="187751.24">12526 3125 0,'0'0'0,"0"50"15,-24-25 1,24 24-1,-25-24 1,50 74-16</inkml:trace>
  <inkml:trace contextRef="#ctx0" brushRef="#br0" timeOffset="187886.3592">12526 3721 0,'0'0'0,"0"25"16,0-1-1,0 1 1,-24 0 0</inkml:trace>
  <inkml:trace contextRef="#ctx0" brushRef="#br0" timeOffset="188067.1847">12576 4291 0,'0'0'0,"0"25"32,0 0-32,0 0 15,0-1 17,0 1-17</inkml:trace>
  <inkml:trace contextRef="#ctx0" brushRef="#br0" timeOffset="188187.1307">12576 4539 0,'0'0'0,"0"50"15,0-1 1,0 1 0,0 24-1,0-24 1</inkml:trace>
  <inkml:trace contextRef="#ctx0" brushRef="#br0" timeOffset="188355.0418">12601 5234 0,'0'0'15,"0"25"-15,-25-1 16,25 26 0,0-25-1,0 0 1</inkml:trace>
  <inkml:trace contextRef="#ctx0" brushRef="#br0" timeOffset="188514.3778">12576 5655 0,'0'0'0,"0"25"0,0 0 16,0 0-1,0 24 1,0-24-1,0 0 1</inkml:trace>
  <inkml:trace contextRef="#ctx0" brushRef="#br0" timeOffset="188682.0525">12576 6201 0,'0'0'15,"25"25"-15,-25 0 47,0-50-15</inkml:trace>
  <inkml:trace contextRef="#ctx0" brushRef="#br0" timeOffset="196093.1746">9525 11385 0,'0'0'0,"0"25"31,-25 50-15,-24 24-16,24 25 16,-50 25-1,26 49-15,-100 199 47,99-347-31</inkml:trace>
  <inkml:trace contextRef="#ctx0" brushRef="#br0" timeOffset="196276.3936">9525 11609 0,'0'0'0,"50"49"16,24 100-16,-24 25 15,74 148 1,-75-223-1,26 50 1,-75-99 0,0-75-1</inkml:trace>
  <inkml:trace contextRef="#ctx0" brushRef="#br0" timeOffset="196425.7973">9525 12179 0,'0'0'0,"25"0"16,0 25-1,99-50 1,-149-49 0</inkml:trace>
  <inkml:trace contextRef="#ctx0" brushRef="#br0" timeOffset="196859.4804">10641 11807 0,'0'0'0,"50"25"31,-1 24-31,1 51 16,0-26-16,24-24 47,-49-298-47</inkml:trace>
  <inkml:trace contextRef="#ctx0" brushRef="#br0" timeOffset="196942.1835">10914 11757 0,'-50'100'16,"100"-200"-16,-248 423 16,173-249-1</inkml:trace>
  <inkml:trace contextRef="#ctx0" brushRef="#br0" timeOffset="197512.0779">11807 11286 0,'0'0'0,"-25"0"15,25 50 1,-49 396 15,49-198 16,148-397-16,26 249 1,-348 148-1,50-199-16,100-24 1,48-124 0</inkml:trace>
  <inkml:trace contextRef="#ctx0" brushRef="#br0" timeOffset="197796.1708">12278 11906 0,'0'0'0,"-24"0"15,-26 25 1,-49 124 0,49 0-1,50-124 1,25-25 0,49-100-1,-24-24 1,-25 124-1,-25-25-15,25 75 16,-1 0 0,26-1-1,0-24 17</inkml:trace>
  <inkml:trace contextRef="#ctx0" brushRef="#br0" timeOffset="198011.7705">12626 11931 0,'-25'0'16,"50"0"-16,-75 25 16,25 24-16,0-24 0,25 0 31,25 25-31,0-1 16,-25 75-1,0-74 1,-25-25-1,-74-50 1</inkml:trace>
  <inkml:trace contextRef="#ctx0" brushRef="#br0" timeOffset="198374.5731">12799 12055 0,'0'0'0,"25"0"15,-25-25 1,50-49 0,-50 49-1,0 0 16,-25 25-15,-25 99 0,50-49-1,-25 74 1,75-49 0,0-51 15,74-24-16,0-24 1,-149-26 0</inkml:trace>
  <inkml:trace contextRef="#ctx0" brushRef="#br0" timeOffset="199326.5592">13171 10592 0,'0'0'0,"-25"0"31,25 24-15,0 100 0,-24 0-16,-1-24 15,25-26 1,0 75 15,99-124 0,25-25-15,0-25 0,-74-25 15</inkml:trace>
  <inkml:trace contextRef="#ctx0" brushRef="#br0" timeOffset="199494.4107">13742 10964 0,'-25'49'31,"0"26"-31,25-1 15,0 25-15,25-99 16</inkml:trace>
  <inkml:trace contextRef="#ctx0" brushRef="#br0" timeOffset="199982.1973">14362 11658 0,'0'0'0,"124"-25"0,25 25 16,-50 0-1,0-49 1</inkml:trace>
  <inkml:trace contextRef="#ctx0" brushRef="#br0" timeOffset="200191.8689">14585 11286 0,'0'0'0,"-25"75"16,-24 49 0,24 49-1,0 174 1,75-148 0,-1-174-1</inkml:trace>
  <inkml:trace contextRef="#ctx0" brushRef="#br0" timeOffset="200455.9522">15453 11237 0,'0'0'0,"25"124"0,-25 24 16,0 26-1,0 124 1,0-199 0,0-74-1,-25-50-15</inkml:trace>
  <inkml:trace contextRef="#ctx0" brushRef="#br0" timeOffset="200771.4123">15577 11261 0,'0'0'0,"25"-74"0,25 49 15,49 25 1,-74 25 0,-25 173-1,-75-24 1,26-124 15,24-50-15,75 0-1,-1 0 1,75 49 0,-74 1-1,-1-1-15,-49 26 16,-24-1-16,-26 1 15,-74-1 1,50-74 0,24-298-1</inkml:trace>
  <inkml:trace contextRef="#ctx0" brushRef="#br0" timeOffset="204071.7873">11013 4341 0,'0'0'0,"-49"0"16,24 0-16,74-75 31,1-49-15,24 0-16,26-24 15,49-1-15,-1-25 16,1 0 0,0-24-16,248-100 47,-149 249-16,-198 98-16,74 125 1,-50-100 0,100 75-1,-1-25 1,1-49 0,-100-75-1</inkml:trace>
  <inkml:trace contextRef="#ctx0" brushRef="#br0" timeOffset="222950.9289">4341 9773 0,'0'0'0,"-25"0"16,50 0-1,49 0 1,25 0 0,-24-25-16,49 25 15,25 0 1,24 0-16,26 0 16,297 0 15,-174 0 0,-272 0-15,-25 0 15,-50 0-15,-25-25-16,-24 1 31</inkml:trace>
  <inkml:trace contextRef="#ctx0" brushRef="#br0" timeOffset="223449.7135">4465 10220 0,'0'0'0,"0"-25"32,25 0-32,-1-25 15,1 26 1,50-1 0,-1 25-1,75 49 1,-75-49-1,174 50 1,25 0 0,-149-26-1,75-24 1,-100-24 0,-25 24 15</inkml:trace>
  <inkml:trace contextRef="#ctx0" brushRef="#br0" timeOffset="232030.5289">6772 13171 0,'0'0'16,"-25"25"-16,50-25 15,24 0 1,51-25-1,-1 0-15,50-24 16,-25-1-16,0 1 16,-75-26-16,26 26 31</inkml:trace>
  <inkml:trace contextRef="#ctx0" brushRef="#br0" timeOffset="232267.118">7342 12650 0,'0'0'16,"25"0"0,74 0-1,0 25 1,100 74 0,-150 50-1,-49-50 1,-49 1-16,-1-1 15,-24-25-15,24-24 16,-24-50-16,49 0 31</inkml:trace>
  <inkml:trace contextRef="#ctx0" brushRef="#br0" timeOffset="233590.1792">11237 13097 0,'0'0'0,"49"0"15,-24 0-15,49 0 16,1 0 0,-1 0-16,199 0 31,-174-50-15,75-49-1,-100 74 16,-24 50-15,0 99 0,-26-99-1,26-25 1,0 0 0,123-75-1,-74 26 1,25 24-16,149-25 15,-149 26 1,0 24-16,25-25 16,149 25-1,-174 0 1,0 0 0,-124-25-1,25-25 1</inkml:trace>
  <inkml:trace contextRef="#ctx0" brushRef="#br0" timeOffset="238002.1947">13097 11584 0,'0'0'0,"25"25"31,24-1-15,1 1-16,0 0 15,24 0-15,-24-25 16,-26-25-1,26 25-15,24-25 32,125 25 15,-100 0-32,-49 0 1,-50-25-1,49 50 17</inkml:trace>
  <inkml:trace contextRef="#ctx0" brushRef="#br0" timeOffset="239794.3686">12948 6772 0,'0'0'0,"0"24"16,0 26-1,0 49-15,0 1 16,0-1-16,0-25 16,0 25-1,0 1-15</inkml:trace>
  <inkml:trace contextRef="#ctx0" brushRef="#br0" timeOffset="239983.4841">13122 7367 0,'0'0'0,"74"0"16,1 0-1,-1 0 1,25-25-1,0 25-15</inkml:trace>
  <inkml:trace contextRef="#ctx0" brushRef="#br0" timeOffset="240403.6387">14139 6896 0,'0'0'0,"0"74"31,0 50-31,-25 25 16,-25 49 15,25-98-16,50-150 17,25-49-17,-1 0-15,1 24 16,49 26 0,-49 49-1,-25 24-15,0 51 16,-1-1-16,1 1 15,50-1 1,49-49 0,-50-100-1</inkml:trace>
  <inkml:trace contextRef="#ctx0" brushRef="#br0" timeOffset="250570.1526">19769 5606 0,'0'0'0,"0"49"15,-24 75-15,-1 25 16,-25 50 0,-49 421 15,248-571 0,-25-173 0,-75 0-15,-24 75 0,-25 98-1,25-24 1,25-25 0,49-74-1,-50-1 1,-24 1-16,-50-25 15,1 74 1,-26 25-16,0 25 16,-24 99-1,24-25 1,50-49-16,50-50 31</inkml:trace>
  <inkml:trace contextRef="#ctx0" brushRef="#br0" timeOffset="250890.5789">20265 6300 0,'0'0'0,"25"0"15,0 50 1,-25 49 0,25 149-1,-25-124 1,-25 75-1,-74-50 1,74-125 0,0 1-16,0-25 15,25-49 1,-24-26-16,48-123 16,51 49-1,-26 124 1,100-49 15,-74 49-15,-1-74-16</inkml:trace>
  <inkml:trace contextRef="#ctx0" brushRef="#br0" timeOffset="251240.1704">20910 6127 0,'0'0'0,"0"49"31,-49 75-31,-1 0 16,-49 75 0,99-150-1,25-49 16,24-49-15,100-174 0,-50 123-1,-49 100 1,24 50 0,-24 74-1,0-50 1,-26-49-1,26-74 1</inkml:trace>
  <inkml:trace contextRef="#ctx0" brushRef="#br0" timeOffset="251456.8125">22101 6028 0,'0'24'15,"-25"76"-15,-24-1 16,-1 50 0,0-50-1,-49 99 1,-25-74 0,25-99-1,-75-25-15</inkml:trace>
  <inkml:trace contextRef="#ctx0" brushRef="#br0" timeOffset="251839.1132">19149 6003 0,'0'0'0,"-25"-25"16,1 25-16,-1 25 16,0 99-1,199 496 17,-100-645-17</inkml:trace>
  <inkml:trace contextRef="#ctx0" brushRef="#br0" timeOffset="252270.8577">18157 6598 0,'0'0'0,"0"-25"15,-25 25-15,0 0 16,-24 174 0,24 0-1,99 74 1,100-224-1,24-197 17,-73-125-17,-125 199 1,-50-75 0,-124 100-1,25 148 1,50 100-1,124-50 32</inkml:trace>
  <inkml:trace contextRef="#ctx0" brushRef="#br0" timeOffset="268490.6174">20092 3696 0,'0'0'15,"0"50"1,0 24-16,25 25 16,-1 25-1,1 0-15,-25-25 16,0-24-16,-49-1 15,24 25 1</inkml:trace>
  <inkml:trace contextRef="#ctx0" brushRef="#br0" timeOffset="268819.8104">19621 4440 0,'0'0'0,"0"-50"31,49 1-31,1-26 16,24 1 0,100-124-1,-1 49 1,-123 99-1,24 50 1,1 149 0,-26-25-1,26 74 1,-26-123-16,-49-1 16,25-49-1</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0:40:25.408"/>
    </inkml:context>
    <inkml:brush xml:id="br0">
      <inkml:brushProperty name="width" value="0.05292" units="cm"/>
      <inkml:brushProperty name="height" value="0.05292" units="cm"/>
      <inkml:brushProperty name="color" value="#FF0000"/>
    </inkml:brush>
  </inkml:definitions>
  <inkml:trace contextRef="#ctx0" brushRef="#br0">8533 2307 0,'-25'0'16,"25"49"0,0 75-1,-25 25-15,25 0 16,0-50-1,0 75 1,25-124 15,0-50 1,148-25 14,-73-25-46,148 1 16,-99 49-16,-1-25 16,26 25-1,272-25 1,-197 0 0,48 0-16,1 1 15,49 24-15,25-25 16,422 25-1,124-25 1,-447 25 0,496-50-1,26 1 1,-26 24 0,-49 25 15,-497 0-16,348 25 1,-198-25 0,-174 25-1,-298-1 1,-99 51 0</inkml:trace>
  <inkml:trace contextRef="#ctx0" brushRef="#br0" timeOffset="1454.9451">8607 3944 0,'0'0'0,"25"0"32,-25 74-32,25 26 15,0 48-15,-25-24 16,0 0-16,0 0 16,0-24-1,0-26-15,0 1 16,0-26-16,-25 1 47,50-50-16,-1 0-15,26 0-1,74 0 1,75-25-1,-51 25 1,1 0-16,0 0 16,25 0-16,-1 0 15,26 50 1,24-50-16,223 0 16,-198 0-1,273 0 16,0 0-15,-248 0 0,-25 0-16,323 0 15,-298-25-15,-1-25 16,26 50 0,198-25-1,-248 25 1,347 50-1,-396-25 1,74 24 0,-50 1-1,-99-25 1,74 0 0,-24-1-1,-75-24 1,-74 0 15,-50 0-15,-49 0-1</inkml:trace>
  <inkml:trace contextRef="#ctx0" brushRef="#br0" timeOffset="2530.0583">12898 744 0,'0'0'0,"0"50"0,0 24 16,0 25-16,0 25 16,0 75-1,0-50-15,0 49 16,0 25-16,0 1 16,0 966 15,-24-222 16,-26-224-32,0-25 1,26-372 0,-1 348-1,25-348 1,0-148-16</inkml:trace>
  <inkml:trace contextRef="#ctx0" brushRef="#br0" timeOffset="7206.8849">11336 1364 0,'0'0'0,"0"25"31,0 0-15</inkml:trace>
  <inkml:trace contextRef="#ctx0" brushRef="#br0" timeOffset="7375.2721">11286 1885 0,'0'0'0,"0"25"15,-25 49 1,1-49 0,24 50-1</inkml:trace>
  <inkml:trace contextRef="#ctx0" brushRef="#br0" timeOffset="7530.4783">11336 2332 0,'0'0'0,"-25"0"0,25 49 16,0-24-1,0 25 1,0-26-16,0 1 15</inkml:trace>
  <inkml:trace contextRef="#ctx0" brushRef="#br0" timeOffset="7669.9481">11311 2828 0,'0'0'0,"0"25"31,0-1-15,0 51 15</inkml:trace>
  <inkml:trace contextRef="#ctx0" brushRef="#br0" timeOffset="7790.5347">11286 3175 0,'0'0'0,"0"25"15,0 0 1</inkml:trace>
  <inkml:trace contextRef="#ctx0" brushRef="#br0" timeOffset="7949.6887">11311 3671 0,'0'0'0</inkml:trace>
  <inkml:trace contextRef="#ctx0" brushRef="#br0" timeOffset="8129.8953">11410 3870 0,'0'0'0,"-49"24"16,24-24 0,0 0-1,25 25 1,0 0 0,0 25-1</inkml:trace>
  <inkml:trace contextRef="#ctx0" brushRef="#br0" timeOffset="8278.7855">11385 4192 0,'0'0'15,"-49"0"63</inkml:trace>
  <inkml:trace contextRef="#ctx0" brushRef="#br0" timeOffset="8443.181">11361 4490 0,'0'0'0,"0"24"62,-25 1-46</inkml:trace>
  <inkml:trace contextRef="#ctx0" brushRef="#br0" timeOffset="8582.2085">11361 4762 0,'0'0'0,"0"25"15,0 0 16,0 0-15,-25 0 0</inkml:trace>
  <inkml:trace contextRef="#ctx0" brushRef="#br0" timeOffset="8734.6405">11336 5259 0,'0'0'0,"0"24"15,-25-24 1,25-24 0</inkml:trace>
  <inkml:trace contextRef="#ctx0" brushRef="#br0" timeOffset="8910.8445">11385 5581 0,'0'0'0,"0"25"0,-24-25 63,48 0-48</inkml:trace>
  <inkml:trace contextRef="#ctx0" brushRef="#br0" timeOffset="9050.3008">11509 5829 0,'-49'25'15,"24"0"-15,0-25 16,25-50 15</inkml:trace>
  <inkml:trace contextRef="#ctx0" brushRef="#br0" timeOffset="10582.0536">8334 1786 0,'0'0'0,"0"-25"16,0 0-16,25 25 15,-25-24-15,50-1 16,-1-25 0,1 0-16,-25 1 15,24-1-15,-24 1 16,25 24 0,49 25 15,25 149 0,50-25-15,24-25-1,-24-74 1,-25-50 0,24-124 15,-123 75-31,24-125 31,-74 174-15,0 1-1,0 48 17,25 1-17,49 0 1,1-25-16,-1 0 15,26 0-15,24 0 16,49-25 0,-74 25-1,-24 50 1,-26-25 0,-24 24-16,74 75 15,-74-24 1,0-1-1,-25-74 1,50-25 15</inkml:trace>
  <inkml:trace contextRef="#ctx0" brushRef="#br0" timeOffset="12220.4765">8880 4366 0,'0'0'0,"0"-25"0,25-25 15,0 1-15,-1-1 16,26 0-16,-25 1 16,25-26-1,-1 26-15,26-26 16,-26 26 0,1 24-16,-25 25 15,123 99 16,-24 75-15,50-50 0,49-99-1,-99-50 1,75-174 0,-50 51-1,-75 98 1,25-49-1,-49 74 17,-25 50 15,-1 0-47,26 24 15,0-24 1,123 0-1,-24 0 1,-74-25 0,-75 24-1,0 51-15</inkml:trace>
  <inkml:trace contextRef="#ctx0" brushRef="#br0" timeOffset="21070.5884">8508 1339 0,'0'0'0,"0"-49"15,0-1-15,25-24 16,24 24-16,-24 1 16,25-1-16,-1 0 15,26-49 1,49 25-16,-25-25 16,25 24-16,-25-24 15,125 99 16,-175 50-31,100 123 47,-50-123-47,0 24 16,150 50 0,-1-49-1,-124-75 1,173 0-1,-173 0-15,0-50 16,0 25-16,-24 0 16,73-24-1,-74 24 1,-49 25 0,0 0-1,-26 0 16,1 0-31,0-50 32,0 26-17,0 24 1,-1 0 0,26 24-1,-25 26 1,99 49-1,49 25 1,1-74 0,25-25-1,-100-25 1,0-25-16,99-25 16,-74 1-1,-24-1-15,-26 25 16,100-24-1,-25 49 1,-75 0 0,0 0-1,50 24 1,-74-24-16,0 25 16,-1 25-1,1 49 1,-1 0-1,1-24 1,-25-75 0</inkml:trace>
  <inkml:trace contextRef="#ctx0" brushRef="#br0" timeOffset="22613.8802">8706 5556 0,'0'0'0,"0"-49"16,25 24-16,-25 0 16,25 25-1,0 50 1,24 24-16,1 25 15,24-24 1,249 98 15,297-24 1,-322-149-17,-149 0 1,173-99-1,0-25 1,-24-25 0,0 50-1,-199 49 17,75 25-17,-100 100 1,-49 49-1,-25-25 1,0 75 0,25-50-1,24-75 1,-24-49 0,0 25-16,24-25 15,1 0-15,0-25 16,148-49-1,25 0 1,-99 49 0,124-25-1,1 25 17,-26 1-17,0 24 1,-99 0-1,124-25 1,-50-75 0,-123 26-1,-1 24-15,-24-24 16,-25 24-16,-75-24 16</inkml:trace>
  <inkml:trace contextRef="#ctx0" brushRef="#br0" timeOffset="24914.952">14734 1240 0,'0'0'0,"0"50"16,0-25-16,0 24 16,0 1-1,0-1-15,0 1 16,-25 0-16,25-26 15</inkml:trace>
  <inkml:trace contextRef="#ctx0" brushRef="#br0" timeOffset="25075.0652">14734 2158 0,'0'0'16,"0"25"-16,-25 49 31,0-74-31</inkml:trace>
  <inkml:trace contextRef="#ctx0" brushRef="#br0" timeOffset="25224.3708">14734 3150 0,'-50'25'15,"100"-50"-15,-124 100 16,49-26 0,25 26-16,-25-1 15,25-24 1</inkml:trace>
  <inkml:trace contextRef="#ctx0" brushRef="#br0" timeOffset="25390.5982">14709 3894 0,'0'0'0,"25"50"16,-25 49-16,25 0 16,-25 1-1,0-26-15,-25 0 16,0 26-16,-24-26 16,-1-24-16,50 49 15</inkml:trace>
  <inkml:trace contextRef="#ctx0" brushRef="#br0" timeOffset="25524.3205">14784 5110 0,'0'0'0,"0"25"0,0-1 31,-25-24-31</inkml:trace>
  <inkml:trace contextRef="#ctx0" brushRef="#br0" timeOffset="25662.2806">14932 5556 0,'0'0'0</inkml:trace>
  <inkml:trace contextRef="#ctx0" brushRef="#br0" timeOffset="43873.3721">18380 4514 0,'0'0'0,"0"25"31,-25 50-31,1-1 16,24 0-1,-25-24 17,25 49-1,25-123 0,24-26-31,-24-25 16,25 1-1,-26 49 1,1-24 0,0 49-1,0 49 16,25 175-15,-50-125 0,24 0-1,-24-74 1,-49 0 0</inkml:trace>
  <inkml:trace contextRef="#ctx0" brushRef="#br0" timeOffset="44355.9196">19323 4192 0,'0'0'0,"-25"99"31,-25 25-15,26 50-16,-1-1 15,0 1 1,75 0 15,24-199-31</inkml:trace>
  <inkml:trace contextRef="#ctx0" brushRef="#br0" timeOffset="44839.06">19521 4862 0,'0'0'16,"0"25"-1,0-1-15,0 1 16,25 0 0,0-50-1,0 0-15,0-24 16,-1 24-16,1 0 16,-25 0-16,-25 25 31,1 25-16,-26 25-15,25 24 32,0-49-17,50-25 1,0-25 0,25 25-1,-26 25 1,1 74-1,-25 50 1,-25-75 0,1 1-16,-1-26 15,-75 1 1,76-50-16,24-25 47,0-24-32,0-1-15,74-49 32,1 0-17,-1-25 1</inkml:trace>
  <inkml:trace contextRef="#ctx0" brushRef="#br0" timeOffset="45206.9906">20067 4614 0,'0'0'0,"0"49"31,-50 26-15,26 74-16,-26-1 16,25-48-16,0-76 15,50-24 16,50-74-31,49-100 32,-75 100-17,26 24 1,-26 100 0,1 99-1,-1-75 1,1-24-1,24-25 1,1-50 0,24 25-1</inkml:trace>
  <inkml:trace contextRef="#ctx0" brushRef="#br0" timeOffset="46003.9014">19348 4837 0,'0'0'0,"-25"50"15,0-1-15,25-24 16,0 25-16,50-50 31,-1-100 0,-49 76-31,0-26 16,-99 0 15,25 125 1,74-150-17</inkml:trace>
  <inkml:trace contextRef="#ctx0" brushRef="#br0" timeOffset="56039.1635">21258 4068 0,'0'0'0,"49"99"0,1 25 15,-1 25 1,-24 0-16,-25 0 16,0 24-16,-25-24 15,-49 0-15,-25-50 16,0 0-1</inkml:trace>
  <inkml:trace contextRef="#ctx0" brushRef="#br0" timeOffset="56511.1517">17735 3994 0,'0'0'0,"-24"0"16,-26 223 0,25-50-1,75 373 17,49-422-32,99-25 31</inkml:trace>
  <inkml:trace contextRef="#ctx0" brushRef="#br0" timeOffset="57210.6328">22051 3969 0,'0'0'0,"0"99"0,0 50 16,-24-50-1,-1 50-15,0 0 16,0 24-16,0-24 15,25-50 1,0-24-16,50-75 16,24 49-1</inkml:trace>
  <inkml:trace contextRef="#ctx0" brushRef="#br0" timeOffset="57493.1484">22324 4887 0,'0'0'0,"25"0"15,-25-25-15,25 25 32,24-50-32,-24 0 15,0-24 1,0 24 0,-25 26-1,-50 24 1,25 0-1,1 0 1,24 49 0,0 1-1,0-25 17,24-1-32</inkml:trace>
  <inkml:trace contextRef="#ctx0" brushRef="#br0" timeOffset="57795.4255">22671 4564 0,'0'0'15,"0"25"-15,25 24 16,0 150 0,0 49-1,-25-149 1,-75 75-1,26-100 1,24-74 0,0 0-16,0-124 15,25 50 1,25 24 0,0 1-1,25-26 1,-1 26-1,1-1-15,0 25 16</inkml:trace>
  <inkml:trace contextRef="#ctx0" brushRef="#br0" timeOffset="58109.6915">23192 4539 0,'0'0'15,"0"99"-15,-24 1 16,-1-1-16,25-49 16,-25-1-1,50-74 1,24-74 15,26-50-15,-50 124-16,-1 25 15,1 0-15,0 25 16,49 50 0,-49-51-1,25-24 1,-1 0-16</inkml:trace>
  <inkml:trace contextRef="#ctx0" brushRef="#br0" timeOffset="89395.1738">5928 10542 0,'0'0'0,"50"0"16,0-25-1,49 25-15,0 0 16,99-25 0,50 1-16,50 24 15,74-50-15,25 50 16,25-25-1,644-24 17,-222 98-1,-720-49-15,-149 0-1,0 25 1</inkml:trace>
  <inkml:trace contextRef="#ctx0" brushRef="#br0" timeOffset="90408.0174">9823 9327 0,'0'0'0,"0"74"32,0 50-17,0 25-15,49-25 16,-24-25-1,49-49-15,1-26 16,-1-24-16,26-49 16,24-75-1,471-744 17,-471 744 14</inkml:trace>
  <inkml:trace contextRef="#ctx0" brushRef="#br0" timeOffset="93124.823">13568 10418 0,'0'0'0,"25"0"0,25 25 15,-1-25 1,1 25-16,24-1 16,1 1-16,24 0 15,-25 0 1,25 0-16,-24-1 16,24 1-16,25 0 15,149 0 16,-99-25-15,-1 0 0,-24 0-1,-75 0 1,125-25 15,49-25-15,-99 26-1,-25-1-15,173-50 16,-148 51-16,-49-1 16,-1 0-1,74-25 1,-123 26 0,49-26-1</inkml:trace>
  <inkml:trace contextRef="#ctx0" brushRef="#br0" timeOffset="123964.9586">17487 6251 0,'0'0'0,"-25"0"31,50-75 0,0-24-15,0 50-16,0-1 16,0 25-1,-25 149 17,0 248-1,0-198-16,0-100 1,24-74 0,1-49 15</inkml:trace>
  <inkml:trace contextRef="#ctx0" brushRef="#br0" timeOffset="124115.595">17959 6077 0,'0'0'0,"24"0"16,26 0-16,0 25 16,-1-25-16,26 25 15,49-25 1,-100-25 0</inkml:trace>
  <inkml:trace contextRef="#ctx0" brushRef="#br0" timeOffset="124278.9292">18157 6300 0,'0'0'0,"0"25"15,0 0 1,50-25 0,74 0-1,-75 0 1,-49-74-16</inkml:trace>
  <inkml:trace contextRef="#ctx0" brushRef="#br0" timeOffset="124861.4319">17462 5804 0,'0'0'0,"0"25"16,0 99-16,0-25 15,-24 25 1,-26 248 15,50-396-15</inkml:trace>
  <inkml:trace contextRef="#ctx0" brushRef="#br0" timeOffset="125460.2065">18901 5854 0,'0'0'0,"-25"25"15,1 49 1,-1 50-16,-25 0 15,25 174 17,125-249-1,-76-98-15,-24-1-1,0-24 1,0 49-1,-24 25 1,-1 0 0,25 50-1</inkml:trace>
  <inkml:trace contextRef="#ctx0" brushRef="#br0" timeOffset="126199.3755">18579 5804 0,'0'0'0,"-50"75"15,0 98-15,1 26 16,24-26-1,25-49-15,0-74 16,25 0-16,-50-50 31</inkml:trace>
  <inkml:trace contextRef="#ctx0" brushRef="#br0" timeOffset="126593.493">18852 5953 0,'0'0'0,"-25"50"16,-74 99-1,99 49 1,24-124-1,26-49-15,24 25 16,-24-50-16,24 0 16,50-50-1,-99 1 1,-25-51 15,-49-24-15,-1 50-1,-24 74 1,24 25 0,-24 24-1,49-73 1</inkml:trace>
  <inkml:trace contextRef="#ctx0" brushRef="#br0" timeOffset="126893.1392">19496 5507 0,'0'0'0,"-74"0"15,0 99-15,-1 25 16,-49 223 0,99-99 15,50-223-16,50 0 1,49-100 0,-75-49-1,-74 25 1,1 99 0,-51 0-1,-24 0 1</inkml:trace>
  <inkml:trace contextRef="#ctx0" brushRef="#br0" timeOffset="128280.6828">20687 6028 0,'0'0'0,"-50"49"0,26 50 15,-51 50 1,50-25-16,1 0 16,24-49-16,49-51 15,1-24-15,49-24 31</inkml:trace>
  <inkml:trace contextRef="#ctx0" brushRef="#br0" timeOffset="128707.3548">20861 6375 0,'0'0'0,"-25"0"31,25 25-31,0 74 31,124-149 0,-124 1-15,0 24 31,25 25-31,-25-25-1,25 25-15,24 0 31,-24 0-15,25 50-16,-50-1 16,-25 50-16,-25 1 15,-24 24 1,24-75 0,25-49-1,1 0-15,48-25 31,1-49-31,25 0 16,-25-26 0,24 1-1</inkml:trace>
  <inkml:trace contextRef="#ctx0" brushRef="#br0" timeOffset="128975.876">21282 6201 0,'0'-25'0,"0"50"0,0-25 46,0 75-30,-24 49 0,24-100-1,24-24 1,100-148 0,-49 24-1,-26 148 1,-73 150-1,24-75 1,0 0 0,24-49-1,26-25 1</inkml:trace>
  <inkml:trace contextRef="#ctx0" brushRef="#br0" timeOffset="129123.9734">21853 6325 0,'50'-25'16,"-100"50"-16,273-74 16,-124 24-16,25 0 15,-49 25 1,-1-25 0,-49 25-16</inkml:trace>
  <inkml:trace contextRef="#ctx0" brushRef="#br0" timeOffset="129257.9546">22076 6400 0,'0'0'0,"0"24"16,25-24-16,49 0 15,125-24 1,-75-1 0,-50-99-1</inkml:trace>
  <inkml:trace contextRef="#ctx0" brushRef="#br0" timeOffset="129789.6223">23019 6077 0,'0'0'0,"25"0"16,-1 25-16,-24 25 15,-24-1 1,-26 100 0,0-75-1,26-24 1,24-25-16,0 49 16,24-49-1,1-25 1,50 0-16,73-99 31,-48 49-15,-51 25-16,-24 25 15,0 50-15,0-25 16,24 24-16,-24-49 16,99 0-1,-74 0 1,49-74-1,-99 49-15,0 0 16,0 1-16,-25-26 16,-25 25-1,26 25-15,-1 0 16,-25 0-16,1 50 16,-1 99-1,25-125 1</inkml:trace>
  <inkml:trace contextRef="#ctx0" brushRef="#br0" timeOffset="131404.8579">21481 8012 0,'-25'0'16,"-25"74"-16,1 1 16,-1 24-1,25 0-15,25-24 16,0-26-1,0 1-15,25-25 16,50-1-16,322 26 47,-199-124-16,-198 49-15,0 0-16</inkml:trace>
  <inkml:trace contextRef="#ctx0" brushRef="#br0" timeOffset="131541.5505">21803 8285 0,'-24'-25'15,"48"50"-15,-73-50 16,-1 99 0,50 75-16,-25 50 15,-24 272 1,49-322 15</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0:50:34.687"/>
    </inkml:context>
    <inkml:brush xml:id="br0">
      <inkml:brushProperty name="width" value="0.05292" units="cm"/>
      <inkml:brushProperty name="height" value="0.05292" units="cm"/>
      <inkml:brushProperty name="color" value="#FF0000"/>
    </inkml:brush>
  </inkml:definitions>
  <inkml:trace contextRef="#ctx0" brushRef="#br0">9575 7541 0,'0'0'0,"24"0"15,26 0 1,0-25-16,24 25 16,0-25-1,26 25-15,24-25 16,-25 25-16,25-25 16,0 25-1,25 0-15,297 0 31,-297 0-31,298 25 47,-299-25-47,-24 25 16,25-25 0,99-25-1,-74 0 1,-100 25-1,-49 0-15,74 0 16,-49 0 0,-25 0-16,49 25 15,25 0 1,-24 0 0,24 0-16,50-25 15,-50 0 1,-24 0-16,24 24 15,99 1 1,-123-25 0,123 0 15,0 0-15,-24 0-1,0 50 1,-75-50-1,25 25 1,0-1 0,-50-24-1,-24 0-15,49 0 16,-24 0 0,-26 0-16,26 0 15,49 0 1,-50 0-1,1 0 1,-26 0-16,26 0 16,-1 0-16,50 0 31,50 0-15,-100 0-1,149 0 1,-24 25-1,-1-25 1,-74 0 0,-74 0-1,-25 25 1,-25-50 15,-50-24-31,50 24 31</inkml:trace>
  <inkml:trace contextRef="#ctx0" brushRef="#br0" timeOffset="395.3922">15999 7441 0,'0'0'0,"50"0"0,-1 0 16,26 0 0,73 0-1,-73 0 1,-25 0-1</inkml:trace>
  <inkml:trace contextRef="#ctx0" brushRef="#br0" timeOffset="2252.263">8781 9897 0,'0'0'0,"49"74"16,26 1-16,-1-1 16,26 1-16,24-50 15,-25-25 1,0 0-1,0-25-15,-24-25 16,-26 25-16,26-49 16,247-1 31,25 75-16,-74-24-16,-25 24 1,-25 49 0,-98-24-1,172-25 1,-148 0 0,-99-25-1,-50 100 16</inkml:trace>
  <inkml:trace contextRef="#ctx0" brushRef="#br0" timeOffset="18943.4221">20985 8359 0,'0'0'0,"-25"-25"0,0 25 16,0 0 0,1-24-1,-1-1-15,0 25 16,-25-25-16,1 25 15,-26 0 1,-24 25-16,-25 0 16,-174 148 15,50 298 0,248-173-15,25-149-1,0 25-15,49-1 16,26-24 0,24-25-16,148 50 15,101-50 17,-150-99-17,0-1-15,0-24 16,-24-49-16,-26-1 15,100-99 1,-174 75 0,75-149-1,-75-25 1,0 0 0,-49 74-1,-25 50-15,0 25 16,0 24-16,-25 26 15,-25-51 1,0 51 0,-50-50-1,26 49 1,-1 25-16,-24 0 16,24 25-1,-74-24 1,50 24-1,-100-50 1,-24 0 0,99 26-1,-50-51-15</inkml:trace>
  <inkml:trace contextRef="#ctx0" brushRef="#br0" timeOffset="19861.9026">20613 8657 0,'0'0'0,"-50"25"31,-24 49-31,-50 0 16,49 1-16,26-50 16,24-25-16,25-25 31,25 25-31,24 0 15,-49 25-15,50 223 32,-25-174-17,-25 75 1,0-25 15</inkml:trace>
  <inkml:trace contextRef="#ctx0" brushRef="#br0" timeOffset="20059.2073">20762 8731 0,'0'0'0,"49"0"0,-24-25 16,25 25-1,-26 0-15,1 0 16,-50 50 0,25 24-16</inkml:trace>
  <inkml:trace contextRef="#ctx0" brushRef="#br0" timeOffset="20712.2136">20762 8930 0,'-25'0'15,"50"0"-15,-25 0 16,49 0-1,26 0 1,-1 0 0,-24 0-16,-50 24 15,0 1 1,-50 25-16,-24 24 16,-50 1-1,99-50 1,50-25 15,24-25-31,1 0 16,-1 0-1,-98 75 17,-1-1-17,25-24 1,-24 25-1,74-50 17,24 0-17,1-50 1,-1 25 0,-24 25-16,-25 25 15,-25 25 1,1-1-16,-1 1 15,-50 0 1,51-26 0,-1 1-1,50-25 1,49 0 0,25-25 15,-74 75-16,-25 99 1,-25-75 0,-24-49-1,-26-124 1,100 49 0</inkml:trace>
  <inkml:trace contextRef="#ctx0" brushRef="#br0" timeOffset="21174.9901">21530 8806 0,'0'0'0,"-49"0"0,-1 0 15,1 0 1,-1 24-1,-49 76 1,74-76 0,25 1-1,25 25 1,0 0 0,-1 74-1,1-100 1,-25-73 15,0-26-31,50-24 16,24-25-1,-24 99 1,-25 25 0,24 75-1,-49 49 16,0-50-15,-25-24 0,1-50-16</inkml:trace>
  <inkml:trace contextRef="#ctx0" brushRef="#br0" timeOffset="21474.6767">21332 9054 0,'0'0'15,"25"-25"1,0 25-16,-1 0 15,1 25 1,-25 0 0,0-1-1,-74 51 1,-25 24 0,74-99-1,50 25 16,24-25-15,-24 0 0,74 25-1,-49-25 1,-50-25 0,-25 25-1</inkml:trace>
  <inkml:trace contextRef="#ctx0" brushRef="#br0" timeOffset="21660.5831">21357 9451 0,'0'0'0,"-99"49"15,49-24 1,50 25-16,-25-26 16,50 76-1,25-76 1,-1 1-16,1 0 16,-1-25-1,1 0-15,-25 0 16,0 0-1,-1-50 1,1-123 0</inkml:trace>
  <inkml:trace contextRef="#ctx0" brushRef="#br0" timeOffset="21807.7506">21431 9500 0,'-25'0'15,"50"0"-15,-50 50 16,25-25-16,0-1 15,25-24 1,0 0 0,-25-124-1</inkml:trace>
  <inkml:trace contextRef="#ctx0" brushRef="#br0" timeOffset="21923.794">21630 9525 0,'24'0'0,"-48"0"16,98 0-16,-74 25 15,25-25-15,-25-174 32</inkml:trace>
  <inkml:trace contextRef="#ctx0" brushRef="#br0" timeOffset="22955.9997">15354 9128 0,'0'0'0,"50"25"15,74-25 1,0 25-16,25-25 16,-1-50-16,-73-24 15,-50-26 1,24 76 0</inkml:trace>
  <inkml:trace contextRef="#ctx0" brushRef="#br0" timeOffset="23122.8622">15825 8905 0,'0'0'0,"0"124"0,0 74 15,0 224 1,0-149 0,0-199-1,0-148 1</inkml:trace>
  <inkml:trace contextRef="#ctx0" brushRef="#br0" timeOffset="23247.7816">15627 9699 0,'0'0'0,"-99"49"16,24 26-16,51-51 15,73-24 1</inkml:trace>
  <inkml:trace contextRef="#ctx0" brushRef="#br0" timeOffset="23324.84">15776 9748 0,'74'0'16,"-148"0"-16,297 0 15,-198 0 1</inkml:trace>
  <inkml:trace contextRef="#ctx0" brushRef="#br0" timeOffset="23522.7648">16346 9079 0,'0'0'0,"25"0"16,25 0 0,49 0-1,75-75 1,-125 50-1,-24 25-15</inkml:trace>
  <inkml:trace contextRef="#ctx0" brushRef="#br0" timeOffset="23655.3636">16421 9327 0,'0'0'0,"0"24"16,49-24-1,1-24 1,0-1-1,-26-50-15,26 51 16</inkml:trace>
  <inkml:trace contextRef="#ctx0" brushRef="#br0" timeOffset="23908.0657">16594 9401 0,'0'0'0,"0"74"16,0 50-16,0 0 15,0 0-15,0-49 16,0-26-1,-24-49 1,-1-24 0,-50-100-1,51 24 1,-1 76 0,0 24 15,0 24-31,50-73 47</inkml:trace>
  <inkml:trace contextRef="#ctx0" brushRef="#br0" timeOffset="23994.4523">16594 9674 0,'0'0'0,"75"25"16,-50-25-16,24-25 15,1-50 1</inkml:trace>
  <inkml:trace contextRef="#ctx0" brushRef="#br0" timeOffset="24188.5039">17140 9029 0,'25'25'0,"24"-25"16,1 0-16,0 0 15,-26 0 1,1 0-16,-50 25 31,-24-25-31</inkml:trace>
  <inkml:trace contextRef="#ctx0" brushRef="#br0" timeOffset="24354.6534">17041 9302 0,'0'0'0,"0"25"15,0 49-15,0 0 16,25 26 0,49-1-1,-24-74 1,-26-75 0,1-124-1</inkml:trace>
  <inkml:trace contextRef="#ctx0" brushRef="#br0" timeOffset="24583.3514">17537 8954 0,'0'0'16,"25"0"-1,-25 25 1,49 0 0,-24 74-1,-50 50 1,1-99-1,24-25 1,-25-25 0,25-25 15,0-74-15</inkml:trace>
  <inkml:trace contextRef="#ctx0" brushRef="#br0" timeOffset="24787.9137">17537 9327 0,'0'0'0,"-25"148"16,25-73 0,0-1-16,0 1 15,25-26 1,49 1 0,-24-50-1,124-75 1,-50-24-1,-124 50 1,0-1-16,0-24 16</inkml:trace>
  <inkml:trace contextRef="#ctx0" brushRef="#br0" timeOffset="25769.6779">16966 8434 0,'0'0'0,"-24"0"0,-1 0 16,0-25-16,0 0 15,0-25 1,1 26-16,-1-1 15,-149 25 17,-223 124-1,199-50-15,123-24-1,-98 123 1,-1 26-1,75 99 1,49 24 0,50-173 15,50 74-15,148-24-1,-49-125 1,0-24-16,25-1 0,24-49 15,-24 0 1,247-74 0,1-50-1,-248 24 1,99-98 0,-100-50-1,-148-50 1,-25 174-1,-50-25 1,26 50-16,-51 25 16,1-25-16,-1 24 15,-24-24 1,-99-50 0,98 124-1,-123 50 1,-25 74-1,174-24 1</inkml:trace>
  <inkml:trace contextRef="#ctx0" brushRef="#br0" timeOffset="29540.0645">12526 8731 0,'25'0'16,"25"0"-16,74 0 15,49-25-15,1-24 16,-50 24-1,-49 25-15,-51-25 16,-24-49 0</inkml:trace>
  <inkml:trace contextRef="#ctx0" brushRef="#br0" timeOffset="29866.6014">12799 8260 0,'0'0'0,"-25"74"32,25 1-17,-24 24-15,-76 149 16,51-124 0,-26-25-1,51-99 1,-1 0-1,25 25-15,49-25 32,26 75-32,24-26 15,25-49 1,99 0 0,-173 0-1,49 0 1</inkml:trace>
  <inkml:trace contextRef="#ctx0" brushRef="#br0" timeOffset="30784.2936">22523 7466 0,'0'0'0,"24"50"62,-24 49-62,25 25 16,-25-25-16,25-24 15,0-26-15,24-49 16,51 0 0,-1-99-16,298-273 31,-323 99 0</inkml:trace>
  <inkml:trace contextRef="#ctx0" brushRef="#br0" timeOffset="33052.3763">16966 6449 0,'0'0'0,"75"-25"15,-1 25 1,25 0-16,1 0 15,-1 0-15,-25 0 16,-24 0 0,-25-74-1</inkml:trace>
  <inkml:trace contextRef="#ctx0" brushRef="#br0" timeOffset="33446.0816">17016 6003 0,'0'0'0,"0"-25"15,-25 25 1,-24 25 0,-51 74-1,-123 99 1,149-123 0,24-26-1,125 1 1,24 0-1,198 49 1,-148-74 0,74 49-1,-148-24 1</inkml:trace>
  <inkml:trace contextRef="#ctx0" brushRef="#br0" timeOffset="35411.0135">17735 7937 0,'0'0'0,"0"75"16,0 99-1,0-26-15,25 1 16,99-74 15,-74-100-15,198-347 15,-174 248-31,1 0 16,24-50-1,-99 124 1,0 75-16</inkml:trace>
  <inkml:trace contextRef="#ctx0" brushRef="#br0" timeOffset="54277.0158">22076 11013 0,'0'0'0,"-49"0"0,-26 0 16,1 25-1,24 0-15,1-25 16,24 49-16,25-24 15,0 25 1,0 0-16,25 49 16,-1-25-1,76 149 17,-200-198-1,26-99-16,74-125 1</inkml:trace>
  <inkml:trace contextRef="#ctx0" brushRef="#br0" timeOffset="54408.7143">22175 10988 0,'0'0'0,"25"0"15,0 0 1,0 0-1,-25 50 1,-50-50 0</inkml:trace>
  <inkml:trace contextRef="#ctx0" brushRef="#br0" timeOffset="54558.7847">22250 11137 0,'0'0'0,"0"25"15,0 50 1,-25 49-16,0 0 15,25 24 1,0-123 0</inkml:trace>
  <inkml:trace contextRef="#ctx0" brushRef="#br0" timeOffset="54825.4682">22523 11212 0,'0'0'0,"-25"74"0,0 50 16,-25-49 0,50-26-16,50-123 31,0-1-15,-26 1-1,76 0 1,-51 123-1,-24 100 1,-25-50 0,0-74-1,0-75 1</inkml:trace>
  <inkml:trace contextRef="#ctx0" brushRef="#br0" timeOffset="55392.2755">23440 10716 0,'0'0'0,"-24"0"15,-26 49-15,-24 1 16,-1-1 0,26 1-16,-1 0 15,25-1-15,0 1 16,25-25 15,224-25 0,-1-25-15,-124 0 0,-25 0-1,-74 0 16,-24 25-31</inkml:trace>
  <inkml:trace contextRef="#ctx0" brushRef="#br0" timeOffset="55524.6235">23465 10914 0,'-25'0'16,"50"0"-16,-50 223 16,25-99-16,0 25 15,0-74 1,-49 49-1,49-149 1</inkml:trace>
  <inkml:trace contextRef="#ctx0" brushRef="#br0" timeOffset="55777.3279">23192 11311 0,'0'0'16,"-49"50"-16,24 24 15,0-49 1,50-25 15,25-25-31,-1 25 16,50 0 0,100-25-1,-50-24 1,-125 24-1,-48 0 1</inkml:trace>
  <inkml:trace contextRef="#ctx0" brushRef="#br0" timeOffset="56374.0263">23887 10864 0,'0'25'0,"0"50"15,-25 24-15,25-25 16,0-49-16,0 0 16,0 0-1,25-50 1,0-25-16,49-173 47,-24 149-32,-25 74 1,24 24-16,-24 26 16,-25 0-16,0 24 15,-25 0-15,-24 1 16,-51-1-1,76-74 1,48 0 0,26-24-1,99-26 1,-25 50 0,-149 0-1,75 25 1</inkml:trace>
  <inkml:trace contextRef="#ctx0" brushRef="#br0" timeOffset="58809.0618">9302 9798 0,'0'-25'0,"25"25"16,24 0-16,26 0 15,24 0 1,25 0-16,49-25 15,-24 25 1,25-25-16,-50 25 16,25 0-1,223 50 17,-25-124-1,-124-26-16,-148 100 1,-26-24-16,-24 24 16,-25-25-16,0 50 15</inkml:trace>
  <inkml:trace contextRef="#ctx0" brushRef="#br0" timeOffset="65256.7898">22473 9897 0,'0'0'0,"50"0"15,-1 74 1,1 1-16,-1 49 16,-24-50-1,25-24-15,-25 0 16,0-100-1</inkml:trace>
  <inkml:trace contextRef="#ctx0" brushRef="#br0" timeOffset="66497.427">22771 10319 0,'0'0'0,"-25"-25"16,-25 25-16,25-25 16,-74 25-1,50 0 1,-51 25 15,-24 0-15,-49 49-1,-1 25 1,100-49 0,-1 0-16,26-1 15,-26 1-15,1-1 16,24 1-1,-49 24-15,25 1 16,-1 24-16,1 0 16,-1 125-1,75-51 1,0-74 0,25 50-1,0 25 1,49 24-1,-49-123 17,25 24-32,-25-25 15,24 1-15,-24-1 16,74 125 0,25-26-1,0-74 1,124 25-1,25 1 1,25-51 0,-124-49-1,-26 0-15,1-25 16,0 0 0,25-25-16,198-124 15,-199 99 1,150-74 15,-50 0-15,-75-25-1,-124 50-15,1-25 16,-25 25 0,-1-99-1,-24 98-15,-25 1 16,0-25-16,0 0 15,0 0 1,0-50 0,-25 50-1,0-49 1,-24 98 0,-26-98-1,26 98-15,-1 1 16,0 24-1,1-24-15,-100-25 32,75 49-17,-75-74 1,0 50 0,0 24-1,0 25 1,75 0-1,-75-24 1,-25 24 0,100 25-1,-75 0 1,75 0-16,-25 25 16,-1 0-16,-48-1 15,48 51 1</inkml:trace>
  <inkml:trace contextRef="#ctx0" brushRef="#br0" timeOffset="68601.4788">15304 7243 0,'0'0'0,"75"25"0,49 0 16,0 24-16,50-49 15,49 0 1,0-49-16,-49-1 16,-50 25-1</inkml:trace>
  <inkml:trace contextRef="#ctx0" brushRef="#br0" timeOffset="69384.3857">15751 10244 0,'0'0'0,"-25"25"16,-24 50-16,-26 49 16,1 74-1,-249 323 17,224-372-17,49-50-15,26-99 16,-1 0-16,0-25 15</inkml:trace>
  <inkml:trace contextRef="#ctx0" brushRef="#br0" timeOffset="70260.74">14238 11633 0,'0'0'0,"-124"75"16,-50 49-16,-49 49 16,-25 26-1,-124 198 1,124-50 0,173-223-1,51-25-15,24 50 16,0-25-16,74-25 15,149 75 1,-49-100 0,223 50-1,-174-99 1,0-25 0,0 0-16,1-74 15,222-25 1,-272 24-1,124-74 1,-50-74 0,-100 25-1,-73-26 1,-50 76 0,24-200-1,-49 125 1,-25 149-1,1-1-15,-26 26 16,-24-51-16,-1 26 16,1-25-1,-1 24-15,-73 26 16,98 24 15,-99 25-15,99-25-16,1 25 15,-1-25-15,25 1 16,-24 24 0,24 0-1,-49 0 1,-1 24 0,26 1-1,-26 0-15,1-25 16,49-50-1</inkml:trace>
  <inkml:trace contextRef="#ctx0" brushRef="#br0" timeOffset="75705.032">17810 10120 0,'0'0'0,"0"25"0,49 74 15,1 25-15,24-24 16,1 24-1,-1-50-15,-24 0 16,-25-49 0,-1 25-16,-24-125 47</inkml:trace>
  <inkml:trace contextRef="#ctx0" brushRef="#br0" timeOffset="75922.0272">18405 10418 0,'-25'0'16,"50"0"-16,-124 347 31,74-248-31,-49 75 32,-1-149-17,50-25 1,-49-50-16,24-24 15,26-25 1,-26-1-16,50 76 16</inkml:trace>
  <inkml:trace contextRef="#ctx0" brushRef="#br0" timeOffset="76387.4026">19869 10294 0,'0'25'31,"-25"24"-31,-50 75 16,51 0 0,-1-49-16,0-26 15,25-24-15,-74 0 31</inkml:trace>
  <inkml:trace contextRef="#ctx0" brushRef="#br0" timeOffset="76588.8738">19521 10740 0,'0'0'0,"-25"100"16,25-1-16,0-25 15,25-24 1,124-1 0,74-98-1,-123-1 1,-26 1-16,-74-26 16</inkml:trace>
  <inkml:trace contextRef="#ctx0" brushRef="#br0" timeOffset="77872.915">18579 11435 0,'0'0'0,"-75"-25"16,26 25-16,-1 0 16,-49 25-1,-348 322 17,175 100-1,147-100-16,125-74 1,100-75 0,-26-99 15,149 1-15,50-26-1,99-74 1,50 0-1,-224-74 1,174-75 0,-49 0-1,-125 0 1,-148 75 0,0-125-1,-26-49 1,-24 50-1,-24 123 1,-76-98 0,1 49-1,0 0 17,0 74-17,24 25 1,-123 25-1,123 0-15,-24-24 16,0 24-16,25 0 16,-26-25-1,1 25-15,25 0 16,-1 0-16,-24 0 16,-99 25-1,173 24 1</inkml:trace>
  <inkml:trace contextRef="#ctx0" brushRef="#br0" timeOffset="86045.8195">3497 11509 0,'0'0'0,"-24"0"16,-1 50-16,-25 0 15,1-1-15,24 26 16,0-26-1,25-24-15,50 25 16,24-26-16,0 26 16,1 24-1,24 150 17,-248-51-1,75-173-16,24-99 1,75-75 0</inkml:trace>
  <inkml:trace contextRef="#ctx0" brushRef="#br0" timeOffset="86188.9987">3894 11361 0,'0'0'0,"25"24"31,-25 1-31,0 0 16,25 25 15</inkml:trace>
  <inkml:trace contextRef="#ctx0" brushRef="#br0" timeOffset="86330.0349">3994 11683 0,'0'0'0,"0"124"15,0 0-15,-25 50 16,0-1 0,0-98-1,25-125 17</inkml:trace>
  <inkml:trace contextRef="#ctx0" brushRef="#br0" timeOffset="86544.8397">4093 11981 0,'0'0'0,"25"49"16,-25-24 0,0 25-16,24-75 31,1-50-31,0 51 16,25-1-1,-1 25 1,-24 49-16,-25 1 15,0 0 1,-25-26-16,25 1 16</inkml:trace>
  <inkml:trace contextRef="#ctx0" brushRef="#br0" timeOffset="87188.6623">5209 11435 0,'0'0'0,"-50"25"15,1 49-15,-1-24 16,25 49-16,25 25 15,25 25 1,25 0-16,49-25 16,-25-75-1,26-49 1</inkml:trace>
  <inkml:trace contextRef="#ctx0" brushRef="#br0" timeOffset="87561.5482">5755 11509 0,'0'0'0,"-50"25"16,-24 25-1,24 49 1,0 75-1,50-75 1,75-99 0,-26-25-1,1-25-15,0-49 16,-26 0-16,1 49 16,25 26-1,24 73 1,-24 50-1,0 25 1,-1-24 0,-98-100-1</inkml:trace>
  <inkml:trace contextRef="#ctx0" brushRef="#br0" timeOffset="87730.2889">6300 11584 0,'0'0'0,"25"0"15,-25 25 1,-25-25 0,25 74-1</inkml:trace>
  <inkml:trace contextRef="#ctx0" brushRef="#br0" timeOffset="87888.6069">6350 11857 0,'0'0'0,"0"148"15,0-98 1,0 0-16,25-1 31,24-49-31,26 0 16,-26-49-16,-49-51 15</inkml:trace>
  <inkml:trace contextRef="#ctx0" brushRef="#br0" timeOffset="88092.4431">7020 11237 0,'0'0'0,"25"0"15,-1 0-15,1 49 16,0 174 0,0 50-1,-50-149 1,-99-25 0</inkml:trace>
  <inkml:trace contextRef="#ctx0" brushRef="#br0" timeOffset="88925.6082">3870 14536 0,'0'0'0,"-100"49"15,26 50-15,-1 1 16,51-26 0,-1-49-16,50-25 15,24 25-15,26-1 16,24 26-16,-25 24 16,-24-24-1,-25 0-15,-124 98 47,24-247-31</inkml:trace>
  <inkml:trace contextRef="#ctx0" brushRef="#br0" timeOffset="89062.2298">4316 14188 0,'0'0'0,"25"0"16,-50 25 0,25 49 15</inkml:trace>
  <inkml:trace contextRef="#ctx0" brushRef="#br0" timeOffset="89225.8434">4366 14709 0,'0'0'0,"24"124"0,-24 25 16,0-50-1,-24 75 1,24-149 0,-124-75-1</inkml:trace>
  <inkml:trace contextRef="#ctx0" brushRef="#br0" timeOffset="89382.8511">4688 14610 0,'0'0'0,"0"99"0,-25 0 16,25 1-16,-25-76 16,25-73 15,50-26-16</inkml:trace>
  <inkml:trace contextRef="#ctx0" brushRef="#br0" timeOffset="89458.5274">4762 14784 0,'0'0'0,"50"24"16,-25 1-16,25 0 15,-26 0 1,1 49 0</inkml:trace>
  <inkml:trace contextRef="#ctx0" brushRef="#br0" timeOffset="89858.4334">5531 14387 0,'0'0'0,"-24"0"0,-26 99 16,25 25-1,25 50-15,-25 24 16,25-49 0,0-50-16,25 0 15,25-99 1,-25 0 0,99 0-1</inkml:trace>
  <inkml:trace contextRef="#ctx0" brushRef="#br0" timeOffset="90191.3444">6201 14684 0,'0'0'0,"-74"0"0,24 0 16,1 25 0,-26 149-1,75-50 1,0-99-1,75-50 1,-51-50 0,26-98-1,-25 123 1,24 100 15,-24 24-15,25 25-1,-1 1 1,1-76 0,-25-24-1</inkml:trace>
  <inkml:trace contextRef="#ctx0" brushRef="#br0" timeOffset="90341.3843">6424 14709 0,'0'0'0,"25"0"32,-25 25-17,0 25 1</inkml:trace>
  <inkml:trace contextRef="#ctx0" brushRef="#br0" timeOffset="90507.6851">6499 15007 0,'0'0'16,"0"49"-16,0-24 15,25 74 1,-1-74 0,51 0-1,-75-50 1,49-49-16</inkml:trace>
  <inkml:trace contextRef="#ctx0" brushRef="#br0" timeOffset="90674.5267">6871 14883 0,'0'0'0,"25"0"0,24 0 16,51-50 15,-51-24-15,1-25-16</inkml:trace>
  <inkml:trace contextRef="#ctx0" brushRef="#br0" timeOffset="90809.8011">7069 14585 0,'0'0'0,"-24"75"15,24 24-15,0 50 16,0 74 0,-25-198-1</inkml:trace>
  <inkml:trace contextRef="#ctx0" brushRef="#br0" timeOffset="91223.8219">7714 14511 0,'0'0'0,"0"99"16,25 75-16,49-1 15,-24-148 1,0-25 0,-1-50-16,26-74 15,-26-24 1,-24 24-16,-25 24 16,-74-49-1</inkml:trace>
  <inkml:trace contextRef="#ctx0" brushRef="#br0" timeOffset="91523.2707">8533 14163 0,'0'0'0,"25"50"0,24 49 15,-24 25 1,25 174 0,-26 0-1,-48-174 1,-51-50-1,50-148-15</inkml:trace>
  <inkml:trace contextRef="#ctx0" brushRef="#br0" timeOffset="277292.4375">18529 12353 0,'0'0'0,"0"-25"16,0 0-16,0 0 15,25 25-15,0 0 16,-25 75 0,0 123-16,0 1 15,0-75 1,25-100-16,74-24 16,322-347 15,175-124 0,-423 396-31</inkml:trace>
  <inkml:trace contextRef="#ctx0" brushRef="#br0" timeOffset="283540.3943">13593 12204 0,'0'0'0,"0"25"31,25 24-16,-25 26-15,25 24 16,-25 25-16,0 0 16,-25-25-1,25-24-15,0-26 16,25-24-16,223-99 47,545-621-16,-545 521-15</inkml:trace>
  <inkml:trace contextRef="#ctx0" brushRef="#br0" timeOffset="285118.6851">22597 12378 0,'0'0'0,"-25"0"0,0 74 15,25 50-15,0 0 16,25-25-1,25-49-15,49-50 16,50 0-16,49-50 16,26-24-16,-1-25 15,25 24 1,-25-24-16,-24-25 16,73 25-1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6:03:03.334"/>
    </inkml:context>
    <inkml:brush xml:id="br0">
      <inkml:brushProperty name="width" value="0.05292" units="cm"/>
      <inkml:brushProperty name="height" value="0.05292" units="cm"/>
      <inkml:brushProperty name="color" value="#FF0000"/>
    </inkml:brush>
  </inkml:definitions>
  <inkml:trace contextRef="#ctx0" brushRef="#br0">9649 4911 0,'0'0'0,"-25"-24"0,25-1 16,0 0 15,25 25-15,25 0-16,-1 0 15,26 0 1,495 25 15,274-75 1,-150 50 14,-247 25-30,-249-25 0,-24 0-16,148 0 15,-198 25-15,-49 0 16,-26-1 0,-49 1-1,-25 0 1,1-25-1</inkml:trace>
  <inkml:trace contextRef="#ctx0" brushRef="#br0" timeOffset="616.27">14387 5060 0,'0'0'0,"49"0"15,26 25 1,24 0 0,25 0-16,50-25 15,-1 0-15,26 0 16,24 0 0,496-50 15,-495 50-31,-26 0 15,0-25-15,-24 25 16,99 0 0,-199 25-1,-24 0 1,-50 0 0,-50-25-1,50 24 1</inkml:trace>
  <inkml:trace contextRef="#ctx0" brushRef="#br0" timeOffset="1162.4124">20216 5383 0,'0'0'0,"25"0"32,-1 24-32,51-24 15,-1 0-15,25 25 16,50-25-1,0-25-15,25 25 16,644-49 15,-371 98 1,-348-49-17,-25 25-15,-49-25 16,-25 25-16,-49-25 31,49 25-15</inkml:trace>
  <inkml:trace contextRef="#ctx0" brushRef="#br0" timeOffset="1632.1305">24036 5383 0,'0'0'0,"25"0"32,-1 24-32,26-24 15,148 25 1,-49-25-1,149 0 1,74-25 0,50 25-1,-75 25 1,-198-25 0,0 50-1,-125-25 1,-73-50-1</inkml:trace>
  <inkml:trace contextRef="#ctx0" brushRef="#br0" timeOffset="2747.7107">5308 4762 0,'0'0'0,"0"-24"16,25 24-1,25 0 1,49 0-1,50 49-15,24-49 16,75 0-16,-24-25 16,48-24-1,398-1 17,-347 25-17,-224 25 1,-25-24-16</inkml:trace>
  <inkml:trace contextRef="#ctx0" brushRef="#br0" timeOffset="10956.0758">13246 9128 0,'0'0'0,"-25"0"16,0 0-16,50 0 78,49 0-62,-24 25-16,74 0 15,25 0-15,24-1 32,224-24-17,25 0 1,0-24 0,-1-1-1,-222 25 1,148-99-1,-74 49 1,-174 50 0,50 0-1,-124 25 1,-25 49 0</inkml:trace>
  <inkml:trace contextRef="#ctx0" brushRef="#br0" timeOffset="14786.6971">7640 9227 0,'0'0'0,"25"0"0,-1-24 16,-24-1-1,25-25-15,0 25 31,-25 1-31,25-1 32,0 25 15,-25-25-32,24 25 1,-24 25 93,0 0-93,0-1-16,25 1 15,-25 25-15,0-25 16,25 24 0</inkml:trace>
  <inkml:trace contextRef="#ctx0" brushRef="#br0" timeOffset="16545.8862">14015 9103 0,'0'0'0,"0"-24"109,24-1-93,-24 0-16,25 0 15,0 0 1,0 0 0,0 25 31,-25 25-32,24 25 1,-24 0-16,25-26 15,-25 1 1</inkml:trace>
  <inkml:trace contextRef="#ctx0" brushRef="#br0" timeOffset="255169.32">3101 11410 0,'0'0'0,"-25"0"0,25-25 32,25 1-17,-1-26 1,26-49-16,0-25 16,24 0-16,-24-25 15,-1 50 1,26-50 15,-26 198-15,-24 224-1,0-149 1,24 50 0,-24-124-1,0-50 1,50-224-1,-51 75 1,26-49 0,0 173-1,-26 75 1,-24 49 0,50 50-1,-25-50 16,0 0-15,24-99 0,26 25-16</inkml:trace>
  <inkml:trace contextRef="#ctx0" brushRef="#br0" timeOffset="255402.396">4390 10765 0,'0'0'0,"25"25"16,25 0-16,-1-25 15,125-25 1,-149 25 15,0-50-31</inkml:trace>
  <inkml:trace contextRef="#ctx0" brushRef="#br0" timeOffset="255552.5456">4490 11063 0,'0'0'0,"24"0"31,51 0-31,-1-25 16,125-25 0,-100 1-1</inkml:trace>
  <inkml:trace contextRef="#ctx0" brushRef="#br0" timeOffset="255748.7928">5234 10492 0,'0'0'0,"25"0"15,-1 50 1,1 99 0,0 198-1,0-173-15,-25-25 16,0-100-1</inkml:trace>
  <inkml:trace contextRef="#ctx0" brushRef="#br0" timeOffset="306419.9533">7888 11038 0,'0'0'0,"25"0"15,-1 0 17,1 0-32,25 0 15,0 0 1,24 0-16,0 0 15,1 0-15,-1 0 16,348-25 15,24 0 16,-98 25-47,73 0 31,51 0-15,-200-24 0,299 24-1,74 0 1,25 0 0,-348 0-1,323 0 1,-50 0-1,-99 0 1,-297 24 0,-1-24-16,-74 25 15,0-25 1,-49 25-16,-26 0 16,-73 0 15,-26-25-16,-25 24 1,-49-24 0,100 25-16</inkml:trace>
  <inkml:trace contextRef="#ctx0" brushRef="#br0" timeOffset="307519.1613">2803 13543 0,'0'-24'16,"25"-51"-1,24-24-15,-24-25 16,50 25-16,-26-25 16,26 24-1,73-24 16,1 397 1,-124-99-32,0 0 15,0-50 1,-1-50-16,1-49 16,0-25-1,25-149 1,-1-99 15,-24 124-15,0 99-1,0 25-15,24 0 16,-24 74-16,0 1 16,0 24-1,0-24 1,-25-26-16,0-98 15</inkml:trace>
  <inkml:trace contextRef="#ctx0" brushRef="#br0" timeOffset="307734.8399">4291 12973 0,'0'0'0,"25"0"0,0 0 16,0 0-1,24 0 1,26 0-16,-26 0 16,-24-25-16,0 50 15</inkml:trace>
  <inkml:trace contextRef="#ctx0" brushRef="#br0" timeOffset="307902.2194">4465 13196 0,'0'0'0,"0"25"16,49-25-16,1 0 15,74 0 1,-124-25 15,50 25-31</inkml:trace>
  <inkml:trace contextRef="#ctx0" brushRef="#br0" timeOffset="308253.1518">5011 12799 0,'0'0'0,"24"25"0,1 0 15,25 74 1,-25 25 0,-75 25-1,0-50 1,-24 0-1,24-74 17,26-25-17,98 0 1,0 0 0,50 0-1,-49-25 1,-75-24-1</inkml:trace>
  <inkml:trace contextRef="#ctx0" brushRef="#br0" timeOffset="362680.8727">7789 9748 0,'0'0'0,"0"25"15,0 0 1,0 0 0,0-1-16,0 51 15</inkml:trace>
  <inkml:trace contextRef="#ctx0" brushRef="#br0" timeOffset="362865.1507">7863 10244 0,'0'0'0,"-25"0"16,25 50-16,0 0 16,0-1-1,-25-24 1</inkml:trace>
  <inkml:trace contextRef="#ctx0" brushRef="#br0" timeOffset="363014.7602">7937 10740 0,'0'0'0,"0"25"16,0 25-1,-24-25 1,24-1-1,-50 1 1</inkml:trace>
  <inkml:trace contextRef="#ctx0" brushRef="#br0" timeOffset="363148.1164">7913 11162 0,'0'0'0,"0"25"16,0 0-16,0 0 15,-25 24 1,25 26-1,-50-51 1</inkml:trace>
  <inkml:trace contextRef="#ctx0" brushRef="#br0" timeOffset="363314.299">7937 11832 0,'0'0'0,"0"25"15,0 49 1,0-24 0,-24-26-1,24-48-15</inkml:trace>
  <inkml:trace contextRef="#ctx0" brushRef="#br0" timeOffset="363464.419">7987 12378 0,'0'0'0,"-25"24"16,25 1 0,0 25-16,0-25 15,-25 24 1,1-24 0</inkml:trace>
  <inkml:trace contextRef="#ctx0" brushRef="#br0" timeOffset="363584.5241">7962 13146 0,'0'0'0,"-25"25"16</inkml:trace>
  <inkml:trace contextRef="#ctx0" brushRef="#br0" timeOffset="364625.3066">15404 9798 0,'0'0'0,"0"-25"16,0 0-16,0 0 16,0 50 46,-50 25-31</inkml:trace>
  <inkml:trace contextRef="#ctx0" brushRef="#br0" timeOffset="364766.0379">15404 10195 0,'0'25'15,"0"-1"-15,0 1 16,0 0-1</inkml:trace>
  <inkml:trace contextRef="#ctx0" brushRef="#br0" timeOffset="364916.9646">15478 10592 0,'0'0'0,"0"24"16,0 1-1,-25 0 1,25-50 0</inkml:trace>
  <inkml:trace contextRef="#ctx0" brushRef="#br0" timeOffset="365084.7382">15478 11063 0,'0'0'0,"0"25"31,0-1-15,-25 26-1,25-25 1,0 25-16,0-26 16</inkml:trace>
  <inkml:trace contextRef="#ctx0" brushRef="#br0" timeOffset="365216.3498">15478 11509 0,'0'0'0,"0"25"16,0 0 0,0 0-16,0 0 15,-25 24 1,25 1 15</inkml:trace>
  <inkml:trace contextRef="#ctx0" brushRef="#br0" timeOffset="365404.8193">15429 12030 0,'0'0'0,"-50"0"0,25 75 16,0-1-1</inkml:trace>
  <inkml:trace contextRef="#ctx0" brushRef="#br0" timeOffset="365565.4773">15478 12427 0,'0'0'0,"-25"0"63</inkml:trace>
  <inkml:trace contextRef="#ctx0" brushRef="#br0" timeOffset="365724.6832">15478 12799 0,'0'0'0,"0"25"32,0 0-1,0 0-15,0-1-1</inkml:trace>
  <inkml:trace contextRef="#ctx0" brushRef="#br0" timeOffset="365896.0094">15503 13196 0,'0'0'0,"0"25"31,-25-25-15,25 25-1</inkml:trace>
  <inkml:trace contextRef="#ctx0" brushRef="#br0" timeOffset="370407.7616">7962 10864 0,'0'0'0,"-25"0"16,25-24-16,-24-1 15,24 99 64,0 50-79,0-25 15,0-24 1,0-25-1,0-125 17,0-173-1,0 198-31,-25 125 47,25-1-32,0-49-15,-25-25 16,25-25 15,0-24-15,0-26 0,0 150 15,25-26-16,-25 1 1,25-125-16</inkml:trace>
  <inkml:trace contextRef="#ctx0" brushRef="#br0" timeOffset="371590.4823">15404 10765 0,'0'0'0,"0"-25"0,0 75 32,0 24-32,25 1 15,-1 74 16,1-174 1,0-50-17,-25 1 1,25 24 0,-25 26-16,0-1 15,0 99 1,-25 50-1,25 0 1,0 25 0,25-149-1,0-25 1,-1-74-16,-24 0 16,0 0-16,0 24 15,0-24 1,0 124-1,-24 49 1,24 25-16,0-24 16,0-50-1,0 24-15,-25-24 16,25-50 0</inkml:trace>
  <inkml:trace contextRef="#ctx0" brushRef="#br0" timeOffset="385726.0733">7913 12502 0,'0'0'15,"-25"0"1,25 74-16,0 100 16,0-1-1,0-49-15,0-74 16,0-25-16,25-25 31,-25-25-31,49-198 31,-49 123-15,0 26-16,0 0 16,0 98-1,-25 100 1,1 25-1,24-99 1,0-75 15,24-25-15,-24-24 0,25 74-1</inkml:trace>
  <inkml:trace contextRef="#ctx0" brushRef="#br0" timeOffset="422766.2897">7764 12626 0,'0'0'0,"25"0"62,24 0-62,-24 0 16,25-25 0,49 25-1,25-25 1,25 25-1,0-25 1,-1 25 0,-73 0-1,98 0 17,1 0-17,-75 0 1,1 0-16,73 25 15,-98-25 1,24 25-16,-25-25 16,174 0-1,-124 0 1,124 25 0,50-25-1,0 0 1,-50-25-1,-124 25 1,124 0 0,-50 0-1,-49 0 17,0 0-17,-75 0 1,50 49-1,50 1 1,-100-50 0,1 0-16,-1 0 15,25 25-15,-24-25 16,123 0 0,1 0-1,-100 25 1,50-25-1,24 0 1,-24 0 0,0 0-1,-99 0 17,74 0-17,-50 24 1,-24-24-1,-26 0 1,26 0 0,0 0-1,24 0 1,-24 0 0,24 0-1,1 0 1,-1 0-1,0 0 1,-49 0 0,25 0-1,-1 0 17,-24 0-17,0 0 1,25 0-1,24-24 1,25 24 0,-74-25-1,25 25-15,-26 0 16,1 0-16,0 0 31,0 0 47,0 0-46,-1 0-32,1 0 15,0 0 1,25 0-1,-25 0 1,-1 0 0,1 0 15,-25-75 47</inkml:trace>
  <inkml:trace contextRef="#ctx0" brushRef="#br0" timeOffset="423805.8122">10542 11757 0,'0'0'0,"-74"0"15,-1 0-15,1 25 16,24 74 0,1 25-16,49-24 15,0-51-15,0-24 16,24 0-1,1-25-15,25-50 16,-1-49 0,51-149 15,-51 273 0,50 148-15,1-24-1,-1-124 1,-124-25 15</inkml:trace>
  <inkml:trace contextRef="#ctx0" brushRef="#br0" timeOffset="496130.2451">12750 13767 0</inkml:trace>
  <inkml:trace contextRef="#ctx0" brushRef="#br0" timeOffset="593928.549">14015 10368 0,'0'0'0,"0"50"0,0-25 15,0 24 1,0 1-16,0 24 16,-75-49-1</inkml:trace>
  <inkml:trace contextRef="#ctx0" brushRef="#br0" timeOffset="594107.5993">14114 11137 0,'0'0'0,"0"25"0,0 25 16,0 49 15,-25-49-15</inkml:trace>
  <inkml:trace contextRef="#ctx0" brushRef="#br0" timeOffset="594224.4702">14163 11832 0,'0'0'16,"0"49"-16,25 51 15,-25-51-15,0 1 16,0-1 0</inkml:trace>
  <inkml:trace contextRef="#ctx0" brushRef="#br0" timeOffset="594373.9817">14238 12750 0,'0'0'0,"0"49"0,0 26 16,0-51-1,-25 1 1,50 25-16</inkml:trace>
  <inkml:trace contextRef="#ctx0" brushRef="#br0" timeOffset="594510.6651">14362 13345 0,'0'0'0,"-25"74"0,25-24 15,-25 0 1</inkml:trace>
  <inkml:trace contextRef="#ctx0" brushRef="#br0" timeOffset="836125.63">8706 13419 0,'0'0'0,"-24"0"15,-1 0-15,0-24 16,99 24 47,26 0-63,24-25 15,25 0-15,-25 0 16,0 0 15,-124 149-15,-75 149-1,26-124 1,-1 99 0,50-149-1,25-49-15</inkml:trace>
  <inkml:trace contextRef="#ctx0" brushRef="#br0" timeOffset="836621.9863">11237 13717 0,'0'0'0,"24"25"16,26 0-1,74-25 1,0 24-16,174 1 31,-125-25-15</inkml:trace>
  <inkml:trace contextRef="#ctx0" brushRef="#br0" timeOffset="836771.8074">12254 13543 0,'0'0'0,"-25"75"16,-25 49-1,25 0 1,25 25-1,25-249 1</inkml:trace>
  <inkml:trace contextRef="#ctx0" brushRef="#br0" timeOffset="837437.8421">14585 13171 0,'0'0'0,"-25"50"0,-24 74 0,-1 50 16,1-1 0,24-24-16,25-25 15,49-25 1,1-49-16,49-25 16,-24-25-16,-1-75 15,-148-123 16,-125 123 16,199 100-47</inkml:trace>
  <inkml:trace contextRef="#ctx0" brushRef="#br0" timeOffset="838304.3628">6672 14114 0,'0'0'0,"-24"0"0,73 25 31,1-25-31,49 24 15,0-24 1,100-148 15</inkml:trace>
  <inkml:trace contextRef="#ctx0" brushRef="#br0" timeOffset="838456.6597">7169 13866 0,'0'0'0,"0"25"16,0 74-1,0 50-15,0-1 16,0-48 0,49 24 31</inkml:trace>
  <inkml:trace contextRef="#ctx0" brushRef="#br0" timeOffset="839169.4742">16842 13643 0,'0'0'0,"0"24"0,50 26 16,24-50-16,26 0 15,123-50 16,-124-49-15</inkml:trace>
  <inkml:trace contextRef="#ctx0" brushRef="#br0" timeOffset="839286.3244">17611 13246 0,'-24'0'16,"48"0"-16,-73 0 0,24 74 15,25 50 1,-25 149-1,25-199 1,0-98-16</inkml:trace>
  <inkml:trace contextRef="#ctx0" brushRef="#br0" timeOffset="840318.9765">6400 15999 0,'0'0'0,"-25"25"16,124 0 15,25-25-15,25 0-1,248-75 17,-298-74-17</inkml:trace>
  <inkml:trace contextRef="#ctx0" brushRef="#br0" timeOffset="840501.5113">7541 15404 0,'0'0'0,"0"74"0,0 75 16,0 0-16,24 99 31,1-149-15,0-25-16</inkml:trace>
  <inkml:trace contextRef="#ctx0" brushRef="#br0" timeOffset="841097.126">8806 15627 0,'0'0'0,"49"0"32,75 0-17,25 0-15,-25 25 16,0-25-16,-25-50 31</inkml:trace>
  <inkml:trace contextRef="#ctx0" brushRef="#br0" timeOffset="841353.2631">9699 15156 0,'0'0'0,"49"-25"16,-24 25 0,25 0-1,-1 0 1,50 0-1,-74 25 1,0 24-16,0 175 16,-25-100-1,-25 0-15,25-25 16,0 50 0</inkml:trace>
  <inkml:trace contextRef="#ctx0" brushRef="#br0" timeOffset="841850.973">11782 15255 0,'0'0'0,"25"49"16,-25 76-16,0 48 16,0-24-16,0 0 15,25-50 1,24-49 0</inkml:trace>
  <inkml:trace contextRef="#ctx0" brushRef="#br0" timeOffset="842566.5758">14436 14684 0,'0'0'16,"-24"0"-16,-1 0 15,-25 75-15,0 123 16,26 497 15,173-596 1,-125-99-17,-73-149 16,-75 25-15,74 99 0,0-24-1,50 98 1</inkml:trace>
  <inkml:trace contextRef="#ctx0" brushRef="#br0" timeOffset="843494.9699">13519 15404 0,'0'0'0,"0"25"0,24-25 15,51 0 1,-1 0-16,1 0 16,-1 0-16,-24-25 15,24 50 1</inkml:trace>
  <inkml:trace contextRef="#ctx0" brushRef="#br0" timeOffset="844298.2694">16991 15304 0,'0'0'0,"25"0"16,25 25-16,24 0 15,273 0 32,-198-75-47</inkml:trace>
  <inkml:trace contextRef="#ctx0" brushRef="#br0" timeOffset="844448.8052">17983 14883 0,'0'0'16,"0"49"-1,0 75-15,-24 50 16,24 173 0,0-198-1,49-50 1</inkml:trace>
  <inkml:trace contextRef="#ctx0" brushRef="#br0" timeOffset="879622.2363">13171 12353 0,'0'0'0,"0"49"31,0 75-31,0 25 16,25 25-16,0-50 15,-25-50 1</inkml:trace>
  <inkml:trace contextRef="#ctx0" brushRef="#br0" timeOffset="880246.6482">10443 12402 0,'0'0'0,"0"25"32,-25 74-32,25 25 15,-25 124 17,50-124-32</inkml:trace>
  <inkml:trace contextRef="#ctx0" brushRef="#br0" timeOffset="964569.8414">11162 15453 0,'50'0'15,"24"0"-15,1 0 16,-1 0-16,0 0 16,-49-24 15</inkml:trace>
  <inkml:trace contextRef="#ctx0" brushRef="#br0" timeOffset="965726.4071">3200 17686 0,'0'0'0,"25"-50"31,-1-74-31,51-25 16,-1-24-16,25-26 15,1 1 1,-51 24 0,-24 75-16,-25 99 31,0 124-31,50 471 31,-1-446-15,-24-75-1,74-49 1,-24-50 0,-50-49-16,49-224 15,-74 174-15,25-24 16,0 98-1,24 50 1,75 273 0,-74-100-1,-25-24-15,24-25 16,75-24 0,-49-76-1</inkml:trace>
  <inkml:trace contextRef="#ctx0" brushRef="#br0" timeOffset="965910.0499">4762 16942 0,'0'0'0,"25"0"15,0 0-15,50 24 16,24-24-1,0 0-15,25-24 16,-99-51 0</inkml:trace>
  <inkml:trace contextRef="#ctx0" brushRef="#br0" timeOffset="966046.5373">4936 17264 0,'0'0'0,"50"0"15,24 25 1,50-25-16,-49-50 16</inkml:trace>
  <inkml:trace contextRef="#ctx0" brushRef="#br0" timeOffset="966412.8633">5705 16718 0,'0'0'0,"25"0"31,24 50-31,-24 0 16,0 98-1,-124 26 1,-50-25-1,50-75 1,99-49 15,25 0-31,24-25 16,50 49-16,-24-24 0,24 0 16,-49 25-1,-50 49 1,-124 50-1,24-124 1,-48-25-16</inkml:trace>
  <inkml:trace contextRef="#ctx0" brushRef="#br0" timeOffset="1.12581E6">8706 17190 0,'0'0'16,"-49"-25"-16,24 25 16,25-25-1,-25 25 1,75 0-1,-1 25 1,547-25 15,-373 0-15,223-25 0,1-25-1,99-49 1,-273 50-1,24 24 1,224-25 0,-223 25-16,-50 25 15,-25-24 1,149-1 0,-248 25-1,-25 0 1,-123 0 31,-26 0-47,25-50 15</inkml:trace>
  <inkml:trace contextRef="#ctx0" brushRef="#br0" timeOffset="1.12667E6">14560 16669 0,'0'0'0,"25"0"32,50 25-32,73-1 15,1-24 1,447 0 15,396-49 0,-496 24-15,-248 25 0,149 25-1,-50 0 1,-124-1 0,-148 1-1,-1 0 1,-74 0-1,-25-25 1,-24-75 0</inkml:trace>
  <inkml:trace contextRef="#ctx0" brushRef="#br0" timeOffset="1.12821E6">10170 16718 0,'0'0'0,"0"50"31,0 24-16,25 75 1,24 0-16,-24 0 16,0-25-16,0-50 15,0-74-15,24 0 32</inkml:trace>
  <inkml:trace contextRef="#ctx0" brushRef="#br0" timeOffset="1.12857E6">11683 16446 0,'0'0'0,"25"0"0,-25 49 15,0 26 1,0 24-1,0 149 1,25-149-16,-25-25 16,24-24-16,-24-25 15,0 0 1</inkml:trace>
  <inkml:trace contextRef="#ctx0" brushRef="#br0" timeOffset="1.12975E6">10840 16694 0,'0'0'0,"-50"0"0,-24 0 15,-1 49-15,1-24 16,24 25-1,50 24-15,0 25 16,0 25 0,25-25-16,49-49 15,-24 0 1,272-125 15,-73-297 0,-274 174 1,-99 173-17,0 124 17,0 100-17,49-1 1,75-148-1,75 24 1,73-99 0,26-124-1,-50-24 1,-149 74 0,-24 49-1,-125-24 1,-49 148-1,99 0 1,25 50-16,-25 25 16,124-124-1,24 0 1,51-25-16,148 0 31,-124-75-15,50 51-16</inkml:trace>
  <inkml:trace contextRef="#ctx0" brushRef="#br0" timeOffset="1.13523E6">19844 16570 0,'0'0'0,"0"24"32,49 1-17,1 25-15,49-25 16,472-25 15,-100 0-15,-223 0-1,-50-25-15,75 25 16,-198 0 0,-75-50-1</inkml:trace>
  <inkml:trace contextRef="#ctx0" brushRef="#br0" timeOffset="1.19551E6">15900 7913 0,'0'0'0,"0"-50"16,-50-24-16,25-1 16,-49 26-16,-25-1 15,-25 0-15,-75 26 16,-24 24 0,0 49-1,-422 398 16,546 49 1,620 25-1,-1-496-15,-222-125-1,273-123 1,-100-75-1,-347 1 1,-273 24 15,-25 149-15,-272 49 0,-149 249-1,272-75 1,75 25-16</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0:52:54.947"/>
    </inkml:context>
    <inkml:brush xml:id="br0">
      <inkml:brushProperty name="width" value="0.05292" units="cm"/>
      <inkml:brushProperty name="height" value="0.05292" units="cm"/>
      <inkml:brushProperty name="color" value="#FF0000"/>
    </inkml:brush>
  </inkml:definitions>
  <inkml:trace contextRef="#ctx0" brushRef="#br0">6524 2381 0,'0'0'0,"-50"25"16,-24 49 0,24 50-16,25-49 15,0-1 1,1 1-16,24-50 15,0-1-15,24 1 16,26 0 0,24 0-16,1 0 15,-50 123 17,-125-98-17,51-50 1,-100 0-1</inkml:trace>
  <inkml:trace contextRef="#ctx0" brushRef="#br0" timeOffset="172.6801">6697 2332 0,'25'0'31,"0"0"-31,0 0 16,-1 0-16,-24 74 31</inkml:trace>
  <inkml:trace contextRef="#ctx0" brushRef="#br0" timeOffset="315.8088">6846 2828 0,'0'0'0,"-25"99"0,0 0 16,25-24-16,0-51 15,-49-24 1</inkml:trace>
  <inkml:trace contextRef="#ctx0" brushRef="#br0" timeOffset="550.4201">6995 2753 0,'0'0'0,"0"25"0,0 50 16,0 24-1,0-50-15,0-24 16,25-50 0,0 1-16,-1-26 15,1 25 1,0 25-1,0 50 1,0 24 0,-1-148-1</inkml:trace>
  <inkml:trace contextRef="#ctx0" brushRef="#br0" timeOffset="832.4753">7764 2456 0,'0'0'0,"-50"74"15,1 25 1,24 25-16,25-24 16,49 73-1,-24-98 1,25-100 0</inkml:trace>
  <inkml:trace contextRef="#ctx0" brushRef="#br0" timeOffset="1435.5795">8186 2704 0,'0'0'0,"-50"0"15,0 0 1,26 49-16,-26 51 15,50-1-15,0-25 16,149-24 15,49-422 1,-173 297-17,0 100 16,0 50-15,-25-26 0,24 26-1,1-51 1</inkml:trace>
  <inkml:trace contextRef="#ctx0" brushRef="#br0" timeOffset="1631.8496">8880 2456 0,'0'0'0,"-74"24"0,49-24 15,74 0 1,100 0 0,-99 0-1,-25 0 1,0 0-1</inkml:trace>
  <inkml:trace contextRef="#ctx0" brushRef="#br0" timeOffset="1766.0216">9103 2356 0,'0'0'0,"-74"75"16,24-1-16,1 75 15,24 25 1,25 24-1,49-148 1</inkml:trace>
  <inkml:trace contextRef="#ctx0" brushRef="#br0" timeOffset="2080.8938">9252 2406 0,'0'0'0,"-25"99"16,25 25 0,0 25-1,25-149 1,25-25 0,-1-24-1,26 98 1,-75 26-1,0 98 1,-75-73 0,1-76-1,0-48 1,74-51 0</inkml:trace>
  <inkml:trace contextRef="#ctx0" brushRef="#br0" timeOffset="2281.102">9872 2282 0,'0'0'0,"0"74"0,0 26 16,0 48 0,-25 51-1,-74 74 1,25-124-1,-1-149 1,51 0 0</inkml:trace>
  <inkml:trace contextRef="#ctx0" brushRef="#br0" timeOffset="2563.5776">10294 2555 0,'0'0'0,"25"0"15,49 0 1,50-25 0,-74 25 15</inkml:trace>
  <inkml:trace contextRef="#ctx0" brushRef="#br0" timeOffset="2696.8769">10393 2828 0,'0'0'0,"50"0"16,24 0 0,1 0-1,-1-99 1</inkml:trace>
  <inkml:trace contextRef="#ctx0" brushRef="#br0" timeOffset="3146.3275">12055 2232 0,'0'0'0,"-99"0"16,24 50-16,-24 24 15,25-24 1,123-25 0,1 0-1,99 99 1,-100 74 0,-73-74-1,-1-99 1,-74 0-1,74-224 1</inkml:trace>
  <inkml:trace contextRef="#ctx0" brushRef="#br0" timeOffset="3296.4162">12303 2084 0,'0'0'0,"25"0"0,0 24 16,0 1-1,-25 50 1,-25-26 0</inkml:trace>
  <inkml:trace contextRef="#ctx0" brushRef="#br0" timeOffset="3429.9408">12402 2456 0,'0'0'0,"-74"173"16,24-24-1,26-74-15,24-1 16,-25-74 15,74-50-31</inkml:trace>
  <inkml:trace contextRef="#ctx0" brushRef="#br0" timeOffset="3629.8739">12551 2555 0,'0'0'16,"0"49"-16,0 26 15,0-25-15,-25-26 16,50-73 15,0-1-15,0 50-16,0 0 16,-1 75-1,-24 24 1,0-124-1</inkml:trace>
  <inkml:trace contextRef="#ctx0" brushRef="#br0" timeOffset="3862.9327">13097 2505 0,'0'0'0,"0"50"15,-25 49-15,25-24 16,74 49 0,-49-75-1,50 1 1</inkml:trace>
  <inkml:trace contextRef="#ctx0" brushRef="#br0" timeOffset="4129.0973">13593 2406 0,'0'0'0,"-74"0"0,-1 99 16,26-24-1,-1 49 1,25 0-1,50-124 1,74-50 0,50-124-1,-99 125 1,24 24 0,-49 174-1,-25-50 1,0-49-1</inkml:trace>
  <inkml:trace contextRef="#ctx0" brushRef="#br0" timeOffset="4345.8058">14213 2158 0,'0'0'0,"25"25"0,-25 49 16,0 50 0,-25 199-1,-25-125 1,-24-74 0,24-149-1</inkml:trace>
  <inkml:trace contextRef="#ctx0" brushRef="#br0" timeOffset="5260.8629">14957 2232 0,'0'0'0,"-25"0"0,1 0 16,-1 0-16,-25 50 16,1 24-1,24 50-15,0 0 16,25 1 0,50-51-16,24-24 15,0-50 1,26-149-1</inkml:trace>
  <inkml:trace contextRef="#ctx0" brushRef="#br0" timeOffset="5477.3982">15280 2480 0,'0'0'0,"-100"75"16,76 24-16,24-24 16,74-26-1,100-98 1,-125-51-1,-24-49 1,-74 125 0,-1 24 15,0 0-31,25 0 16,1 49-16,-26-49 15</inkml:trace>
  <inkml:trace contextRef="#ctx0" brushRef="#br0" timeOffset="5726.8883">15677 2456 0,'0'0'0,"-50"49"16,25 50 0,25-74-1,75 25 1,24 49-1,-99-49 1,0-25-16,-75 49 16,26-74-1,-26 0 1,26 0 0,-50 0-1,99-50-15</inkml:trace>
  <inkml:trace contextRef="#ctx0" brushRef="#br0" timeOffset="6159.9707">16123 2208 0,'0'0'0,"-50"24"0,1 26 16,24 49 0,0 50-16,25 0 15,174 99 16,-100-273 1</inkml:trace>
  <inkml:trace contextRef="#ctx0" brushRef="#br0" timeOffset="6493.4936">16495 1935 0,'0'0'0,"0"49"0,-25 26 16,1 49 0,-26 124-1,50-199 1,0 1 0,25-50-1,74-99 1,-25 74-1,-49 25 1,25 99 0,-50 0 15,-75-49-15,26-25-1,-1-25-15,1-75 16</inkml:trace>
  <inkml:trace contextRef="#ctx0" brushRef="#br0" timeOffset="6659.8939">16966 2232 0,'0'0'0,"0"25"16,25 25-1,-25 24-15,-25 1 16,-74 73-1,-25-73 1,75-50 0</inkml:trace>
  <inkml:trace contextRef="#ctx0" brushRef="#br0" timeOffset="7086.0672">17562 2505 0,'0'0'0,"25"0"16,49 0-16,25 0 15,25-25 1,-25 25-16,-49-148 31</inkml:trace>
  <inkml:trace contextRef="#ctx0" brushRef="#br0" timeOffset="7246.0072">17959 2232 0,'0'0'0,"-25"25"0,-25 298 47,50-199-47,-25-25 16,75 25-1</inkml:trace>
  <inkml:trace contextRef="#ctx0" brushRef="#br0" timeOffset="7857.7678">19224 2133 0,'0'0'0,"-75"50"16,1 24-16,-1 25 15,26 1-15,24-1 16,25 0 0,25-24-16,49-51 15,-24-24 1</inkml:trace>
  <inkml:trace contextRef="#ctx0" brushRef="#br0" timeOffset="8094.193">19521 2456 0,'0'24'0,"0"-48"0,0 98 16,0 0 0,0-49-16,124-25 31,-24-74-16,-76 24 1,-24 25-16,-24 1 16,-1-1-16,-25 25 15,-24 0 1,24 25 0,75-100-1</inkml:trace>
  <inkml:trace contextRef="#ctx0" brushRef="#br0" timeOffset="8329.9065">19869 2332 0,'0'0'0,"-25"0"15,25 24-15,0 1 16,49-25 0,26 25-1,-1 0 1,-24 49-1,-25 75 1,-100-50 0,-24-24-1,49-75 1,1 0-16</inkml:trace>
  <inkml:trace contextRef="#ctx0" brushRef="#br0" timeOffset="8807.9061">20613 2133 0,'0'0'0,"-25"25"0,-25 25 0,25 49 15,1 0 1,-1 0-1,74 174 17,100-223-1</inkml:trace>
  <inkml:trace contextRef="#ctx0" brushRef="#br0" timeOffset="9124.7954">21084 2257 0,'0'0'0,"-99"0"16,24 75 0,26-1-16,-1-24 15,50-1-15,0-24 16,0 0 0,50-25-16,24 0 15,-24 0 16,74-50-15,-75 25 0,-24 25-1,0 25 1,-25 0 0,-74-50-1,123 25 1</inkml:trace>
  <inkml:trace contextRef="#ctx0" brushRef="#br0" timeOffset="9423.6259">21605 2133 0,'25'50'16,"-25"24"-1,0 50-15,0 0 16,0 0-1,-50 25 1,0-99 0,26-125-1</inkml:trace>
  <inkml:trace contextRef="#ctx0" brushRef="#br0" timeOffset="9823.34">21208 2257 0,'-25'25'15,"0"49"1,1 26-16,24-1 15,24-50-15,26 26 16,0-50-16,-26 0 16,26-25-1</inkml:trace>
  <inkml:trace contextRef="#ctx0" brushRef="#br0" timeOffset="10356.7979">22572 2307 0,'0'0'0,"-25"0"15,-49 0 1,-25 124 0,74-25 15,174 0 16,-124-99-47,-50 100 31,-25-76-31,1-24 16,-1-24-1,50-76-15</inkml:trace>
  <inkml:trace contextRef="#ctx0" brushRef="#br0" timeOffset="10477.1921">22771 2108 0,'0'0'0,"49"0"0,-24 25 16,-25 0-16,0 0 16,0 0 15</inkml:trace>
  <inkml:trace contextRef="#ctx0" brushRef="#br0" timeOffset="10617.5125">22870 2356 0,'0'0'0,"-25"100"16,-24 24-16,24-25 16,0-49-1,50-125 16</inkml:trace>
  <inkml:trace contextRef="#ctx0" brushRef="#br0" timeOffset="10813.3669">22994 2381 0,'0'0'15,"25"25"-15,-25 0 16,-25 49-16,25-24 16,-25-25-1,50-50 16,0-25-31,24 25 32,1 25-17</inkml:trace>
  <inkml:trace contextRef="#ctx0" brushRef="#br0" timeOffset="11072.8819">23490 2257 0,'0'0'0,"-25"50"16,0 24-1,25 25-15,25 50 32,0-74-17,25-50 1,-100-25-16</inkml:trace>
  <inkml:trace contextRef="#ctx0" brushRef="#br0" timeOffset="11454.9563">24011 1960 0,'0'0'0,"0"49"15,-25 50 1,25 25-16,-25 100 15,25-150 17,25-99-17,0-24 1,25-26-16,-26 26 16,1 49-16,-25 24 15,0 51 1,-25 24-1,1-25 1,-26-74 0,-24-49-1,74 24 1</inkml:trace>
  <inkml:trace contextRef="#ctx0" brushRef="#br0" timeOffset="11672.0141">24557 1910 0,'0'0'0,"24"0"16,26 25 0,-25 148-1,-75 100 1,1-149-1,-51 50 1,26-124 0,0-100-16</inkml:trace>
  <inkml:trace contextRef="#ctx0" brushRef="#br0" timeOffset="12285.5704">23391 2381 0,'0'0'0,"-25"0"16,25 25 15,0 25-31,0 24 15,-25 25 1,25 1-16,-149-76 16</inkml:trace>
  <inkml:trace contextRef="#ctx0" brushRef="#br0" timeOffset="13178.565">23093 2456 0,'0'0'0,"25"0"47,0-25-32,0 25-15,-1 0 16,1-25-1,0 0-15,-25 75 94,0-25-94,0-1 16,0 1-16,0 0 15,0 25 1,0-1 15,0-24-15,0 0 0,25 0-1,-25 0 1,25-25 15,-1 0-15,-24-50-1</inkml:trace>
  <inkml:trace contextRef="#ctx0" brushRef="#br0" timeOffset="17850.6923">6722 4738 0,'0'0'0,"0"-25"15,0 0 1,25 0-16,-25 0 15,0 1-15,-50 24 32,-24 24-17,-25 76-15,24-1 16,26 50 15,73-75-15,51-49-16,24 0 15,0 0-15,-49-1 16,-1 1 0,-73 0-1,-100 49 1,49-49-16,1-25 16,24-99-1</inkml:trace>
  <inkml:trace contextRef="#ctx0" brushRef="#br0" timeOffset="18015.5276">6995 4490 0,'0'0'0,"25"24"16,0-24-1,-1 50 1,-24-25-1,0 74 1</inkml:trace>
  <inkml:trace contextRef="#ctx0" brushRef="#br0" timeOffset="18185.0794">7144 4936 0,'0'0'0,"0"99"16,-25 1-1,25 73 1,0-198 0,0-49-1,25-75 1</inkml:trace>
  <inkml:trace contextRef="#ctx0" brushRef="#br0" timeOffset="18398.5904">7268 4911 0,'25'-24'15,"-50"48"-15,74-73 16,-49 98-1,0 1-15,0 0 16,0-26 0,0-48-1,25-26 1,50 25 0,-26 75-1,-24 49 1,-75-74 15,75 0-31</inkml:trace>
  <inkml:trace contextRef="#ctx0" brushRef="#br0" timeOffset="18914.382">7913 4738 0,'0'0'0,"-25"0"0,-25 24 16,25 26-16,25 49 15,100 323 32,24-447-31</inkml:trace>
  <inkml:trace contextRef="#ctx0" brushRef="#br0" timeOffset="19266.5917">8483 4663 0,'0'0'0,"-74"0"0,-1 0 16,1 75-1,0 148 1,74-99 0,74-99-1,-24-25 1,74-174-1,-25-49 17,-99 173-17,25 25-15,-25 125 16,0 49 0,0-25-1,74 0 1,-49-100-1,0-98 1</inkml:trace>
  <inkml:trace contextRef="#ctx0" brushRef="#br0" timeOffset="19447.7778">8954 4688 0,'0'0'0,"25"0"47,0 0-47,0 0 15,-50 25 1,25 49 0</inkml:trace>
  <inkml:trace contextRef="#ctx0" brushRef="#br0" timeOffset="19647.3952">9029 4961 0,'0'0'0,"-50"0"16,50 25 0,0 24-16,0 1 15,25 0 1,0-1-16,0-49 16,0 25-1,-1-25-15,1 0 16,0-74 15</inkml:trace>
  <inkml:trace contextRef="#ctx0" brushRef="#br0" timeOffset="19813.8366">9401 4986 0,'0'0'0,"25"0"15,49-25 1,1 0 0,49-24-1,-100-26 1</inkml:trace>
  <inkml:trace contextRef="#ctx0" brushRef="#br0" timeOffset="19963.396">9649 4713 0,'0'0'0,"-25"0"0,0 25 16,1 74-1,24 25 1,-25 74 0,50-123-1</inkml:trace>
  <inkml:trace contextRef="#ctx0" brushRef="#br0" timeOffset="20629.6443">10046 4589 0,'0'0'0,"-25"0"15,25 124-15,0 25 16,0-25-1,25-50-15,0-49 16,49-25-16,1-25 16,-1-74-1,-24 0-15,-1-1 16,-24-123 15,-50 0-15</inkml:trace>
  <inkml:trace contextRef="#ctx0" brushRef="#br0" timeOffset="20978.9104">10840 4291 0,'0'0'0,"24"0"0,1 50 16,-25 24-16,25 50 16,-25 0-1,0 0-15,-25 0 16,0-24 0,-49-1-1</inkml:trace>
  <inkml:trace contextRef="#ctx0" brushRef="#br0" timeOffset="27972.2139">11311 4564 0,'0'0'0,"50"0"31,-1 0-16,26 0 1,-26 0-16,26 0 16,-1 25-1,-24-25-15,-26 25 16,-24-1 0</inkml:trace>
  <inkml:trace contextRef="#ctx0" brushRef="#br0" timeOffset="28123.0174">11435 4837 0,'0'0'15,"-25"25"1,75-25-16,24 49 16,1-49-1,73 0 1,-73-49-1</inkml:trace>
  <inkml:trace contextRef="#ctx0" brushRef="#br0" timeOffset="29071.5963">12799 4440 0,'0'0'0,"-49"0"16,-1 0-1,0 50 1,1 24-16,24-24 16,25-26-16,0 26 15,25 24 1,99 51 15,-99-51 0,-125 0 16,26-49-31,49-174 0</inkml:trace>
  <inkml:trace contextRef="#ctx0" brushRef="#br0" timeOffset="29237.8077">12998 4465 0,'0'0'0,"24"0"0,1 0 15,25 0 1,-25 0 0,-100 25-1,100 49 1</inkml:trace>
  <inkml:trace contextRef="#ctx0" brushRef="#br0" timeOffset="29620.8562">13097 4762 0,'0'0'0,"0"100"16,0 24-1,-25 25 1,25-100-1,25-98 1,0-26 0,24 1-16,-24-1 15,0 1-15,0 24 16,-25 25 0,0 50-1,0 50 1,0-26-1,25-49 1,49-49 15,-49 24-15,0 50 0,-1 99-1,-24-75 1</inkml:trace>
  <inkml:trace contextRef="#ctx0" brushRef="#br0" timeOffset="30237.3286">13940 4514 0,'0'0'0,"-25"0"16,-24 0-16,-1 0 15,1 50-15,24 49 16,0 0-1,25 50-15,25-49 16,0-26-16,24-24 16,75-1 15,-49-123 0,-75-25-31</inkml:trace>
  <inkml:trace contextRef="#ctx0" brushRef="#br0" timeOffset="30674.1586">14238 4663 0,'0'0'0,"-50"0"0,25 25 16,-49 74-1,49 50 1,25-124-1,50 0 1,49-124 0,-25-50 15,-49 99-15,0 50-1,0 74 1,0 26-1,24-26-15,-24-24 16,0 24 0,0-123-1</inkml:trace>
  <inkml:trace contextRef="#ctx0" brushRef="#br0" timeOffset="30903.3315">14759 4514 0,'0'0'0,"49"0"47,1 25-31,24 174-1,-74 24 1,-74-49-1,24-100 1,-24-74 0</inkml:trace>
  <inkml:trace contextRef="#ctx0" brushRef="#br0" timeOffset="33034.7816">15577 4390 0,'0'0'0,"-24"0"0,-1 25 15,-50 50 1,26 24-16,-1 0 16,25 0-16,25-24 15,25-26 1,50-24-16,-26-50 15,50 1 1</inkml:trace>
  <inkml:trace contextRef="#ctx0" brushRef="#br0" timeOffset="33283.3705">15825 4638 0,'0'0'16,"-49"100"-16,24-26 15,25 1 1,25-51-1,49-48 1,25-101 0,-74 26-1,-25 50 1,0-26 0,-25 75-16,1 0 15,-26 75 1,25 24-1</inkml:trace>
  <inkml:trace contextRef="#ctx0" brushRef="#br0" timeOffset="33513.8615">16173 4663 0,'0'0'0,"0"25"16,0 0-1,24 0 1,-24-1 0,0 26-16,0 25 15,-24-51 1,-1-24 0,0 0-16,0 0 15,-24 0 1,-1 25-16,-24-25 15,74-25 1</inkml:trace>
  <inkml:trace contextRef="#ctx0" brushRef="#br0" timeOffset="34169.9922">16371 4390 0,'0'0'0,"-50"0"16,1 50-1,-26 0 1,1-1 15,99-49 0</inkml:trace>
  <inkml:trace contextRef="#ctx0" brushRef="#br0" timeOffset="34399.4458">16570 4440 0,'0'0'0,"-25"74"16,0 26-1,25-1 1,50 75-16,-75-174 31,99 24-31</inkml:trace>
  <inkml:trace contextRef="#ctx0" brushRef="#br0" timeOffset="34632.6813">16793 4490 0,'0'49'15,"0"50"-15,-25 1 16,25-1 0,25-49-16,0-26 15,24-24 1,26-149 0,-26-24-1,-49 123 16,0-24-31</inkml:trace>
  <inkml:trace contextRef="#ctx0" brushRef="#br0" timeOffset="34965.5276">17388 4390 0,'0'0'0,"0"50"31,25 49-31,-25 25 16,0 25-1,-75 74 1,-24-99 0,74-99-1</inkml:trace>
  <inkml:trace contextRef="#ctx0" brushRef="#br0" timeOffset="35522.5754">17760 4638 0,'0'0'0,"25"0"15,49 0-15,50 0 16,-24 25-1,-26-25-15,-24-74 32</inkml:trace>
  <inkml:trace contextRef="#ctx0" brushRef="#br0" timeOffset="35681.5036">18083 4217 0,'0'0'0,"-25"0"16,-25 49-16,-24 51 31,49 98-31,25 0 16,0-73-16,74-51 15</inkml:trace>
  <inkml:trace contextRef="#ctx0" brushRef="#br0" timeOffset="36614.53">19472 4192 0,'0'0'0,"0"-25"0,-25 25 31,0 0-16,0 25-15,0 0 16,1 0 47,-1 24-63,25 1 15,-25-1 1,25-24-16,0 0 31,0 25-31,25 98 31,198-98 1,-124-75-17,-99-74 1</inkml:trace>
  <inkml:trace contextRef="#ctx0" brushRef="#br0" timeOffset="36931.1253">19993 4242 0,'0'0'0,"-50"0"15,0 49 1,1 50 0,98-49-1,75-25 1,-74-50 0,0-49-1,-26 49 1,-73 0-1,-1 25 17,1 0-17,49 50-15</inkml:trace>
  <inkml:trace contextRef="#ctx0" brushRef="#br0" timeOffset="37180.9125">20538 4266 0,'0'0'0,"-25"0"0,50 25 31,0 25-15,0 24-16,-25 1 16,0 49-1,-99-75 1,49-24-1,-24-25 17,-1-25-17,75 0-15</inkml:trace>
  <inkml:trace contextRef="#ctx0" brushRef="#br0" timeOffset="37653.7941">21034 4118 0,'0'0'0,"-49"0"16,24 24-16,0 26 15,0 49-15,25-24 16,0-1-16,25-24 15,0-50 1,25-25 0</inkml:trace>
  <inkml:trace contextRef="#ctx0" brushRef="#br0" timeOffset="37980.009">21357 4118 0,'0'0'0,"-50"24"15,1 51-15,-1 24 16,25 0 0,0 0-1,50-99 1,25 0-16,49-99 16,-49 50-1,-50-26-15,24 50 16,-24-24-1,0 98 17,0 51-17,0-26 1,50 0 0,-75-74-1,100 0-15</inkml:trace>
  <inkml:trace contextRef="#ctx0" brushRef="#br0" timeOffset="38157.4432">21754 4068 0,'0'0'0,"25"50"0,-25 24 16,24 75-1,-24-50 1,0-25-16,-49 50 15,-26-99 1,26-174 0</inkml:trace>
  <inkml:trace contextRef="#ctx0" brushRef="#br0" timeOffset="38762.8144">22473 4068 0,'0'0'0,"-50"0"15,-24 50-15,0 24 16,24 0-16,50-49 15,25 0-15,24 0 16,26-25 0,-1 25-16,-24 123 47,-174-48-16,74-150-16,50-24-15</inkml:trace>
  <inkml:trace contextRef="#ctx0" brushRef="#br0" timeOffset="38878.1008">22647 3894 0,'0'0'16,"24"0"-1,-24 25-15,-24 0 16,24 0-1</inkml:trace>
  <inkml:trace contextRef="#ctx0" brushRef="#br0" timeOffset="39046.1883">22746 4242 0,'0'0'0,"-25"99"15,-25 0-15,26 0 16,24-24-1,0-26 1,0-74 0,24-49-16</inkml:trace>
  <inkml:trace contextRef="#ctx0" brushRef="#br0" timeOffset="39263.0708">22944 4266 0,'0'0'0,"0"50"31,0 0-31,-24 24 15,24-24 1,24-75 0,26-74 15,0 49-15,-50 75-1,0 0 1,-25 24-1,50 26 1</inkml:trace>
  <inkml:trace contextRef="#ctx0" brushRef="#br0" timeOffset="39733.6575">23540 4043 0,'0'0'16,"0"75"-16,-25 24 16,25 0-16,0 25 15,-25 0-15,25-25 16,0-49-16,25-25 16,0-25-1,-25-50 1</inkml:trace>
  <inkml:trace contextRef="#ctx0" brushRef="#br0" timeOffset="40028.6981">23812 4142 0,'0'0'0,"25"25"16,-25 0-16,25 49 15,-25 125 1,50-75 0,-25-124-1,74-50 17,25-123-17,-50-1 1,-74 50-1,0-74 1</inkml:trace>
  <inkml:trace contextRef="#ctx0" brushRef="#br0" timeOffset="40281.5815">24606 3894 0,'0'0'0,"0"50"0,0 74 16,0 0-1,-25 25 1,-24 74-1,-1-124 1,-49-24-16,99 24 16</inkml:trace>
  <inkml:trace contextRef="#ctx0" brushRef="#br0" timeOffset="43457.8517">6226 5730 0,'0'0'0,"-25"0"16,0 0-1,100 0 32,24 25-31,50-25-16,49 0 15,918-149 17,-99-50 14,-669 150-46,520 49 32,-670 0-32,-24 0 15,-50 0 1,25 0 0,-100 25-1,-24-25 1,-74 0 62,-26-25-78,1 0 16</inkml:trace>
  <inkml:trace contextRef="#ctx0" brushRef="#br0" timeOffset="44073.9398">6995 5804 0,'0'0'0,"-25"0"0,50 0 31,0 0-31,49 0 16,-24 0 0,198 0-1,124 0 1,198 0-1,-272-25 1,347 1 0,0-51-1,-149 26 1,-198 49 0,-249 0-1,-24 0 1,-50 0 31,0 24-32,-24 1 1,24-74 0</inkml:trace>
  <inkml:trace contextRef="#ctx0" brushRef="#br0" timeOffset="47236.5959">12452 5531 0,'0'0'0,"-25"0"16,0 0-16,100 25 46,49 0-30,49 0 0,100-25-16,248 25 31,-248-25-15,124 0-1,-124-25 1,-174 0-1,0-25-15,50 26 16,-124 24 0,0 0-16,-25-25 15,-25 25 1,-25 0 0,1 0-1,-1-99 1</inkml:trace>
  <inkml:trace contextRef="#ctx0" brushRef="#br0" timeOffset="47674.2114">13022 5804 0,'0'0'16,"-24"0"-16,48 0 31,76-25-15,173 25-1,-75 0 1,50-24 0,-25-1-16,25 0 15,-24-25 1,123 50 0,-223-24-1,0-1 1,-99 0-16,-1 25 15,-48 0 1,-1 0-16,-25 25 16,25-50-1</inkml:trace>
  <inkml:trace contextRef="#ctx0" brushRef="#br0" timeOffset="48357.4452">14139 5953 0,'0'0'0,"24"0"16,-73 25 31,24 25-31,-49 24 15,-26-74-16,51 25-15,24 0 16,0-25-16,25 24 16,0 1-1,50 0 1,99-25 0,-1 0-1,-73-50 1,-50 26-1,-25-1-15,0-25 16,0 1 0,-25-1-16,-25-24 15,1 49 17</inkml:trace>
  <inkml:trace contextRef="#ctx0" brushRef="#br0" timeOffset="49934.9221">19248 5283 0,'0'0'0,"50"0"47,0 0-31,49 0-16,0 0 15,0 0 1,25-24-16,25-1 15,843-198 17,-272 74-1,-447 124 0,-199 25-15,-99 0 15,-49 0-15,-75 0-1,74 50-15</inkml:trace>
  <inkml:trace contextRef="#ctx0" brushRef="#br0" timeOffset="50351.6644">19645 5507 0,'0'0'0,"-24"0"15,48 0 1,51-25 0,24-25-1,273-49 1,74 25-1,-222 24 1,197-49 0,-173 49-1,-148 50 1,-150-25 0,25 50-1</inkml:trace>
  <inkml:trace contextRef="#ctx0" brushRef="#br0" timeOffset="50900.7003">20712 5407 0,'0'0'0,"-25"0"16,0 0-1,0 25 1,-99 124-1,-49-25 1,98-74 0,-24-1-1,74-49 1,75 25 15,24-25-15,100 0-1,24 0 1,-123-25 0,-25 0-16,-26 25 15,1-24 1,-25-1 0,-25-25-16,-24-49 31,24 0-16,0 24 1,0-49-16</inkml:trace>
  <inkml:trace contextRef="#ctx0" brushRef="#br0" timeOffset="52748.5146">16495 5407 0,'0'0'0,"0"25"31,0 99-15,25 50-16,0 24 15,-25-24 1,25-25-16,-1-25 16,-24-75-16,25 26 31,-50-100 0,50 0-31</inkml:trace>
  <inkml:trace contextRef="#ctx0" brushRef="#br0" timeOffset="53168.0923">16197 5829 0,'0'0'0,"-24"25"15,-1 0-15,74-50 47,1-25-31,24 1-16,-24-26 15,25 26 1,73-150 0,-98 150-1,-25 49 1,0 24 15,-1 76-15,26-1-16,24 50 31,-24-100-15,24-49-1</inkml:trace>
  <inkml:trace contextRef="#ctx0" brushRef="#br0" timeOffset="54510.782">23391 5184 0,'0'0'0,"-25"0"32,25 75-17,0 123 1,0 50-16,-25-25 16,25-49-1,0-25-15,0-50 16,25-124 15</inkml:trace>
  <inkml:trace contextRef="#ctx0" brushRef="#br0" timeOffset="55062.7126">23019 5507 0,'0'0'0,"25"0"32,24-50-32,100-99 31,173-124 0,-173 174 0,-99 347 1,24-99-17,-49-149 1</inkml:trace>
  <inkml:trace contextRef="#ctx0" brushRef="#br0" timeOffset="69182.9175">9203 9079 0,'0'0'0,"-25"0"31,-25 49-31,1 26 15,-26-1-15,50 0 16,-24 75 15,222 74 1,-73-123-17,-76-76 16,-24 1-15,-124 0 0,-49 0-1,98-75 1</inkml:trace>
  <inkml:trace contextRef="#ctx0" brushRef="#br0" timeOffset="69354.7233">9649 8954 0,'0'0'0,"25"25"16,0-25 0</inkml:trace>
  <inkml:trace contextRef="#ctx0" brushRef="#br0" timeOffset="69524.2781">9748 9550 0,'0'0'0,"-25"149"0,25-25 15,-24-25 1,24-74-1,24-199 1</inkml:trace>
  <inkml:trace contextRef="#ctx0" brushRef="#br0" timeOffset="69665.357">9922 9475 0,'0'0'0,"0"50"15,0 24-15,0 1 16,0-50 15,0-50-15,49-25-16</inkml:trace>
  <inkml:trace contextRef="#ctx0" brushRef="#br0" timeOffset="69758.5372">10021 9575 0,'0'0'0,"25"0"16,0 0-16,0 24 16,-1 1-1,-24 25-15,0-1 16,0-24-16,0 50 31</inkml:trace>
  <inkml:trace contextRef="#ctx0" brushRef="#br0" timeOffset="70437.9268">11509 8905 0,'0'0'15,"25"0"1,0 0-1,-25 49-15,-25 76 16,0-1 0,-24-50-16,-26-24 15,51-100 1</inkml:trace>
  <inkml:trace contextRef="#ctx0" brushRef="#br0" timeOffset="70563.9608">11286 9426 0,'0'0'16,"25"0"-1,49 0-15,50 0 16,0 25 0,149-25-1,-198-149 1</inkml:trace>
  <inkml:trace contextRef="#ctx0" brushRef="#br0" timeOffset="70715.0542">11832 9351 0,'99'-124'0,"-198"248"0,74 25 0,0-25 15,25 0 1,0-25 0,-74-74-16</inkml:trace>
  <inkml:trace contextRef="#ctx0" brushRef="#br0" timeOffset="70864.1222">11733 9649 0,'0'0'16,"-100"74"-16,1 1 0,25-26 16,24-49-1,25 25 1</inkml:trace>
  <inkml:trace contextRef="#ctx0" brushRef="#br0" timeOffset="70964.6879">11559 9872 0,'0'0'16,"124"0"-1,-25-25-15,-74-49 16,74 74 0</inkml:trace>
  <inkml:trace contextRef="#ctx0" brushRef="#br0" timeOffset="71150.4066">12526 9327 0,'0'0'0,"0"74"0,-24 0 16,24 1-16,0-26 15,24-24 1,-24 0-16,25-25 15,-25-50 17</inkml:trace>
  <inkml:trace contextRef="#ctx0" brushRef="#br0" timeOffset="71380.6876">12675 9376 0,'0'0'16,"50"-74"0,-1 74-16,-24 0 15,25 49 1,-25 100-1,-50-25 1,-25-99 0,1 0-16,24-25 15,0 0 1,50 0 15,24 0-31,1 0 16,0-124-1</inkml:trace>
  <inkml:trace contextRef="#ctx0" brushRef="#br0" timeOffset="72029.9546">9004 11460 0,'-74'0'0,"24"25"16,25 49-1,0 25-15,1 50 16,24-25-16,24 0 16,26-74-1,24-1-15,1-49 16,-1 0-1,1-124-15</inkml:trace>
  <inkml:trace contextRef="#ctx0" brushRef="#br0" timeOffset="72253.961">9699 11584 0,'-25'173'31,"50"-346"-31,-25 446 16,49-273-1,1 0-15,-1-50 16,1-74 15,-50 25-15,-50 49 0,1 50-1,24 0-15,-25 0 16,26 0-16</inkml:trace>
  <inkml:trace contextRef="#ctx0" brushRef="#br0" timeOffset="72479.412">10195 11385 0,'0'25'15,"0"25"-15,0-1 16,0 1-16,25-25 15,24 24 1,-24 26 0,-50 24 15,-24-49-15,-26-50-1,26-25 1</inkml:trace>
  <inkml:trace contextRef="#ctx0" brushRef="#br0" timeOffset="72930.7532">11782 10864 0,'0'0'0,"25"0"16,-50 25-1,-24 50 1,-249 272 15,248-273 0</inkml:trace>
  <inkml:trace contextRef="#ctx0" brushRef="#br0" timeOffset="73018.6853">11435 11509 0,'0'0'16,"124"0"-1,-25-49-15,0-26 16,25-24-1,-49 25-15,-26-50 16</inkml:trace>
  <inkml:trace contextRef="#ctx0" brushRef="#br0" timeOffset="73196.2249">11832 11112 0,'0'0'0,"0"100"16,-25 49-16,25-1 15,0 150 1,50-149 0,-50-124 15,24-25-31</inkml:trace>
  <inkml:trace contextRef="#ctx0" brushRef="#br0" timeOffset="73381.7375">11708 11683 0,'0'0'0,"-75"0"16,26 74-16,-26-24 16,51 0-1,48-50 1,125-25 0,-74 0-1,-1 0-15,25-24 16,-24-1-1,24-49-15</inkml:trace>
  <inkml:trace contextRef="#ctx0" brushRef="#br0" timeOffset="73814.5138">12452 11237 0,'0'0'0,"0"24"0,0 51 16,0-26 0,0 51-1,0-125 17,25-50-17,0-73 1,49 73-1,-49 50 1,24 25-16,1 25 16,-25 25-1,0-1-15,-25 75 32,-25-49-17,-74 24 1,49-99-1,0 0 1,50 25 0,25-25-1,50-149 1</inkml:trace>
  <inkml:trace contextRef="#ctx0" brushRef="#br0" timeOffset="77091.0841">7441 11807 0,'0'0'0,"-24"0"0,-26 0 31,25-25-15,-24 25-16,24-25 16,-25 25-1,1-24-15,-1-1 16,0-25-1,1-24-15,-50-298 32,198-174-1,25 372-15,-75 100-1,75-25 16,25 0-15,-74 74 0,73 0-1,-172 25 17,24 50-17</inkml:trace>
  <inkml:trace contextRef="#ctx0" brushRef="#br0" timeOffset="77391.6009">7119 9996 0,'0'0'16,"-25"0"-16,50 0 31,74 0-16,149 25 1,-99 0 0,124 0-1,-199 74 1,-99 50 0,-49-50-1,-100 50 1,100-100-1,0-49 1</inkml:trace>
  <inkml:trace contextRef="#ctx0" brushRef="#br0" timeOffset="95194.2013">6052 1166 0,'0'0'0,"-24"0"15,-1 0 1,-25 0 0,25 0-16,1 25 15,-26 24-15,25 50 16,0-24-16,0-1 15,75 125 17,0-174-32,74-25 31,-25-50-31</inkml:trace>
  <inkml:trace contextRef="#ctx0" brushRef="#br0" timeOffset="95459.486">6325 1364 0,'0'0'0,"-25"0"31,-24 149-31,49-99 16,25-50-1,-1 0 1,26 0 0,-25-50-1,0-24 1,-25 24-16,0 25 15,0-24-15,-25 24 16,-50 0 0,26 50-1,24 24 1,25-123 0</inkml:trace>
  <inkml:trace contextRef="#ctx0" brushRef="#br0" timeOffset="95697.7087">6648 1265 0,'0'0'0,"0"25"16,24 0-16,1-1 16,0 51-1,-25-26 1,0 75-1,-50-74 1,-24 0 0,49-25-1,-24-25-15,24 0 16,25-25 0</inkml:trace>
  <inkml:trace contextRef="#ctx0" brushRef="#br0" timeOffset="96206.1951">7466 1067 0,'0'0'0,"-49"24"16,24 76-16,-25-1 15,50-25-15,0 1 16,75 98 15,-51-148-31,51 50 32</inkml:trace>
  <inkml:trace contextRef="#ctx0" brushRef="#br0" timeOffset="96539.9868">7987 1265 0,'0'0'0,"-50"0"0,1 50 16,-1-1 0,-24 100-1,74-50 1,25-74-1,49-50 1,-49-24 0,24-75-1,-24 74 1,0 50 0,25 50-1,-25-1 1,24 1-1,26-1-15,-26-49 16,-49-99 0</inkml:trace>
  <inkml:trace contextRef="#ctx0" brushRef="#br0" timeOffset="96724.4987">8434 1240 0,'0'0'0,"0"25"16,0 0-16,49 0 15,75-25 1,-74 0 0,24-100-1</inkml:trace>
  <inkml:trace contextRef="#ctx0" brushRef="#br0" timeOffset="96955.7269">8954 943 0,'0'0'0,"-24"24"0,24 51 16,0-1-1,0 149 1,0-74 0,0-50-1,-25-99 1,50 0 0</inkml:trace>
  <inkml:trace contextRef="#ctx0" brushRef="#br0" timeOffset="97334.7516">9252 918 0,'0'0'0,"0"25"0,0 24 16,0 1-16,0 24 16,0 1-1,0 24 1,50-99 0,-1-25-1,26 0 1,-26 75-1,-24 24 1,-25-24 15,0-1-31,-25-24 16,-24 0-16,-1 0 0,-148-25 16</inkml:trace>
  <inkml:trace contextRef="#ctx0" brushRef="#br0" timeOffset="97782.3163">8657 1240 0,'0'0'0,"-25"0"32,50 0-1,74 0-15,248-74 15,-272 74-16</inkml:trace>
  <inkml:trace contextRef="#ctx0" brushRef="#br0" timeOffset="98254.3848">10021 769 0,'0'0'0,"25"25"0,0 49 16,-25 1-1,0 24-15,0 25 16,-25 0-16,-25-50 16,25 1-1,-24-26-15,24-74 16</inkml:trace>
  <inkml:trace contextRef="#ctx0" brushRef="#br0" timeOffset="98850.7157">10666 1191 0,'25'0'0,"49"0"16,-24 24-16,-1-24 16,-24 0-16,25 75 15</inkml:trace>
  <inkml:trace contextRef="#ctx0" brushRef="#br0" timeOffset="99003.7299">10765 1463 0,'0'0'0,"-25"0"0,25 25 16,224 0 15,-76-75 0</inkml:trace>
  <inkml:trace contextRef="#ctx0" brushRef="#br0" timeOffset="106063.7829">11733 967 0,'0'0'0,"-25"0"0,0 25 15,0 0 1,0 25-16,1-1 16,-1 26-16,25-1 15,0 25-15,0-24 16,49-1-1,125-24 17,-100-150-32</inkml:trace>
  <inkml:trace contextRef="#ctx0" brushRef="#br0" timeOffset="106279.7563">12154 1240 0,'0'0'0,"-25"0"0,1 50 16,-1 24-1,25-24-15,25-25 16,74-100 0,-49 1 15,-26-1-15,-24 51-16,-24-1 15,-26 25 1,0 0-1,25 0 1,25 99-16</inkml:trace>
  <inkml:trace contextRef="#ctx0" brushRef="#br0" timeOffset="106532.3605">12626 1067 0,'0'0'0,"-75"0"15,50 24-15,-49 100 16,74-99 0,0 25-1,74-1 1,-24-24-16,-25 0 16,0 25-1,-25 24 1,-75-24-1,26-26 1,-1-24-16,0-99 16</inkml:trace>
  <inkml:trace contextRef="#ctx0" brushRef="#br0" timeOffset="106979.5789">13097 893 0,'0'0'15,"-25"25"1,0 74 0,0 25-16,100 248 47,74-397-32</inkml:trace>
  <inkml:trace contextRef="#ctx0" brushRef="#br0" timeOffset="107695.7499">13618 992 0,'0'0'0,"-25"0"0,-25 0 16,26 50-1,-1-1-15,0 51 16,25-1-16,0-25 15,25-24-15,24-50 16,-24 0-16,25-25 16,-1-25-1,26-222 17,-75 222-1,0 100-16,25 123 1,49-74 0,-99-99-1,124 25 1</inkml:trace>
  <inkml:trace contextRef="#ctx0" brushRef="#br0" timeOffset="107928.3941">14337 744 0,'0'0'0,"0"75"16,25-1-1,-25 50-15,25-25 16,-25 25-16,-25-25 15,0 1 1,-74-100 0</inkml:trace>
  <inkml:trace contextRef="#ctx0" brushRef="#br0" timeOffset="111391.3732">15056 769 0,'0'0'0,"-24"0"0,-1 25 16,25 49-1,-25 25-15,0 1 16,25-1-16,0-25 16,0 1-1,25-51-15,-25 1 16,99-50 15</inkml:trace>
  <inkml:trace contextRef="#ctx0" brushRef="#br0" timeOffset="111643.9139">15453 1042 0,'-74'74'0,"148"-148"0,-173 247 15,99-148 1,25-25-1,74-74 1,-49-1 0,-50 26-16,0-26 15,0 51 1,-25-1-16,-25 0 16,1 25-1,-26 124 1,75-74-1,0-26 1,-25-24-16</inkml:trace>
  <inkml:trace contextRef="#ctx0" brushRef="#br0" timeOffset="111874.3587">15677 893 0,'0'0'0,"0"25"31,0 24-16,49 1 1,-24-50 0,25 50-1,-50-1 1,-75 26 0,1-51-1,24-24 1,25-74-16</inkml:trace>
  <inkml:trace contextRef="#ctx0" brushRef="#br0" timeOffset="112140.663">16148 695 0,'0'0'0,"-50"24"0,25 26 15,1 24 1,-1 75 0,50 0-1,24-124 1,26 0-1,-75-75 1</inkml:trace>
  <inkml:trace contextRef="#ctx0" brushRef="#br0" timeOffset="112526.1549">16371 645 0,'0'0'0,"0"50"16,0 24 0,-25 100-1,-24-26 1,49-123 0,24-25-1,26-49 1,-25-1-16,0 25 15,0 0-15,-1 25 16,1 0 0,25 50-1,-50 24 1,0-49 0,-75 25-1,51-50 1,-101 0 15,150 0-31</inkml:trace>
  <inkml:trace contextRef="#ctx0" brushRef="#br0" timeOffset="112743.1512">16917 719 0,'0'0'0,"25"50"16,-25 0-16,0 24 15,-25 100 1,0-100 0,0 25 15,-24-74-31,-75-50 15</inkml:trace>
  <inkml:trace contextRef="#ctx0" brushRef="#br0" timeOffset="113566.8925">17462 918 0,'25'0'31,"50"0"-31,24 0 16,25-25-16,-25 25 16,-49 0-16,-25 25 15,-1-174 1</inkml:trace>
  <inkml:trace contextRef="#ctx0" brushRef="#br0" timeOffset="115821.3284">19174 744 0,'0'0'0,"-50"0"0,1 25 15,-1 49-15,1 1 16,24-26-16,25-24 16,0 0-16,0 0 15,25 24 1,24-24-16,1 0 16,-1 99 15,-173-50 0,75-74-15,-1 0 15,25-223-31</inkml:trace>
  <inkml:trace contextRef="#ctx0" brushRef="#br0" timeOffset="115958.4879">19348 719 0,'0'0'0,"24"0"16,1 25-16,0-25 15,0 25 1,-25 0 0</inkml:trace>
  <inkml:trace contextRef="#ctx0" brushRef="#br0" timeOffset="116346.7998">19496 943 0,'0'0'0,"-24"74"0,-1-24 16,25 24 0,-25 50-1,0-99 1,50-75-1,0-49 1,24 25-16,1 24 16,0 25-16,-25 0 15,-1 25 1,-24 100 0,0 24-1,0-100 1,0-48-1,25-1 1,0-25 0,-25 75 31,-25-25-32</inkml:trace>
  <inkml:trace contextRef="#ctx0" brushRef="#br0" timeOffset="117055.8701">19695 1067 0,'0'0'0,"0"-25"15,25 25 1,0-25 0,-1-25-16,26 26 15,-25 24-15,0 0 16,-1 0 0,1 24-16,-25 1 15,50 149 16,-75-75 1,50-99-1</inkml:trace>
  <inkml:trace contextRef="#ctx0" brushRef="#br0" timeOffset="117285.7533">20414 744 0,'0'0'0,"-25"0"16,1 0-16,-1 25 15,-50 74 1,75-24 0,0 73-1,25-98 1,50 0-1,-51-50 1,1-124 0</inkml:trace>
  <inkml:trace contextRef="#ctx0" brushRef="#br0" timeOffset="117652.1944">20935 794 0,'0'0'15,"-49"0"-15,-1 0 16,-24 49 0,24-24-1,25 74 1,25 1 0,0-76-1,75 1 1,-1-99-1,0-25 1,-74 49 0,25 25-1,-25 50 17,0 49-17,25 26 1,25-51-1,-26-49 1,1-99-16</inkml:trace>
  <inkml:trace contextRef="#ctx0" brushRef="#br0" timeOffset="117871.748">21481 620 0,'0'0'0,"25"50"31,-25 24-15,24 25-1,-24-24-15,-24 74 16,-1-50 15,-50-74-15,51-25-1</inkml:trace>
  <inkml:trace contextRef="#ctx0" brushRef="#br0" timeOffset="119450.9388">22151 670 0,'0'0'0,"-50"0"15,0 25 1,26 24-16,-26 1 16,50 24-1,0-24-15,0-25 16,25-1-16,24 1 16,1 0-16,0 0 15,-1 24 32,-222-24-16,123-74-15,75-1-16</inkml:trace>
  <inkml:trace contextRef="#ctx0" brushRef="#br0" timeOffset="119622.832">22473 496 0,'0'0'0,"25"0"0,0 0 15,24 0 1,-74 25 31,25 25-32</inkml:trace>
  <inkml:trace contextRef="#ctx0" brushRef="#br0" timeOffset="119767.0059">22473 744 0,'0'0'16,"-25"124"0,25-49-16,0-1 15,0-49-15,0 24 16,-25-24-1,25-99 1</inkml:trace>
  <inkml:trace contextRef="#ctx0" brushRef="#br0" timeOffset="120035.7396">22696 744 0,'0'0'0,"0"50"15,-25-1 1,25 26-1,-24-1 1,48-74 0,1-49-1,25-1 1,0-24 0,-26 74-1,-24 74 1,0 0-1,0-24 1,25-50-16,-99 0 16</inkml:trace>
  <inkml:trace contextRef="#ctx0" brushRef="#br0" timeOffset="120252.3645">23217 595 0,'0'0'0,"-25"25"16,1 25-1,-1 74 1,25 25 0,74-75-1,-24-49 1,-25-50-1</inkml:trace>
  <inkml:trace contextRef="#ctx0" brushRef="#br0" timeOffset="120668.0158">23614 471 0,'0'0'0,"-25"0"16,25 50 0,0 0-1,0 49 1,-25 74 0,25-98-16,0-50 15,0-1-15,25-48 31,0-26-15,49-24 0,-49 49-1,0 25-15,25 74 16,-50 1 0,0-26-1,0-24-15,-25 25 16,0-50 15,0-75-15,-124 26-1</inkml:trace>
  <inkml:trace contextRef="#ctx0" brushRef="#br0" timeOffset="121548.9169">24234 347 0,'0'0'0,"25"0"15,0 25 1,0 0-16,24 24 16,-24 26-16,0-1 15,0 1-15,-25 24 16,-50 0-16,0-24 15,-24-1 1,24-124 0</inkml:trace>
  <inkml:trace contextRef="#ctx0" brushRef="#br0" timeOffset="128075.5129">18976 1836 0,'0'0'0,"24"-25"15,51 0-15,49 25 16,25 0-16,49 0 15,50 0 1,670 0 15,-50-25 1</inkml:trace>
  <inkml:trace contextRef="#ctx0" brushRef="#br0" timeOffset="128990.9234">11733 1935 0,'0'0'0,"24"0"16,26 0-1,24 0 1,50-25-16,25 25 0,50-25 16,24 25-1,50-25-15,0 25 16,-25 0 0,0 0-16,446-99 31</inkml:trace>
  <inkml:trace contextRef="#ctx0" brushRef="#br0" timeOffset="130739.7426">13742 9798 0,'0'0'0,"0"-25"16,0 0-1,25 25 1,-1 25-1,1 25-15,25 49 16,-25 99-16,-25 1 16,-75 346 15,-74-346 0,75-199-15</inkml:trace>
  <inkml:trace contextRef="#ctx0" brushRef="#br0" timeOffset="131006.1177">13295 10815 0,'0'0'0,"0"-25"16,25 25 15,0 25-16,25 49 1,-1 1-16,-24-1 16,0 0-16,0-49 15,74 25 1,-50-50 0,125-50-1,-75 25 1,-148 1-1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0:57:07.711"/>
    </inkml:context>
    <inkml:brush xml:id="br0">
      <inkml:brushProperty name="width" value="0.05292" units="cm"/>
      <inkml:brushProperty name="height" value="0.05292" units="cm"/>
      <inkml:brushProperty name="color" value="#FF0000"/>
    </inkml:brush>
  </inkml:definitions>
  <inkml:trace contextRef="#ctx0" brushRef="#br0">16073 12402 0,'0'-24'47,"-24"24"15</inkml:trace>
  <inkml:trace contextRef="#ctx0" brushRef="#br0" timeOffset="1579.5608">16024 12402 0,'25'0'219,"-25"25"-188,24-25-31,1 0 31,0 0 0,0 0 1,0 25 14,-1-25 1,1 0 0,0 0 16,0 0-48,0 0 48,-1 0-48,1 0 64,0 25 14,0-25 1,0 0-47,0 0 78,-1 0-78,1 0 0,0 0 0,-50-50 218</inkml:trace>
  <inkml:trace contextRef="#ctx0" brushRef="#br0" timeOffset="14322.8211">15776 11832 0,'0'0'0,"0"-25"15,-25 25 32,25 25 125,0 24-172,0-24 16,0 0-16,0 25 15,0-26 1,0 1-16,0 0 16,0 0-1,0 24 1,0-24 0,0 25-16,0-25 31,0 0 0,0-1-15,0 1-1,0 0 1,0 0 15,0 0-15,0-1 31,0 1 15,0 0 1,0 0-48,25-25 95,0 0-95,-1 0 17,1 0-1,0 0-16,0 0 1,0 0 0,-1 0-1,1 0 1,0 0 0,0 0-1,0 0 1,-1 0 15,1 0 0,0 0-31,0 0 16,0 0 31,-1 0 0,1 0-32,0 0 1,0 0 0,0 0 30,-1 0-14,1 0-1,0 0-15,0 0 30,0 0 1,-25-25 47,0 0-94,0 0 16,0 1-16,0-1 47,0 0-1,0 0-30,0 0 15,0 1 1,0-1 14,0 0-46,0 0 47,0 0-31,0 0-16,0 1 31,0-1-15,0 0 15,0 0-31,0 0 16,-25 1 15,25-1-31,0 0 16,0 0-1,0 0 1,0 1-1,0-1 1,0 0 0,0 0 15,0 0-15,0 1-1,0-1 48,0 0-32,-25 25 31,0 0-46,0 0-16,25-25 16,-24 25-16,-1 0 15,-25 0 1,25 0 0,1 0 15,-1 0-16,0 0 1,0 0 0,0 0-1,1 0 1,-1 0 0,0 0-1,0 0 1,0 0-1,1 0 1,-1 0-16,0 25 16,0-25-1,0 0 32,1 0 31,-1 0-62,-25 0-16,50 25 31</inkml:trace>
  <inkml:trace contextRef="#ctx0" brushRef="#br0" timeOffset="37043.4439">7962 12452 0,'0'0'0,"-25"0"31,25 25 126,0 0-126,0-1 0,0 1 0,0 0-31,25 0 16,-25 0 0,0-1 15,0 1 47,0 0-62,0 0-1,0 0 1,0-1 15,0 1 0,0 0-15,0 0 0,25-25-1,-25 25 1,0-1 0,0 1-1,0 0 1,0 0-1,25 0 1,-25-1 0,0 1-1,25 0 1,-25 0 15,0 0 0,0-1-15,25-24 156,-1 0-141,1 0-31,0 25 16,0-25-16,0 0 15,-1 0 1,1 0 0,0 0-1,0 0 1,0 0 0,-1 0-1,26 0 1,-25 0-1,0-25 1,-1 25 0,1 0-1,0 0 1,0 0 0,0 0 15,24 0-16,-24 0 48,-25-24 203,0-1-266,0 0 15,0 0 16,0-24 16,0 24-15,0-25 14,0 25-14,0 1-1,0-1-15,0 0-1,0 0 1,0 0-1,0 1 17,0-1-32,0 0 15,0 0 1,0 0 0,0 1-1,0-26 16,0 0-15,0 26 0,0-1-1,0 0 1,0 0 15,-25 25-15,25-25-1,-25 25 95,1 0-95,-1 0 1,0 0 15,0 0-15,0 0 0,1 0-1,-1 0 1,0 0-16,0 0 31,0 0-15,1 0-1,-1 0 1,0 0 0,0 0-1,0 0-15,1 0 31,-1 0-15,0 0 15,0 0-15,0 0 78</inkml:trace>
  <inkml:trace contextRef="#ctx0" brushRef="#br0" timeOffset="53737.3474">1662 12750 0,'0'0'0,"-50"0"15,75 0 32,0 24-31,0-24 15,24 0-31,26 0 16,247-74 15,-247 74-15,49-50-1,-50-24 1,-49 74-1</inkml:trace>
  <inkml:trace contextRef="#ctx0" brushRef="#br0" timeOffset="54204.1655">2158 12427 0,'0'0'0,"25"-25"16,24 25-16,26 0 15,98 0 1,-73 25 0,-51 0-1,1 25 16,-25 24-15,-25-49 0,0 124-1,-25-100-15,-25 1 16,1-1-16,-1 1 16,50-25-1</inkml:trace>
  <inkml:trace contextRef="#ctx0" brushRef="#br0" timeOffset="56935.731">3398 12204 0,'0'0'0,"-25"0"0,75 0 31,24 0-15,100 0-1,0 0-15,49 0 16,25-25-16,-50 25 16,1-25-16,-25 25 15,24-25 16,-272 25 16,-1 0-31,-24-49-16</inkml:trace>
  <inkml:trace contextRef="#ctx0" brushRef="#br0" timeOffset="57347.8014">3497 12154 0,'0'0'0,"-24"-25"0,73 25 31,26 0-16,49 0 1,223 25 0,50 25-1,-199 0 1,-148-26 0,-1-24-16,-24 0 31</inkml:trace>
  <inkml:trace contextRef="#ctx0" brushRef="#br0" timeOffset="67087.0246">13444 12452 0,'0'0'0,"-25"74"32,-24 26-17,-1-1-15,-24 0 16,24-25 0,0-24-16,26-100 15</inkml:trace>
  <inkml:trace contextRef="#ctx0" brushRef="#br0" timeOffset="67241.2576">13543 12353 0,'50'25'16,"-100"-50"-16,174 273 16,-99-75-1,-25-24-15,0-25 16,-25-74-1</inkml:trace>
  <inkml:trace contextRef="#ctx0" brushRef="#br0" timeOffset="67403.3627">13444 12849 0,'0'0'0,"50"0"31,24 25-15,-49-25 0,49 0-1</inkml:trace>
  <inkml:trace contextRef="#ctx0" brushRef="#br0" timeOffset="67640.6258">13866 12576 0,'0'0'0,"25"74"16,-25 50-16,-25 0 15,25-49 1,-25 74-1,-25-100 1,50 1 0</inkml:trace>
  <inkml:trace contextRef="#ctx0" brushRef="#br0" timeOffset="67924.2212">13816 12923 0,'50'-124'16,"-100"248"-16,149-372 16,25 199-1,-74 98-15,0 50 16,-50 75-1,-25-50 1,0-99 0,0-25 15,25-25-15,50-25-1,24 50 1,-49 25-1,-25 25-15,0-25 16,0-1-16,-25-24 16,0 0-1,-49 0-15</inkml:trace>
  <inkml:trace contextRef="#ctx0" brushRef="#br0" timeOffset="68140.9166">14883 12675 0,'0'0'0,"-99"75"15,24-1-15,1 75 32,74-100-17,99 26 1,25-50-1,-74-25 1,-1-50-16</inkml:trace>
  <inkml:trace contextRef="#ctx0" brushRef="#br0" timeOffset="69056.3672">18058 12601 0,'0'0'0,"-25"0"0,0 0 16,-24 49 0,-1 26-16,25 24 15,0 25 1,25-25-16,50 0 15,0-49-15,24-25 16,25-25 0,-24-50-16,24-123 15</inkml:trace>
  <inkml:trace contextRef="#ctx0" brushRef="#br0" timeOffset="69205.8476">18653 12601 0,'0'0'0,"-25"248"16,-24-124-1,24-25-15,0-49 16,25-26 0,25-98-1</inkml:trace>
  <inkml:trace contextRef="#ctx0" brushRef="#br0" timeOffset="69472.0955">18777 12502 0,'0'0'0,"50"0"0,-25 24 15,-25 1 1,0 50 0,-50 98-1,25-148 1,50-25-1,0-25 1,49 25 0,-49 25-1,-25 0 1,0 0-16,-25-1 16,-24 1-16,-1-25 15,0 0 1</inkml:trace>
  <inkml:trace contextRef="#ctx0" brushRef="#br0" timeOffset="69671.9721">19397 12452 0,'0'0'0,"-25"50"16,1 24-1,-125 199 1,25-100 0,99-123-1,-49-50 1</inkml:trace>
  <inkml:trace contextRef="#ctx0" brushRef="#br0" timeOffset="69847.7446">19298 12650 0,'0'0'0,"25"100"0,0 24 15,-1-25 1,1-25-16,0-24 16,0-25-16</inkml:trace>
  <inkml:trace contextRef="#ctx0" brushRef="#br0" timeOffset="69988.9399">19199 12750 0,'0'0'0,"0"24"16,25 26 0,24-50-1,75 0 1,-74-25-1</inkml:trace>
  <inkml:trace contextRef="#ctx0" brushRef="#br0" timeOffset="71975.9117">14039 13022 0,'0'0'0,"-24"0"0,24-24 16,-25-1-1,0 25 17,0 0 30</inkml:trace>
  <inkml:trace contextRef="#ctx0" brushRef="#br0" timeOffset="72683.6137">13915 13022 0,'0'0'0,"25"0"62,0 0-30,0 0-17,0 0-15,-1 0 16,1 0 0,0 0-1,0 25 1,24-25-1,1 25 1,-25-25 0,0 0-1,-25 25-15,0 24 63,-25-24-48,25 0 1,-25-25 0,0 0-1,25 25 1,-25-25 31,1 0-47,-1 25 15,-25-25 1,25 25-16,1-25 16,-1 24-1,0-24-15,0 0 16,0 0 0,1 0 15,-1 25 31,-25-25-62</inkml:trace>
  <inkml:trace contextRef="#ctx0" brushRef="#br0" timeOffset="83375.2663">1488 16197 0,'0'0'0,"25"0"16,49 0-16,26 0 15,24-24 1,25-1 0,198-124 15,-347 124 0</inkml:trace>
  <inkml:trace contextRef="#ctx0" brushRef="#br0" timeOffset="83625.4904">2034 15751 0,'0'0'0,"50"25"31,24 0-31,25-25 16,0 0-1,25 74 1,-124-24 0,0 24-16,-49 25 15,-1 0-15,1-24 16,-1-1-1,-124-49-15</inkml:trace>
  <inkml:trace contextRef="#ctx0" brushRef="#br0" timeOffset="705571.7705">8310 471 0,'0'0'0,"-50"0"0,-24 50 15,24 0-15,0 49 16,1-25-16,49 1 15,0-26-15,25-24 16,-1 0 0,26-25-16,0-25 15,-1-49 1,100-125 15,0 224 0,-100 74-15,51 149 0,-26-99-1,-49-124 1</inkml:trace>
  <inkml:trace contextRef="#ctx0" brushRef="#br0" timeOffset="705790.5689">8037 992 0,'0'0'0,"-75"25"16,75 0-1,50-25 1,198-25-1,50 25 1,-100 99 0,-173-99-1</inkml:trace>
  <inkml:trace contextRef="#ctx0" brushRef="#br0" timeOffset="706094.3817">8186 1488 0,'0'0'0,"24"0"0,26 0 15,0 0 1,-1 0 0,1 25-1,-50 0-15,-25 24 16,-25 1-16,1-25 15,24 0 1,50 0 0,124 24-1,-25-49 1,0 0-16,-50-25 16,-24-24-16,-26 49 15</inkml:trace>
  <inkml:trace contextRef="#ctx0" brushRef="#br0" timeOffset="706605.247">7441 595 0,'0'0'0,"0"25"16,0 124 0,0 49-16,25 75 15,50 174 17,-51-447-17</inkml:trace>
  <inkml:trace contextRef="#ctx0" brushRef="#br0" timeOffset="706921.1631">7441 397 0,'0'0'0,"0"-25"31,50 25-31,24-25 16,1 25-16,-1 0 16,-24 0-16</inkml:trace>
  <inkml:trace contextRef="#ctx0" brushRef="#br0" timeOffset="707570.4344">8855 347 0,'0'0'0,"0"25"0,50-25 16,-1 0-16,26 0 15,173-50 16,-223 174 1,-25 1-17,25 123 17,-25 74-17,49-74 1,-49-174-1,25-24-15,-25-25 16,0 24 0,-25-24-16,0-25 15,1 0 1,24 25-16</inkml:trace>
  <inkml:trace contextRef="#ctx0" brushRef="#br0" timeOffset="708041.788">9947 1116 0,'0'0'0,"24"25"15,26 0 1,74-25-16,0 0 15,25 0-15,-25-25 16,0 0-16,-74-49 16,-1-149-1</inkml:trace>
  <inkml:trace contextRef="#ctx0" brushRef="#br0" timeOffset="708202.6088">10592 819 0,'0'0'0,"-50"49"16,25-24-16,0 49 16,25 26-1,0 24-15,-24-25 16,73 0 0</inkml:trace>
  <inkml:trace contextRef="#ctx0" brushRef="#br0" timeOffset="708638.435">11534 794 0,'0'0'0,"25"0"31,0 74-15,0 50-1,-25 99 1,0-148-1,24-75 1,1 0 0,0-50-16,25 1 15,-26 24-15,1 25 0,0 0 16,0 25 0,-50 49-1,-25 0 1,-49-74-1,74 25 1</inkml:trace>
  <inkml:trace contextRef="#ctx0" brushRef="#br0" timeOffset="708869.7375">11485 1488 0,'0'0'0,"24"0"31,51-25-31,49 1 16,49-26-1,-123 50 1,-25 25-1</inkml:trace>
  <inkml:trace contextRef="#ctx0" brushRef="#br0" timeOffset="709152.1646">11708 1587 0,'0'0'0,"25"0"31,-1 25-31,1 0 15,-25 0 1,0 49 0,0-49-16,-25 0 15,50-25 17,50 0-17,49-74 1,-75 49-1,-49-25 1,25 50-16</inkml:trace>
  <inkml:trace contextRef="#ctx0" brushRef="#br0" timeOffset="709618.6868">11137 422 0,'0'0'0,"-25"74"16,25 50 0,0 50-1,0 24-15,0-24 16,0 24-16,0-49 16,-24-50-16,24-49 15,0-174 1</inkml:trace>
  <inkml:trace contextRef="#ctx0" brushRef="#br0" timeOffset="709885.0704">11137 397 0,'0'0'0,"50"0"32,0 0-17,24 0-15,0-25 16,100 25 0,-75 0-1,-74-25 1,-99 25-1,49 25 1</inkml:trace>
  <inkml:trace contextRef="#ctx0" brushRef="#br0" timeOffset="710517.1556">11931 446 0,'0'0'0,"25"0"0,0 0 16,24 0 0,1-24-16,74-1 15,-25 25 1,-24 0 0,-51-25-1,-24 50 63,0 0-78,0 49 16,25 1-16,-25 24 16,0 25-1,25 99 1,-25-25-1,50-49 1,-50-74 0,0-26-1,24 1 1,-24-25 0,0-1 15,-24-24-16,-1 0 17</inkml:trace>
  <inkml:trace contextRef="#ctx0" brushRef="#br0" timeOffset="738774.0009">18628 4787 0,'0'0'0,"-24"0"16,-26 25-16,25 25 15,-25-1 1,1 26-16,24 24 16,25 0-16,0-24 15,0 24-15,25 0 16,49-49-1,199-50 17</inkml:trace>
  <inkml:trace contextRef="#ctx0" brushRef="#br0" timeOffset="739907.3524">17686 4936 0,'0'0'0,"99"75"15,-25-1-15,-49 50 16,-25-50-16,-25 1 15,-24-1 1,-26-74-16,26 25 16</inkml:trace>
  <inkml:trace contextRef="#ctx0" brushRef="#br0" timeOffset="740222.4092">16743 4961 0,'0'0'0,"50"0"0,24 50 16,25 74 0,-99 99 15,-24-149-15,-26 1-16,-74-75 15,99 74-15</inkml:trace>
  <inkml:trace contextRef="#ctx0" brushRef="#br0" timeOffset="740589.2288">15701 5035 0,'0'0'0,"75"0"0,-1 0 16,-24 75-1,49 198 1,-99-1 0,-25-197-1,-74-1 1,49-74 0,26-25-16</inkml:trace>
  <inkml:trace contextRef="#ctx0" brushRef="#br0" timeOffset="741373.7947">19174 4812 0,'0'0'0,"-50"99"0,26-24 16,-1 24-16,25 25 16,25-74-16,49-1 15,0-49 1,1 0-16,-1-99 15</inkml:trace>
  <inkml:trace contextRef="#ctx0" brushRef="#br0" timeOffset="742287.0315">16644 3820 0,'0'0'0,"-50"0"16,1 74-1,24 50-15,25 25 16,0-25-16,25-25 16,0-49-1,-1-25-15,26-25 16,148-347 15,-173 24 0,-25 274-15,0 197 15,25 1-15,25-25-16,24-25 15,0-74-15,1 0 16,-26-25 0,-24-25-16</inkml:trace>
  <inkml:trace contextRef="#ctx0" brushRef="#br0" timeOffset="743111.3845">16570 3845 0,'0'0'0,"49"0"31,26-50-31,-1 1 16,0 49-1,1 0-15,-26-75 16</inkml:trace>
  <inkml:trace contextRef="#ctx0" brushRef="#br0" timeOffset="743887.3076">18802 3175 0,'0'0'0,"0"74"32,25 26-32,0 48 15,-25-24-15,0 1 16,0 23 0,0-73-16,0-26 15,0-24-15,24-25 16,1-49-1,74-75 17,100 74-1,-174 100-15,-50 49-1,-99 0 1,0-74-1,99-199 1</inkml:trace>
  <inkml:trace contextRef="#ctx0" brushRef="#br0" timeOffset="746032.9696">15677 6375 0,'0'0'0,"0"-25"16,-25 25-16,25-25 16,25 0-1,49 1-15,50-26 16,74 25-16,26-49 15,49 49 1,892-149 15,-817 174 1,-324 0-1,-48-24-31,-1-1 15,25 0 17,0-223-32</inkml:trace>
  <inkml:trace contextRef="#ctx0" brushRef="#br0" timeOffset="746466.4979">18703 5953 0,'0'0'15,"49"0"16,51 25-31,-1-25 16,50-25 0,99-24-1,-75 49 1,-148-25 0,0-25-1</inkml:trace>
  <inkml:trace contextRef="#ctx0" brushRef="#br0" timeOffset="748283.0025">21406 4688 0,'0'0'0,"-24"0"32,24 25-32,24 0 46,26-25-30,24 49 0,1-24-16,24 0 15,50 149 17,-199 74-1,-49-124-16,74-100 1,-124-98 0</inkml:trace>
  <inkml:trace contextRef="#ctx0" brushRef="#br0" timeOffset="748746.9658">22299 4614 0,'0'0'0,"25"0"15,25 0-15,-1 0 16,26 49-16,-1 50 16,-24 50-1,-50-25-15,0 0 16,-25-24-16,-25-26 16,26-24-1,-100-75 1</inkml:trace>
  <inkml:trace contextRef="#ctx0" brushRef="#br0" timeOffset="748966.452">22820 4614 0,'0'0'0,"50"0"0,0-25 16,24 50-1,0 24 1,-24 26-16,0 49 16,-26-50-16,-24 25 15,-49 1 1,-26-51 0</inkml:trace>
  <inkml:trace contextRef="#ctx0" brushRef="#br0" timeOffset="750654.0961">24135 4465 0,'0'0'0,"-25"0"16,-24 25-16,24 49 16,0 50-1,0 0-15,25-25 16,25 1-1,49-51-15,1-24 0,-1-25 16,50 0 0</inkml:trace>
  <inkml:trace contextRef="#ctx0" brushRef="#br0" timeOffset="750858.5509">25251 4341 0,'0'0'0,"-49"0"16,-26 25-16,-24 49 16,0 100-1,99-75 1,25 50 0,49-100-1,-24-49 1,24-24-16</inkml:trace>
  <inkml:trace contextRef="#ctx0" brushRef="#br0" timeOffset="751073.6307">25846 4415 0,'0'0'0,"-24"0"0,-1 25 16,-25 25-16,25 24 15,25 50 1,50-74 0,-25-1-16,149-24 15,-75-50 1,0-124 0</inkml:trace>
  <inkml:trace contextRef="#ctx0" brushRef="#br0" timeOffset="751294.7554">26690 4316 0,'0'0'0,"-50"0"16,-24 50-16,24-1 16,25 1-1,1 74 1,98 0-1,50-50 1,-50-74 0,50-25-1</inkml:trace>
  <inkml:trace contextRef="#ctx0" brushRef="#br0" timeOffset="752093.2632">22126 3175 0,'0'0'0,"-50"0"0,-24 0 15,24 74 1,1 26-16,24 24 15,25-25-15,49 0 16,1-49 0,24-25-16,1-25 15,-1 0-15,25-25 16,125-149 15</inkml:trace>
  <inkml:trace contextRef="#ctx0" brushRef="#br0" timeOffset="752576.3006">24656 2952 0,'0'0'0,"-25"0"0,0-25 15,-74 50 1,0 148 0,74-73-1,25 48 16,25-123-31,49-25 16,1-49-16,-1-51 16,50-123-1,-74 74 1,24-148 0,-74 197-1,-25 224 16,0 25-31,1 0 16,98 50 0,100-51-1,-75-123 1,0-50 0</inkml:trace>
  <inkml:trace contextRef="#ctx0" brushRef="#br0" timeOffset="753297.9483">21431 6152 0,'0'0'15,"-25"0"-15,25 24 31,0 1-31,50-25 16,24 0 0,26 0-1,24-74-15,74-1 16,472-148 15,24 49 0,-669 125-15,50 49 31</inkml:trace>
  <inkml:trace contextRef="#ctx0" brushRef="#br0" timeOffset="753718.7729">24358 5507 0,'0'0'0,"50"0"0,49-25 31,25 0-31,74-25 16,26 1-16,49-1 16,-1 25-1,51 1-15,-50 24 16,124-25 0,-224-25-16,-74 50 15</inkml:trace>
  <inkml:trace contextRef="#ctx0" brushRef="#br0" timeOffset="791634.2218">11584 4812 0,'0'0'0,"-50"0"0,-24 50 16,24 24-16,1 50 16,-1 0-1,50 75-15,25 24 16,49 0-16,25-49 16,25-100-1,25-24 1,372-298 15,-397-323 0,-149 174-15,-99 224 0,50 148-1,-1 50-15,-73 148 16,98-98-1,25 49 1</inkml:trace>
  <inkml:trace contextRef="#ctx0" brushRef="#br0" timeOffset="791926.0861">12254 5755 0,'0'0'0,"24"49"15,26 26 1,124 74-1,-1-1 1,-123-98 0,-25-25-1,-1 49 1</inkml:trace>
  <inkml:trace contextRef="#ctx0" brushRef="#br0" timeOffset="792138.1356">12824 5978 0,'0'0'15,"25"25"1,0 49-16,-25 25 16,0 75-1,-25-100 1,-25-74 0,-74 25-1,-25-25 1,50 0-1,74-25 1</inkml:trace>
  <inkml:trace contextRef="#ctx0" brushRef="#br0" timeOffset="792688.3685">13419 6524 0,'0'0'0,"-24"0"16,-1-25-16,-25 25 15,1 25 17,-26 223-17,75 99 1,50-124-1,-1-148 1,51-26-16,24-24 16,0-25-16,49-50 15,100-173 1,-149-50 0,-124 100-1,-50-75 1,-98 99-1,-51 124 1,100 50 0,-124 74-1,99-74 1</inkml:trace>
  <inkml:trace contextRef="#ctx0" brushRef="#br0" timeOffset="793242.5894">11832 5259 0,'0'0'0,"-50"74"16,1 25 0,-1 0-1,25-24-15,-24-50 16</inkml:trace>
  <inkml:trace contextRef="#ctx0" brushRef="#br0" timeOffset="793358.1994">11683 5507 0,'0'0'0,"50"74"31,-50 0-31,0 26 16,0-1-1,0-74-15,49-100 16</inkml:trace>
  <inkml:trace contextRef="#ctx0" brushRef="#br0" timeOffset="794003.2957">11981 5234 0,'0'0'0,"24"0"15,1 0 1,0 25-1,-50 24 1,-49 50 0,24-49-1,75-75 17,49-49-17,-24 49-15,0 0 16,-26 25-1,-73 25 1,-1 49 0,-49 26-1,49-51 1,75-49 31,-25 25-32,25-25 1,0 50 0,-25-26-1,0-48 17,0-1-17,25 0 1,-1 25-1,-48 50 17,24-26-17,-25-24 1</inkml:trace>
  <inkml:trace contextRef="#ctx0" brushRef="#br0" timeOffset="794678.0772">12005 5680 0,'0'0'0,"0"-25"16,25 1-16,25-26 15,-1 0 1,1 26-16,-25 24 16,0 0-1,-100 0 1</inkml:trace>
  <inkml:trace contextRef="#ctx0" brushRef="#br0" timeOffset="794851.2512">11906 5804 0,'0'0'16,"75"-25"15,-51 1-31,1-1 32,-50 74-1</inkml:trace>
  <inkml:trace contextRef="#ctx0" brushRef="#br0" timeOffset="795101.8192">11956 5904 0,'0'0'0,"0"-25"16,25 25-1,-1 0-15,1 0 16,0 0 0,25-50 15,-26 25-16,1 0 1,0 50 0,-50 25-1,-49 24 1,-1-74 0</inkml:trace>
  <inkml:trace contextRef="#ctx0" brushRef="#br0" timeOffset="795702.5601">13370 6648 0,'0'0'0,"0"74"0,0 50 16,0-49-16,25-26 15,-1-24 1,26-25-16,0-50 15,49-49-15,0 0 16,-25 0 0,1 24-16,-1 26 47</inkml:trace>
  <inkml:trace contextRef="#ctx0" brushRef="#br0" timeOffset="797010.5908">9203 5159 0,'0'0'0,"-75"0"0,26 0 16,-26 50-1,25 49-15,26 25 16,24 50-1,24-25-15,76 0 16,-1-50-16,25-50 16,0-24-16,25-25 31,397-446 0,-447 49 0,-397-124 1,25 471-17,25 174 1,124-49 0,-124 74-1,273-75 32</inkml:trace>
  <inkml:trace contextRef="#ctx0" brushRef="#br0" timeOffset="800363.7872">4812 9674 0,'0'0'0,"25"49"31,0 51-31,24 173 31,51-149 0</inkml:trace>
  <inkml:trace contextRef="#ctx0" brushRef="#br0" timeOffset="800580.4639">5159 9823 0,'0'99'16,"0"-198"-16,0 272 15,-24-49-15,24-49 16,-25-1-1,0-24-15,-25-50 16,1 0 0,-75-75-1,49 1 17,50-100-32</inkml:trace>
  <inkml:trace contextRef="#ctx0" brushRef="#br0" timeOffset="804209.5075">8954 6052 0,'0'0'0,"-24"0"15,-1 75-15,-25 24 16,1 25-1,24-25-15,0-24 16,25-51 0,-25-24-1,0 0 1,1-49 0</inkml:trace>
  <inkml:trace contextRef="#ctx0" brushRef="#br0" timeOffset="804542.5512">8310 6548 0,'0'0'16,"24"25"-16,-24 25 16,50-25-1,0-1-15,-1-24 16,50-24-16,-24-26 15,98-74 1,-123 50 0,0-1-1</inkml:trace>
  <inkml:trace contextRef="#ctx0" brushRef="#br0" timeOffset="806191.0582">4862 13146 0,'0'0'0,"25"0"15,-1 50 1,1 99-1,0 49-15,0-49 16,-25-50-16,25-49 16,-25-25-1,0-50 1</inkml:trace>
  <inkml:trace contextRef="#ctx0" brushRef="#br0" timeOffset="806362.4458">4887 13767 0,'0'0'0,"0"74"16,0-24 0,24-1-16,26-24 15,99-25 1,-75-74 0,1-100-1,-75 100-15,24 49 31</inkml:trace>
  <inkml:trace contextRef="#ctx0" brushRef="#br0" timeOffset="818170.7329">8334 6300 0,'0'0'0,"-24"-24"16,-1-1-16,25 0 15,0 99 32,0-24-31,25 0 0,-25 24-16,24-24 31,1-50-16,0 0-15,0 0 16,0 0 0,24-25-16,50-50 15,1 51 17,73-51-17,1 75 1,-149 25-1,0-25-15,-1 0 16,-48 0 0,-1 0-16,-25 0 15</inkml:trace>
  <inkml:trace contextRef="#ctx0" brushRef="#br0" timeOffset="824794.4967">8086 6648 0,'0'0'0,"-49"-25"16,-1 0-16,0 0 16,-24 25-1,0 0-15,24 0 16,-24 50-1,-1 49-15,26 25 16,-1 25-16,0 0 16,26-25-16,24 0 15,148 173 17,349-222-1,-349-174-16,51-125 1,-100-24 15,-99 124-15,0 25-16,-25-124 16,-24 124-16,-1-1 15,-24 26 1,-26 24-1,26 50 1,-50 0 0,49 50-16,1 0 15</inkml:trace>
  <inkml:trace contextRef="#ctx0" brushRef="#br0" timeOffset="825172.6252">7640 7045 0,'0'0'0,"-25"0"15,25 24-15,50 51 16,-1 49 0,1-50-16,74 1 15,-50-75 1,1-25-16,-1-50 15,75-98 1,-124 98 0,0-24-1</inkml:trace>
  <inkml:trace contextRef="#ctx0" brushRef="#br0" timeOffset="832349.8303">2034 10914 0,'0'0'0,"25"0"15,24 0-15,51-25 16,48 0 0,26 1-1,74-1 17,-248-25-32</inkml:trace>
  <inkml:trace contextRef="#ctx0" brushRef="#br0" timeOffset="832549.5286">2654 10443 0,'0'0'16,"-50"0"-16,100 0 31,25 25-15,-1 24-16,50 75 15,-124 25 1,0-75-1,-99 75 1,24-99 15,-123-50-31</inkml:trace>
  <inkml:trace contextRef="#ctx0" brushRef="#br0" timeOffset="859655.7569">18281 7665 0,'0'0'0,"-25"-25"0,0 25 15,1-25-15,-1 25 32,25 50-32,-25 49 15,0 50-15,25 0 16,0 24 0,0-74-16,25 1 15,173-175 16,-123 1-15</inkml:trace>
  <inkml:trace contextRef="#ctx0" brushRef="#br0" timeOffset="860106.9936">19124 7367 0,'0'25'0,"0"-50"0,25 25 0,0 25 15,0 24-15,24 51 16,-24 24 0,-25 397 15,-99-397 0,25-149-31</inkml:trace>
  <inkml:trace contextRef="#ctx0" brushRef="#br0" timeOffset="861653.8428">18331 7516 0,'0'0'0,"0"-25"31,-25 50 32,25 0-63,-25-1 15,0 26-15,-24 0 16,24-26-1,25 1 1</inkml:trace>
  <inkml:trace contextRef="#ctx0" brushRef="#br0" timeOffset="863552.535">17909 8954 0,'0'0'0,"99"0"15,25 0-15,99-49 16,1-1 0,24-24-16,0-1 15,0-24 1,-25 0-16,-24 25 15,-75 24-15,-50 25 16,-49 25 0,-75 0-1</inkml:trace>
  <inkml:trace contextRef="#ctx0" brushRef="#br0" timeOffset="865550.6647">21530 8508 0,'0'0'0,"-49"-25"0,-1 25 15,25 0 1,1 0 0,-175 323 15,199-125 0,75-173-15,49-124-1,-25-100 1,-74 125 0,-1-50-1,-24 99 1,25 174 0,-25-25-1,50 25 1,-25-125-1,-1 1 17,-24-50-17,50 25-15</inkml:trace>
  <inkml:trace contextRef="#ctx0" brushRef="#br0" timeOffset="867038.6774">21952 8533 0,'0'0'0,"25"0"15,25 0 1,49 0-16,-25 25 15,1-25 1,-26 0-16,-49 24 16</inkml:trace>
  <inkml:trace contextRef="#ctx0" brushRef="#br0" timeOffset="867182.2554">22101 8806 0,'0'0'16,"25"0"15,24 0-31,26 0 16,-26 0-1,51-100-15</inkml:trace>
  <inkml:trace contextRef="#ctx0" brushRef="#br0" timeOffset="867448.7104">22746 8682 0,'0'0'16,"-25"49"-16,25 1 15,0-1 1,99-24 0,50-149-1,-74 25 1,-26-25-1,-98 74 1,-51 50 0,-24 124-1,75-99 1,24-174 0</inkml:trace>
  <inkml:trace contextRef="#ctx0" brushRef="#br0" timeOffset="868011.5259">21977 9624 0,'0'0'0,"0"99"16,0 25 0,0 0-16,-25-24 15,25-51-15,0-24 16,50-25-1,-1-49 1,1-1-16,24-25 16,26 51 15,-150 222 0,25-173-15,-24 0-16,-1-25 15,-74 0 1</inkml:trace>
  <inkml:trace contextRef="#ctx0" brushRef="#br0" timeOffset="868199.2085">22523 9624 0,'0'0'0,"24"25"16,26-25-16,-25 25 15,49 0 1,-123-25 0</inkml:trace>
  <inkml:trace contextRef="#ctx0" brushRef="#br0" timeOffset="868319.3611">22622 9947 0,'-99'24'0,"198"-48"0,-174 48 31,100-24-15,50-24 0</inkml:trace>
  <inkml:trace contextRef="#ctx0" brushRef="#br0" timeOffset="868584.1622">23192 9699 0,'0'0'15,"-24"49"-15,-1 26 16,0-1 0,50-74-16,0 0 15,24 0 1,-24-25-16,25-49 15,-26-1-15,-24 26 16,-24-1 0,-1 50-16,-50-25 15,-24 75 17,99-25-17</inkml:trace>
  <inkml:trace contextRef="#ctx0" brushRef="#br0" timeOffset="872877.3397">25003 7144 0,'0'0'0,"-99"0"16,74 0-16,25 25 15,25 24 1,25 1-16,-1-25 15,26 49 1,-26 25-16,-24 0 16,-25 50-1,0-50-15,-149 75 32,75-174-1,74-198-16</inkml:trace>
  <inkml:trace contextRef="#ctx0" brushRef="#br0" timeOffset="873211.5695">25971 7020 0,'0'0'0,"-75"0"0,50 0 16,0 0-16,1 74 15,-1 125 1,25 24 15,74-74-15,1-100-1,98 26 1,-49-51 0,-74-48-1</inkml:trace>
  <inkml:trace contextRef="#ctx0" brushRef="#br0" timeOffset="874309.2834">25078 8731 0,'0'0'0,"-50"75"16,0 49-1,50-25-15,0-25 16,0-49-16,50 0 15,0-25-15,-26 0 16,1-50 0,25 1-1,74-224 17,-124 223-1,25 174-16,49 149 1,25-174 0,-49-99-1,-25-49 1</inkml:trace>
  <inkml:trace contextRef="#ctx0" brushRef="#br0" timeOffset="874470.9432">25648 8781 0,'0'0'0,"25"0"16,0 0-1,24 0 1,150 0 0,-174 0 15</inkml:trace>
  <inkml:trace contextRef="#ctx0" brushRef="#br0" timeOffset="874611.5503">25871 9004 0,'0'0'0,"25"0"16,0 0-16,49-25 16,1-99-1,-1 50 1</inkml:trace>
  <inkml:trace contextRef="#ctx0" brushRef="#br0" timeOffset="874759.1771">26417 8582 0,'-25'-24'16,"50"48"-16,-75-48 16,50 98-16,-24 50 15,-1 0 1,25-25-1,0 1-15,0-125 16</inkml:trace>
  <inkml:trace contextRef="#ctx0" brushRef="#br0" timeOffset="875273.8842">25623 9624 0,'0'0'0,"25"99"0,-25 50 16,-25 124-1,0-174 1,25-49-1,50-75 17,74-124-17,0 100 1,-99 49 0,-50 124-1,-25-50-15,26-24 16,-1-50-1,0 0-15,-25 0 16,50-199 0</inkml:trace>
  <inkml:trace contextRef="#ctx0" brushRef="#br0" timeOffset="875441.5292">26045 9922 0,'0'0'0,"50"0"0,24 0 15,0-25-15,26-25 16,-76 50 15,-24-24-15,-24 98-16</inkml:trace>
  <inkml:trace contextRef="#ctx0" brushRef="#br0" timeOffset="875541.1188">26070 10170 0,'0'0'0,"49"0"16,1 0-16,24-74 31</inkml:trace>
  <inkml:trace contextRef="#ctx0" brushRef="#br0" timeOffset="875695.0956">26764 9773 0,'0'0'0,"-25"99"0,25 0 16,-24 26-1,-1 23 1</inkml:trace>
  <inkml:trace contextRef="#ctx0" brushRef="#br0" timeOffset="907027.3538">23614 9277 0,'0'0'0,"25"0"16,49 25 0,25 0-1,1-1-15,-1 26 16,0 24-16,-24 1 16,-26-26-1,-24-24-15,0-25 16,0 0-1,-1 0 1</inkml:trace>
  <inkml:trace contextRef="#ctx0" brushRef="#br0" timeOffset="907242.8719">24358 9277 0,'0'0'0,"0"50"16,0-1-1,25 26 1,25-26 0,-26 100-1,1-50 1,-99-49 0,-75-25-1,75-25 1,24-25-1</inkml:trace>
  <inkml:trace contextRef="#ctx0" brushRef="#br0" timeOffset="910107.4531">20538 6747 0,'0'0'0,"-25"0"0,-24 0 15,-1 49-15,1 1 16,24 49-16,25 1 16,0 24-1,49 0-15,51-25 16,-26-25-16,25-24 16,-124-50-1</inkml:trace>
  <inkml:trace contextRef="#ctx0" brushRef="#br0" timeOffset="910573.5682">20216 6697 0,'0'0'0,"-50"0"0,1 50 15,-1-1-15,0 76 16,50 23-1,174 274 17,0-397-1,-125-50-31</inkml:trace>
  <inkml:trace contextRef="#ctx0" brushRef="#br0" timeOffset="910906.9634">21406 6672 0,'0'0'0,"50"25"16,-25 50-16,0 24 15,-25 25-15,0 0 16,0-25-1,-25-24-15,-74-199 32</inkml:trace>
  <inkml:trace contextRef="#ctx0" brushRef="#br0" timeOffset="911156.4629">21704 6598 0,'0'0'15,"50"-25"-15,24 25 0,-24 50 16,-25 24 0,-1 125-1,-48-26 1,-51-73-1,1-76 1,49 1 0</inkml:trace>
  <inkml:trace contextRef="#ctx0" brushRef="#br0" timeOffset="911589.1929">20166 8062 0,'0'0'0,"-25"0"16,75 0-1,49 0-15,100-50 16,49-25 0,372-73-1,-124 24 1,-372 49 0,-74 75-1</inkml:trace>
  <inkml:trace contextRef="#ctx0" brushRef="#br0" timeOffset="912359.4953">23168 6747 0,'0'0'0,"49"-25"15,26 0 1,-1 25-16,0-25 16,1 25-1,-1-49-15,-24 49 16</inkml:trace>
  <inkml:trace contextRef="#ctx0" brushRef="#br0" timeOffset="912571.4744">23639 6524 0,'0'0'32,"49"-50"-32,51 0 15,-26 26-15,25 24 16,1 124-1,-100-25 1,-75 50 0,-49-50-1,74-74 1,-49-50-16</inkml:trace>
  <inkml:trace contextRef="#ctx0" brushRef="#br0" timeOffset="913663.107">24581 5953 0,'0'0'0,"50"25"31,0 0-15,24 0-16,0 24 15,-49 1-15,0 24 16,-50 1-1,0-1-15,-49-49 16,0-25 0,49-174-1</inkml:trace>
  <inkml:trace contextRef="#ctx0" brushRef="#br0" timeOffset="913953.3745">24929 5928 0,'0'0'0,"49"0"15,26 25 1,24 99-1,-74 50 1,-75-25 0,25-125-1,-24-24 1,-1-99 0</inkml:trace>
  <inkml:trace contextRef="#ctx0" brushRef="#br0" timeOffset="914370.6685">25772 5879 0,'0'0'16,"-25"0"-16,0 0 16,-49 124-1,49-25 1,0 50 0,75-50-1,0-99 1,-75-25-1</inkml:trace>
  <inkml:trace contextRef="#ctx0" brushRef="#br0" timeOffset="914570.8705">26144 5928 0,'0'0'0,"-25"25"16,-24 25-1,49 49 1,25-49 0,74 24-1,-25-49 1,-99-25 0</inkml:trace>
  <inkml:trace contextRef="#ctx0" brushRef="#br0" timeOffset="916002.3253">27360 8508 0,'0'0'0,"49"50"31,26-26-15,-1 51-1,0-26-15,-24 26 16,-50-26-16,0 1 16,-25-50 15,0 0-31,1 0 15,-1 0 17,50 0-17,99 0 1,0 0 0,-75 0 15,-24 0-31,-25 50 15</inkml:trace>
  <inkml:trace contextRef="#ctx0" brushRef="#br0" timeOffset="916351.7354">27608 9525 0,'0'0'0,"0"25"0,24-25 16,100 0-1,-24 25 1,-76-1 0,-48 76-1,-76-1 1,100-50-1,25-49 17,25 25-17,-1-25-15,26 0 16,-26-25-16,-24 1 16,0-1-1,-75-25-15</inkml:trace>
  <inkml:trace contextRef="#ctx0" brushRef="#br0" timeOffset="960641.5405">1141 10046 0,'0'0'0,"-25"0"0,25 25 31,25 74-15,25 50-16,-1-25 16,26-50-16,24-49 15,0-25 1,50-99-16,25-50 16,446-595 15,-447 694-16</inkml:trace>
  <inkml:trace contextRef="#ctx0" brushRef="#br0" timeOffset="961740.095">3547 9773 0,'0'0'0,"-50"25"16,-24 24 0,24 1-16,-24 0 15,-149 123 16,173-73-31,-49 371 32,74-322-17,25-25 1,149 223 0,-25-198-1,198 173 1,125-99-1,123-173 1,75-149 0,-372-25-1,248-174 1,-149-49 0,-248 198-1,-25-49-15,-49-1 16,-50 26-16,-74-26 15,-199-148 1,-149 148 0,174 175 15,-25 24-31,-49 0 16,24 24-16,-24 1 15,49-25 1,50 25-16</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12:51.195"/>
    </inkml:context>
    <inkml:brush xml:id="br0">
      <inkml:brushProperty name="width" value="0.05292" units="cm"/>
      <inkml:brushProperty name="height" value="0.05292" units="cm"/>
      <inkml:brushProperty name="color" value="#FF0000"/>
    </inkml:brush>
  </inkml:definitions>
  <inkml:trace contextRef="#ctx0" brushRef="#br0">4490 8285 0,'0'0'0,"-25"0"0,25-25 16,0 0 0,25 0-16,-1 25 15,1 0-15,25-24 16,-25 24 0,24-25-16,1 25 15,-1 0-15,100-25 31,-49 25 1,24 0-17,-25-25 1,99-24 0,25 24-1,26 0 1,-51 0-1,-99 25 1,75 0 0,-25 0-1,-75 25 1,75 0 0,-75-25-16,1 0 15,-1 0 1,-24 0-16,49 0 15,-49 0 17,74 0-17,24 0 1,26 0 0,24 0-1,-74 0 1,149 0-1,25 0 1,-149 0 0,198-25-1,-173 25-15,-1 0 16,1 0-16,0 0 16,173 25-1,-198 0 1,198-25-1,-25 24 1,1-24 15,24 25-15,-173-25 0,123 50-1,26-25 1,-174-1-1,0-24-15,173 0 16,-148 0 0,-25 25-16,-25 0 15,124-25 1,-124 25 0,124-25-1,-149 25-15,25-1 16,-25-24-1,0 25-15,125 0 32,-100-25-17,49 0 1,-24 0 0,-25-25-1,-50 25 1,-49 0-1,0 0 32,0 0-31,49-25-16,1 1 16,-1-1-16,25 0 15,25 0 1,-74 25-1,0 0 1,-26 0 0,1 0-16,0 0 15,0 0 1,0 0 15,-1 0 0,1 0-31,0 0 16,0 0 0,0 0 31,-75 0 93,-24 0-124</inkml:trace>
  <inkml:trace contextRef="#ctx0" brushRef="#br0" timeOffset="656.4216">13246 8508 0,'0'0'0,"0"25"0,25-25 16,-1 25-16,76-25 15,24 0 1,74-50-16,0 0 15,26 1-15,-26 49 16,1-25 0,520-74 15,-446 99 0,-298 74-15,-25-24-1,1-1 1</inkml:trace>
  <inkml:trace contextRef="#ctx0" brushRef="#br0" timeOffset="3637.3419">19447 8285 0,'0'0'0,"-25"0"16,50 0-1,24 25 1,76-25-16,-1 0 16,49 0-1,26-25-15,49 0 16,24 0-16,1 0 15,50 1 1,-26-1-16,572-99 31,98 49 16,-570 26-31,-298 24-1,0 25 1,-74 25 0,-50-25 31,1 0-47,-51 0 15,1 0 1,-1-50-1</inkml:trace>
  <inkml:trace contextRef="#ctx0" brushRef="#br0" timeOffset="4299.6136">21927 8334 0,'0'0'0,"25"25"47,-25 0-31,0 0-16,-49 49 15,-1-24 1,0-1-16,-24 1 16,24-50-16,1 25 15,24-25-15,25 25 16,49-25 31,1 0-47,124 0 15,49-75 1,-173 26 0,24 24 15,-99-25-16,-24 25 1,-26-24-16,-24-1 16,-25-297-16</inkml:trace>
  <inkml:trace contextRef="#ctx0" brushRef="#br0" timeOffset="5435.2053">3870 8954 0,'0'0'0,"24"0"16,26 0-1,49 0-15,50 50 16,49 25-16,50-51 16,50-24-1,372-49 1,347-1 15,-397 25 0,-471 50 1</inkml:trace>
  <inkml:trace contextRef="#ctx0" brushRef="#br0" timeOffset="6284.7723">24904 8161 0,'0'0'0,"124"0"16,25 0-16,-50 25 15,0-25-15,-24-100 32</inkml:trace>
  <inkml:trace contextRef="#ctx0" brushRef="#br0" timeOffset="25236.9892">19224 3696 0,'0'0'0,"0"-25"31,0 0-15</inkml:trace>
  <inkml:trace contextRef="#ctx0" brushRef="#br0" timeOffset="26311.8867">19645 2853 0,'0'0'0,"-24"24"0,-1 1 16,-50 50-16,26 49 15,-1 24 1,25 26-16,0 0 16,25-25-1,0-25-15,50-25 16,74 0-1,0 0-15,719 25 32,-148-372 15,-422 75-32,-224-26 1,-24-148-1,-50 198 1,-49-74 0,-50 99-1,-50 25 1,-24-1 0,99 75-1,-125 25 1,1 0-1,124 0 1,49 25 0,1-25-1,-1 0-15</inkml:trace>
  <inkml:trace contextRef="#ctx0" brushRef="#br0" timeOffset="27280.884">20117 3200 0,'0'0'0,"-25"49"0,25 51 16,0 24-1,0-25-15,25-50 16,24-24 0,26-25-16,24-74 15,50-50-15,-25-50 16,0 100 0,-50-25-16,25-25 31,-49 49-16</inkml:trace>
  <inkml:trace contextRef="#ctx0" brushRef="#br0" timeOffset="28435.942">16793 2604 0,'0'0'0,"-50"-24"0,-24-1 16,-1 25-1,-49 0-15,25 25 16,-25-1 0,0 26-16,50 0 15,-1-1-15,1 1 16,24 24 0,25 1-16,-24 198 31,74 74-16,-25-198 1,24 0-16,26-25 16,0-25-1,24 0-15,124 50 32,-49-75-17,174 25 1,49-99-1,49-74 1,-24-100 0,-223 75-1,0-25-15,-75 0 16,-25-25-16,-24 25 16,-25-25-16,-25-24 15,-50-125 1,0 174-1,-49-49 1,0 48 0,25 51-1,-75-25 17,74 49-32,26-24 15,-1 49-15,-24 25 16,-50 0-1,49 25 1,-98 74 0,73-49-16,26 49 15</inkml:trace>
  <inkml:trace contextRef="#ctx0" brushRef="#br0" timeOffset="30711.515">16718 3497 0,'0'0'0,"0"25"32,0 50-17,25 24-15,-25 0 16,50-49 0,-1-50-16,51 0 15,-1-25-15,50-74 16,-1-1-1,225-222 17,-324 272-17,-24 26 1,-25-26 0</inkml:trace>
  <inkml:trace contextRef="#ctx0" brushRef="#br0" timeOffset="31809.545">13717 2729 0,'0'0'0,"-50"-50"0,-49 25 16,25 25-16,-50 75 16,0-1-1,24 25-15,-48 25 16,48 25-16,-24 198 31,50 199 0,545-224 1,50-297-1,-124-124-15,-199 25-16,1-26 15,-25-24 1,-1 25-1,1-174 1,-125 100 0,-24-175-1,-99 100 1,-75 75 0,50 73-1,-25 76-15,25-1 16,-1 0-16,-24 25 15,-124 50 1,124-1 0,75 75-1</inkml:trace>
  <inkml:trace contextRef="#ctx0" brushRef="#br0" timeOffset="32126.9184">13444 3125 0,'0'0'0,"-25"25"15,25 74-15,0 25 16,75 124-1,-26-198 1,26 0-16,-1-50 16,50-25-16,0-50 15,199-197 1,-199 148 0,0-25-1,-124 74 1</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14:08.332"/>
    </inkml:context>
    <inkml:brush xml:id="br0">
      <inkml:brushProperty name="width" value="0.05292" units="cm"/>
      <inkml:brushProperty name="height" value="0.05292" units="cm"/>
      <inkml:brushProperty name="color" value="#FF0000"/>
    </inkml:brush>
  </inkml:definitions>
  <inkml:trace contextRef="#ctx0" brushRef="#br0">9302 8706 0,'0'0'0,"25"-24"16,24 24 0,26 0-16,24-25 15,25 25-15,0 0 16,25 0-1,49 25-15,1-25 16,594 24 15,373-24 1,-868 0-17,-1-24-15,26-1 16,-25 0-1,-26 0-15,200 25 16,-125 0 0,-223 0 15,-50 25-31,-24-25 16,-75 0-16,-49 25 15,-25-25 1,49 0-1</inkml:trace>
  <inkml:trace contextRef="#ctx0" brushRef="#br0" timeOffset="315.0584">14883 8285 0,'0'0'0,"0"49"16,0 51 0,25 73-1,24-123 1,1-50-16,24 0 15,1 0-15,-1-75 16,149-148 0,-99-99-1,-99 222 1</inkml:trace>
  <inkml:trace contextRef="#ctx0" brushRef="#br0" timeOffset="28242.686">20191 2456 0,'0'0'0,"25"0"47,49 24-47,25 1 15,1 50 1,-26 49-16,-24-25 16,-50 25-1,-50 0-15,-49-25 16,0 0-16,-75 1 47,149-76-47,100-24 31,49 0-15,148-24-1,-172-1 1,24 25 0,-174 0 15,25 0-16</inkml:trace>
  <inkml:trace contextRef="#ctx0" brushRef="#br0" timeOffset="29251.5231">20241 3621 0,'0'0'16,"24"0"15,76 0-31,24 0 16,24 0 0,1 0-16,-25 0 15,75-124 16</inkml:trace>
  <inkml:trace contextRef="#ctx0" brushRef="#br0" timeOffset="29716.8231">21332 2133 0,'0'0'0,"0"25"31,50 0-15,24 0-16,25-1 15,-24 51 1,74 74 15,-298 148 0,99-272-15,-99 25 0,149-1-1</inkml:trace>
  <inkml:trace contextRef="#ctx0" brushRef="#br0" timeOffset="29883.2582">21481 3373 0,'0'0'0,"0"25"0,0 0 15,25 0 1,24-25-1,-24 0 1</inkml:trace>
  <inkml:trace contextRef="#ctx0" brushRef="#br0" timeOffset="31187.0225">8310 10889 0,'0'0'0,"24"0"15,51 0 1,24 0-1,25-25-15,0 1 16,-25-1 0,0 25-16,-74 0 15,0-99 1</inkml:trace>
  <inkml:trace contextRef="#ctx0" brushRef="#br0" timeOffset="31550.3366">8682 11112 0,'0'0'0,"-25"0"0,0 0 16,0 0-16,0 50 16,-99 124 15,75-100-31,74-49 62,24-25-46,26 0-16,-1 0 16,0-25-1,26-74 1,-100 74-1,-50-24 1,25 49 0,-99-75-1</inkml:trace>
  <inkml:trace contextRef="#ctx0" brushRef="#br0" timeOffset="36127.3651">23589 2158 0,'0'0'0,"-25"0"15,1-25 1,-1 25-16,50 25 62,49 25-62,25 24 16,0 25 0,1 0-16,123 199 31,-248-124-16,-24-100 1,-51 1-16,26-26 16,-1-24-1,26 0-15,-1-50 32,25-173-17,75 74 1,24-50-16,1 0 15,24 1-15,-24 24 16,-26 0 0,-49 124-1,-49 25 1,-1 0-16,0 0 16,-24 25-16,-1 0 15,-49 24 1,50-24-1</inkml:trace>
  <inkml:trace contextRef="#ctx0" brushRef="#br0" timeOffset="84148.4796">3001 8086 0,'0'0'0,"-49"-24"16,-1 24 0,25 0-16,1 0 15,48-25 1,26 0-1,74 0-15,25 25 16,74 0 0,25 25-16,50 25 15,24-1-15,373-148 32,-571 24-17,-223 75 1,-1 50 15</inkml:trace>
  <inkml:trace contextRef="#ctx0" brushRef="#br0" timeOffset="84359.8695">3324 8111 0,'0'0'16,"49"25"0,75 0-16,50-25 15,273 0 1,-199-25 0,-50-25-16,0 26 15,-49-26 1</inkml:trace>
  <inkml:trace contextRef="#ctx0" brushRef="#br0" timeOffset="85380.4998">1414 9376 0,'0'0'0,"25"0"31,24 50-15,1 24-16,24 25 15,26 1-15,-26-76 16,0-24-16,26 0 16,-1-49-1,322-596 17,76 0-1,-448 571-16</inkml:trace>
  <inkml:trace contextRef="#ctx0" brushRef="#br0" timeOffset="98463.9251">5308 9847 0,'0'0'0,"0"-49"47,25 24-32,0 25-15,0-25 16,49 25 0,149 0 15,174 25 16,-298-25-32,100 0 1,-26-25 0,1 0-1,-100 1 1,75 24 0,-25 0-1,-24 0 1,-51 0-1,75 0 1,0 0 0,0 24-1,0 1 1,-74-25 0,49 0 15,-25 0-16,26 25 1,-1 25 0,-25-50-1,50 49 1,0-24 0,-49 0-1,74-25 1,-25 0-1,0 0 1,0-50 0,-99 50-1,74 0 1,-50 0 0,1 0 15,-25 25-16,0-25 1,-1 25 0,26-25-1,-50-25 1,-50-25 15</inkml:trace>
  <inkml:trace contextRef="#ctx0" brushRef="#br0" timeOffset="104694.4252">10046 3349 0,'0'0'0,"-25"-25"0,0 0 15,25 0-15,-25 25 47,1 0-31,-1 0-16,0 25 15,0 0-15,-24 24 16,-1 100 15,25-25-15,25 0-1,0-49 1,124 74 0,50-1-1,24-48 1,50-26 15,-99-49-15,149 0-1,0-25 1,24-50 0,-173 0-1,0 1-15,-1-50 16,1 24-16,-25-24 16,75-50-1,-100 75 1,0-100-1,-49 0 1,-25 50 0,-50 25-1,-25 50 1,-74-100 15,50 99-31,-1 1 16,-24 24-16,0 0 15,-100-25 1,125 26 0,-149-1-1,-25-25 1,99 50 0,-74 50-1,-1 24 1,26 25-1,24 25 1,75-74 0,25 0-1,-1-26-15,1-98 16</inkml:trace>
  <inkml:trace contextRef="#ctx0" brushRef="#br0" timeOffset="106759.5588">5358 3026 0,'0'0'0,"-99"-74"15,24 24 1,26 50-16,-26 0 15,50 0-15,-24 50 16,49 24 0,25 50-16,49 25 15,0 49-15,26-24 16,420 397 31,26-423-16,-149-172-15,-50-125-1,-49-149 1,-174 125 0,0-224-1,-198 49 1,-174 76-1,99 147 1,25 51-16,-25 49 16,25 0-16,-25 25 15,-49-24 1,49 24 0,74 24-1,1-24 16,49 75-31</inkml:trace>
  <inkml:trace contextRef="#ctx0" brushRef="#br0" timeOffset="106976.0222">5829 2828 0,'0'0'0,"25"49"16,49 51-16,50 48 16,174 125-1,-149-198 1,0-1-16,-50-49 16,-50-25-1</inkml:trace>
  <inkml:trace contextRef="#ctx0" brushRef="#br0" timeOffset="107142.2034">6623 2877 0,'0'0'0,"-75"25"0,-24 25 16,-74 223-1,98-125 1,-24 175-1,99-373 1</inkml:trace>
  <inkml:trace contextRef="#ctx0" brushRef="#br0" timeOffset="108806.7928">10964 2902 0,'0'0'0,"0"50"31,-25-1-31,-50 75 31,-148 100 0,198-249 1,125 149-1,-51 25-16,1 124 17,-25-149-17,-1-124-15</inkml:trace>
  <inkml:trace contextRef="#ctx0" brushRef="#br0" timeOffset="108994.2574">11038 3026 0,'0'0'0,"25"0"15,-25 25 1,25-25 0,-25 25-1,0 0 16</inkml:trace>
  <inkml:trace contextRef="#ctx0" brushRef="#br0" timeOffset="109641.2918">11063 3150 0,'0'0'0,"-25"25"32,50-25-17,24-25 1,1-24 0,74 24-1,-99 25 1,-25 49-1,-25 1-15,-24 24 16,-26-24-16,25-25 16,-49 24-1,74-49 1,50 0 0,25-24-1,74-1 1,-74 25-1,-50 49 17,-50 51-17,-74 24 1,49-100 0,51-24-1,48 0 16,26-24-31,24-1 16,1 0 0,-50 25-1,-25 25 1,-25 0 0,0 24-1,0-24 1,25 25-1,0-25 17,75-1-17,24 26 1,-74 0 0,-25 74-1,-99-25 1,24-99-1,25-124 1</inkml:trace>
  <inkml:trace contextRef="#ctx0" brushRef="#br0" timeOffset="110089.2271">11534 2977 0,'0'0'0,"0"-25"0,-25 50 47,1 24-32,-1-24 1,25 0 0,0 24-1,25 26 1,-1 98-1,-24-98 1,25-26 0,-25-73-1,0-51 1,25-98 0,0 123-1,24-24 1,26 74-1,-50 124 17,-25-50-17,-25 0 1,0-49 0,0-25-16</inkml:trace>
  <inkml:trace contextRef="#ctx0" brushRef="#br0" timeOffset="110359.8187">11633 3398 0,'0'0'0,"-24"-25"16,-1 1-16,25-1 15,49-25 1,51 1 0,-51 24-1,-74 74 17,1 1-17,-26 0-15,0-26 16,1 51-16,24-50 15,0-1 1,0 1-16,50-25 31,25 0-15,-25 0 0,-1 0-1</inkml:trace>
  <inkml:trace contextRef="#ctx0" brushRef="#br0" timeOffset="110555.7837">11584 3646 0,'-25'25'15,"50"-50"-15,-50 75 16,25-25-16,25 0 16,99 24-1,-75-49 1,51 0-1,-100-25 1,0 1 0,0-1-1</inkml:trace>
  <inkml:trace contextRef="#ctx0" brushRef="#br0" timeOffset="110688.56">11757 3621 0,'0'0'0,"-49"25"16,49 0-16,0 0 15,0 0 1,25 0 0,-1-50-1,51-25 1</inkml:trace>
  <inkml:trace contextRef="#ctx0" brushRef="#br0" timeOffset="110771.8842">11931 3621 0,'0'0'0,"25"0"31,-100 25-16</inkml:trace>
  <inkml:trace contextRef="#ctx0" brushRef="#br0" timeOffset="111396.4429">11757 4266 0,'0'0'16,"25"0"-16,0 50 0,25 74 16,-1 25-1,26 24-15,-26-24 16,26-74-1,-26-26-15,-74-49 16</inkml:trace>
  <inkml:trace contextRef="#ctx0" brushRef="#br0" timeOffset="111587.7393">12303 4589 0,'0'0'0,"0"99"31,0 0-16,-99 149 1,-25-198 0,25-25 15,-100-25-15,100-50-16</inkml:trace>
  <inkml:trace contextRef="#ctx0" brushRef="#br0" timeOffset="112237.5266">13072 4787 0,'0'0'0,"-74"0"16,-1 0-16,1 50 16,-149 198 15,322 967 16,521-991-16,149-448 0,-50-470 16,-595 297-31,-198 50-1,-25 198 1,-199 0 0,-25 124-1,-98 50 1,49 99 0,124-50-1,173 75 1</inkml:trace>
  <inkml:trace contextRef="#ctx0" brushRef="#br0" timeOffset="112487.3132">13146 4986 0,'0'0'0,"0"49"15,-24 51-15,-26-1 16,-24 0 0,-26 25-1,100-174 1</inkml:trace>
  <inkml:trace contextRef="#ctx0" brushRef="#br0" timeOffset="112608.2366">13146 5085 0,'0'0'0,"75"-25"0,-1 25 16,1 0 0,-26 0-1</inkml:trace>
  <inkml:trace contextRef="#ctx0" brushRef="#br0" timeOffset="112753.2561">13097 5383 0,'0'0'0,"49"-25"16,26 0 0,49-25-1,-99 50 1</inkml:trace>
  <inkml:trace contextRef="#ctx0" brushRef="#br0" timeOffset="112956.3241">13295 5531 0,'0'0'0,"25"25"31,0 25-15,0-25-1,-25 24 1,0-24-16,-50 25 16,25-50-16,-24 24 15,-51-73 1,100 24 0</inkml:trace>
  <inkml:trace contextRef="#ctx0" brushRef="#br0" timeOffset="113332.126">13543 4812 0,'0'0'0,"25"25"0,0 74 16,0-24 0,24-1-1,75-49 1,-24-25-16,-26-75 15,0-24-15,-49 25 16,0 49 0,-50 50-1,-49 124 1,-1-100-16,26 26 16,-1-26-16,25-24 15,1-25 1,98 0-1,0 0 1,100-74 0,-124 74-1,-26 0 1,-73-25 0</inkml:trace>
  <inkml:trace contextRef="#ctx0" brushRef="#br0" timeOffset="113472.1617">13816 5457 0,'-49'50'15,"98"-100"-15,-123 100 16,74-26-16,25-24 0,49 0 16,25-24-1,124-76 1,-123 1 0,-51 74-1</inkml:trace>
  <inkml:trace contextRef="#ctx0" brushRef="#br0" timeOffset="113621.4245">13940 5283 0,'0'0'0,"0"75"16,0 74-16,0-1 16,0-73-16,0-1 31,25-74-16</inkml:trace>
  <inkml:trace contextRef="#ctx0" brushRef="#br0" timeOffset="113752.0224">14139 5333 0,'0'0'0,"0"50"16,0 98-16,0 26 15,0-50 1,24-99-1</inkml:trace>
  <inkml:trace contextRef="#ctx0" brushRef="#br0" timeOffset="115817.3871">13171 5581 0,'25'0'125,"0"-25"-109,0 0-16,0 1 15,-1-1 17,1 25-17</inkml:trace>
  <inkml:trace contextRef="#ctx0" brushRef="#br0" timeOffset="121244.732">7838 15081 0,'0'0'0,"-25"0"31,25-25-15,-24 25 15,73 0 63,1 0-78,-1 0-16,51 25 15,-1-25 1,50 0-16,0 0 15,-1 0 1,175-25 0,49 25-1,-174-24 1,199-26 0,-99 0-1,-100 26 1,-74 24-1,-74-25 1,24 25 0,-49 0-1,-25-25 32,25 50-16</inkml:trace>
  <inkml:trace contextRef="#ctx0" brushRef="#br0" timeOffset="121928.2314">8731 13667 0,'0'0'0,"0"-24"15,0 48 17,0 51-17,-25 49-15,25 49 16,0 26 0,0-1-16,0 26 15,25 396 16,-50-496 1,25-149-17</inkml:trace>
  <inkml:trace contextRef="#ctx0" brushRef="#br0" timeOffset="124891.545">11509 13692 0,'0'0'0,"0"-25"16,-24 25-16,24 50 16,0 99-1,0 99 1,-25 0-16,0-50 16,25-24-16,25-50 15,0-99 1,74 24-1</inkml:trace>
  <inkml:trace contextRef="#ctx0" brushRef="#br0" timeOffset="125124.8831">11832 14635 0,'0'0'16,"0"25"0,49-25-1,1 0 1,24-75-16,1-74 31,-50 50-15,-100 49-1,26 50 1,-75 75 0,99 123-1,0-173 1,75 0-16</inkml:trace>
  <inkml:trace contextRef="#ctx0" brushRef="#br0" timeOffset="125410.1799">12129 14362 0,'0'0'16,"0"50"-1,25 24 1,0 25-16,50 174 31,-75-149-15,-25 50-1,-25-100 1,0-74 0,50-50-1,25-123 1,25 49-1,0 0 1,24 25 0</inkml:trace>
  <inkml:trace contextRef="#ctx0" brushRef="#br0" timeOffset="125956.6523">12378 14213 0,'0'0'0,"-25"0"16,0 0-16,0 25 16,-24 49-1,24 26-15,0-1 16,25-25-1,0 1-15,0-1 16,99-24 15,-24-274 1</inkml:trace>
  <inkml:trace contextRef="#ctx0" brushRef="#br0" timeOffset="126373.2051">12402 14312 0,'0'-25'15,"0"50"17,0 75-17,25 24 1,-50 74 0,-49-49-1,-25-124 1,99-1-1</inkml:trace>
  <inkml:trace contextRef="#ctx0" brushRef="#br0" timeOffset="126939.0582">12849 14039 0,'0'0'0,"25"50"31,-25 49-31,0 0 16,0 26-16,0-26 15,-25-50 1,0-24-16,50-124 47,24 0-32,100-50 1,-99 99 0,-25 100-1,-25 74 1,24 50-1,51-100 1,-25-74 0,49-25-1,0-24 1</inkml:trace>
  <inkml:trace contextRef="#ctx0" brushRef="#br0" timeOffset="131468.3788">12353 14784 0,'0'0'0,"0"-25"15,0 50 63,0 49-78,0-24 16,0-1-16,0-24 31,0 0-15,0 0 15,-25-1-15,0 1 31,25 0-32,-25 25 1,25-26-16,-24-24 31,24 25-15,-25 0 15,-25-25 16,25 25-47,0-25 16,1 25-1,-1-25 1,0 0-1,25-25 1,0-25 15,0 25-31,0 1 47,25-1-31,0 0-1,-25-25-15,49-24 16,-24 49 0,0 0-16,25 1 15,24-51 1,-24 50 0,-50 1-16,24 24 15,1 0-15,0 0 16,25-50-1,24 25 1,-49 0 0,24 1-1,-24 24 1,0 0 0,0 0 15,0 0-16,-50-25 64</inkml:trace>
  <inkml:trace contextRef="#ctx0" brushRef="#br0" timeOffset="139360.9305">15131 5283 0,'0'0'0,"25"0"31,24 0-31,26 25 16,24-25 0,25 0-16,0 0 15,0 0-15,-25-25 16,-24-198 0</inkml:trace>
  <inkml:trace contextRef="#ctx0" brushRef="#br0" timeOffset="139555.5083">15900 5110 0,'0'0'0,"49"0"16,1 0 0,0 25-16,-26 24 31,-24 75-16,-74 0 1,24-74 0,1-25-16,-26-25 15,51 24 1</inkml:trace>
  <inkml:trace contextRef="#ctx0" brushRef="#br0" timeOffset="140110.5576">16942 4837 0,'0'0'0,"-50"0"0,0 50 16,-24 49-1,49 25-15,0 0 16,50 0-16,0-50 16,74-49-16,25-25 31,223-446 0,-471 322 0,-49 148-15,74 76 0,99-76-1,24-48 1</inkml:trace>
  <inkml:trace contextRef="#ctx0" brushRef="#br0" timeOffset="140326.5879">17661 4688 0,'0'0'0,"-50"50"0,1 49 16,-1 0-1,50 25 1,50 75 0,74-100-1,-50-99 1,50-25-16</inkml:trace>
  <inkml:trace contextRef="#ctx0" brushRef="#br0" timeOffset="140576.3674">18132 4614 0,'0'0'0,"25"74"15,-25 50 1,25 50 0,0-75-1,-1-25 1,-73-49-16</inkml:trace>
  <inkml:trace contextRef="#ctx0" brushRef="#br0" timeOffset="140809.6521">18628 4589 0,'0'0'0,"25"0"16,0 0-16,49 74 16,-24 174 15,-50-124-16,0 0-15,-25-24 16,-24-26-16,-1-24 16,-24-50-1,-1-50-15</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21:50.747"/>
    </inkml:context>
    <inkml:brush xml:id="br0">
      <inkml:brushProperty name="width" value="0.05292" units="cm"/>
      <inkml:brushProperty name="height" value="0.05292" units="cm"/>
      <inkml:brushProperty name="color" value="#FF0000"/>
    </inkml:brush>
  </inkml:definitions>
  <inkml:trace contextRef="#ctx0" brushRef="#br0">2381 3547 0,'0'0'0,"0"74"0,25-24 16,25-50-1,24 0-15,25-50 16,-24-49-16,-26-25 16,-24 25-16,0 25 15,-25 24 1,-25 50-16,0 0 16,-74 99-1,0 0 16,49-74-15</inkml:trace>
  <inkml:trace contextRef="#ctx0" brushRef="#br0" timeOffset="266.7131">2406 3646 0,'0'0'0,"-25"0"16,0 0-16,25 25 15,-74 198 1,0 50-1,49-149 1,-25-49 0,50-1-1</inkml:trace>
  <inkml:trace contextRef="#ctx0" brushRef="#br0" timeOffset="532.3251">2059 4316 0,'0'0'15,"-25"50"-15,0 49 16,0 25-16,25-25 16,0-25-1,25-24-15,25-50 16,24-25-16,1-49 16,49-100-1,-124 100 1,0 24-1,-100 25 1,26 50 0,49-25-1,25-49 1</inkml:trace>
  <inkml:trace contextRef="#ctx0" brushRef="#br0" timeOffset="849.1155">2704 3473 0,'25'24'15,"-50"-48"-15,74 98 0,1 25 16,0 1-16,24 48 16,0-24-1,50 124 1,-99-198-1,50 24-15</inkml:trace>
  <inkml:trace contextRef="#ctx0" brushRef="#br0" timeOffset="1082.5342">3249 4266 0,'0'0'15,"0"25"-15,0 25 16,50-50-16,0 0 15,74-50 1,-100-74 0,-73 99-1,-75 50 1,74 0 15,-24 0-15,24 24-16</inkml:trace>
  <inkml:trace contextRef="#ctx0" brushRef="#br0" timeOffset="1883.0315">1811 4862 0,'0'0'0,"-25"0"16,0 0-1,0 49 1,-24 26-16,24 24 16,-25 0-16,25-24 15,-24-1 1,49-24-16,-25-26 16,-49 1 15,49-25 0,99 124-15,75-99-1,-74-50 1,24-124 0,-99 75 15,-99 49-16,24 25 1,25 0 0,50-25-1</inkml:trace>
  <inkml:trace contextRef="#ctx0" brushRef="#br0" timeOffset="2147.4387">2084 4837 0,'0'0'0,"0"25"16,49 49-16,1 50 15,-1 0 1,26 75 0,-26-150-1</inkml:trace>
  <inkml:trace contextRef="#ctx0" brushRef="#br0" timeOffset="2380.7037">2232 5631 0,'0'0'16,"0"24"-16,0 26 0,50-25 16,99-100-1,-25-148 1,-124 149 0,-50 49 15,-24 25-31,24 50 15,1-26-15,-1 1 16,25 0 0,25-124-16</inkml:trace>
  <inkml:trace contextRef="#ctx0" brushRef="#br0" timeOffset="2900.1291">3125 4440 0,'0'0'16,"0"74"-1,0 50-15,-24 25 16,24-49 0,0-26-16,0 0 15</inkml:trace>
  <inkml:trace contextRef="#ctx0" brushRef="#br0" timeOffset="3163.1237">3001 5184 0,'0'0'0,"0"25"16,0 25-1,0-26-15,50 26 16,24-50 0,26-74-1,-76-125 16,-48 150-15,-1 49 0,-74 24-1,74 1 1,25-124-16</inkml:trace>
  <inkml:trace contextRef="#ctx0" brushRef="#br0" timeOffset="26273.5443">1042 3820 0,'0'0'0,"-25"0"0,0 0 47,50 25-15,0 49-32,24 1 15,26 24-15,-26-50 31,26 26 1,-100-75-17</inkml:trace>
  <inkml:trace contextRef="#ctx0" brushRef="#br0" timeOffset="26656.708">1315 3944 0,'0'0'0,"0"-25"15,24 75 32,-24 24-31,50 75 0,-50-50-1,-25-74 1,-24 0-1,-26-25-15,1 0 16,-1-25 0,1 0-16,-25 0 15,99-99 1</inkml:trace>
  <inkml:trace contextRef="#ctx0" brushRef="#br0" timeOffset="29060.9128">1935 4440 0,'0'0'0,"-25"0"16,0 0 15,0 0 0,1 0-15,-1 0 0,0 0-1,-25 25 1,-24 0-1,24-1 1,1 1 0,-1 0-1,25 0 1,0-25-16,-24 49 16,24-24 15,0 0-16,0 25 1,-24-1 0,24-24-1,0 25 1,-24-1 0,24 26-1,0-50 1,25-1-1,-25 26 1,25 24 0,-25 26-1,25-76 1,0 51 0,0-1 15,0 1-16,0-26 1,0 26 0,50-26-1,-25 26 1,0-51 0,-1-24-16,26 25 15,-25 0-15,0-25 16,49 50-1,-24-50 1,-1 25-16,1-1 16,-1 1-16,1-25 15,49 25 1,1 25 0,-51-50-1,26 0 16,-1 0-15,0 0 0,-24 0-1,0 0-15,-1 0 16,1-25-16,-25 25 16,49-25-1,-24 25 1,74-50-1,-75 26 1,51-1 0,-51 0-1,-24 0 1,25 0 0,-50 0 15,24-24-16,-24-1 1,0 1 0,0-75-1,-24 74 1,-1 25 0,25 0-16,-25 1 15,0-1-15,25 0 16,-25 0-16,25 0 15,-49-24 1,24 24 0,25 0-1,-25 0-15,0 1 16,0-26 0,1 25-16,-26-24 15,25 24 1,0 0 15,1 0-15,-26-24-1,25 24 1,0 0 0,1-25-1,24 25 1,-25 1-1,25-1 1,-25 0-16,25 0 16,-25 25-1,25-25 1,0 1 0,-25 24 15,-24-25 31</inkml:trace>
  <inkml:trace contextRef="#ctx0" brushRef="#br0" timeOffset="34298.9362">1439 10120 0,'0'0'0,"24"0"31,51 25-31,49 0 16,25-25-1,0 0-15,-25-50 16,148-99 15,-247 75 1</inkml:trace>
  <inkml:trace contextRef="#ctx0" brushRef="#br0" timeOffset="34549.4215">2158 9773 0,'0'0'0,"25"0"16,49 0-1,1-25 1,123 0 0,-99 50-1,-74 25 1,-50 123-1,-148 1 1,24-25 0,74-99-1,26-1 17,49-148-32</inkml:trace>
  <inkml:trace contextRef="#ctx0" brushRef="#br0" timeOffset="201054.3568">16991 7268 0,'0'0'0,"99"49"15,1 1-15,-51-25 16,1 0-16,-25 24 31</inkml:trace>
  <inkml:trace contextRef="#ctx0" brushRef="#br0" timeOffset="201603.8607">16173 8037 0,'0'0'0,"74"0"16,50-25-16,50 0 16,49-49-1,50-1-15,24 26 16,-24 24-16,-25 0 16,-49 25-1,-125 0 1,1 0-16</inkml:trace>
  <inkml:trace contextRef="#ctx0" brushRef="#br0" timeOffset="201910.0141">17041 7417 0,'0'0'0,"-25"0"31,-49 74-15,-1 25-1,-98 75 1,-26-50 0,150-75-1,-1 26-15,50-25 16,0 24-16,74-24 15,75 24-15,50-49 16,24 24 0,0-49 31</inkml:trace>
  <inkml:trace contextRef="#ctx0" brushRef="#br0" timeOffset="209450.0766">9475 7466 0,'0'0'0,"-49"0"0,98 0 31,26 0-15,24-25-16,0-24 15,25-1-15,-49 25 16,24 25 15,-124 224 1,-25-100-32,1 24 31</inkml:trace>
  <inkml:trace contextRef="#ctx0" brushRef="#br0" timeOffset="210212.268">14709 7243 0,'0'0'0,"-49"0"0,-26 0 15,26 25 1,24 24-16,0-24 16,25 0-16,25-25 31,49-25-16,-49-24 1,0 24-16,0 174 47,-25 173-16,-75-173-15,75-75-1</inkml:trace>
  <inkml:trace contextRef="#ctx0" brushRef="#br0" timeOffset="216723.4961">12179 10542 0,'0'0'16,"25"0"-1,25-25 1,49 25 0,25 0-16,25 0 15,-1 0-15,1 0 16,273-25 15,-372-24-31</inkml:trace>
  <inkml:trace contextRef="#ctx0" brushRef="#br0" timeOffset="217018.6013">12477 10269 0,'0'0'0,"-50"0"15,1 25-15,-26 0 16,1 0-1,-75 74 1,99-25-16,1-24 16,24-1-16,25-24 15,-25 0 1,25 25 0,25 24 15,24 25-31,51-24 0,24 24 15,25-25 1,-25-24 0,0-25-16,-25-25 15,-50 0-15</inkml:trace>
  <inkml:trace contextRef="#ctx0" brushRef="#br0" timeOffset="218099.9216">819 9153 0,'0'0'0,"-25"-74"0,25 24 15,0 0-15,0 25 16,-25 25 0,-25 0-1,26 75-15,-26 49 16,50-50-16,0 1 16,0-1-1,99 348 32</inkml:trace>
  <inkml:trace contextRef="#ctx0" brushRef="#br0" timeOffset="219686.9161">943 9277 0,'0'0'0,"-25"0"16,0 74 0,0 26-1,0-26-15,25 149 31,25 0-15,25-123 0,-50-75-1,-25-25 1,0 0 0,-24 0-16,-1 0 15,25 0-15,-24 0 16,-1-50-1,0 25 1,50 50 15,0 49-15,50-24 0,49 24-16,0-24 15,-24 24-15,24 50 16,0 149-1,-74-149 1,0 50 0,-25-100-1,0-49 1,-25-50 15</inkml:trace>
  <inkml:trace contextRef="#ctx0" brushRef="#br0" timeOffset="221800.7607">24333 8607 0,'0'0'15,"25"-25"-15,0 1 16,0-1-16,0 0 16,-1 25-1,1 0-15,25 0 16,-1 25-16,1 24 15,-25 26 1,0-1-16,-25 75 16,24-25-16,26 372 31,0-347-15,123 149 15,125-125-16,0-98 1,-125-75 0,-148 0-1,-50-25 1,-74-49 0,-50 74-1,50 49 1,25 26-16,-26 173 15,100-75 1,0 50 0,25-24-16,-25 123 15,-25-247 1,1-26 0</inkml:trace>
  <inkml:trace contextRef="#ctx0" brushRef="#br0" timeOffset="256334.8195">7987 9947 0,'0'0'0,"-74"-25"0,24 25 16,0 0 0,26 0-16,-26 49 15,25 51-15,-24 49 16,49-1-1,0 1-15,24 25 16,51-25 0,24 24-16,50-24 15,496 50 17,-124-323-17,-100-199 1,-123-24-1,-248 124 1,-174-75 0,-199 50-1,-148 198 1,-50 249 15,273-100-15,50 50-16</inkml:trace>
  <inkml:trace contextRef="#ctx0" brushRef="#br0" timeOffset="698687.8361">9897 16545 0,'0'0'0,"50"49"47,-26 1-47,1 24 16,0 26-1,-25 48-15,0 1 16,0-25 0,0 50 15,0-249-15</inkml:trace>
  <inkml:trace contextRef="#ctx0" brushRef="#br0" timeOffset="698962.1655">9500 16818 0,'0'0'0,"0"-25"32,75-50-32,24-49 15,25 0 1,74-25-1,-148 149 1,24 75 0,1 99-1,-26-75 1,51 25 0,-76-99-16,26 24 15,0-24 16</inkml:trace>
  <inkml:trace contextRef="#ctx0" brushRef="#br0" timeOffset="699554.5736">11361 16446 0,'-75'0'0,"100"24"31,25 1-31,74 25 31,99-125 0,25-49 1,-75 99-1,-48 50-16,48 0 1,-98-50 0,-1 0-16,-49 25 15,0 0-15,-50 0 16,25 100 0</inkml:trace>
  <inkml:trace contextRef="#ctx0" brushRef="#br0" timeOffset="699903.579">12204 16743 0,'50'50'63,"-50"24"-47,24 1-1,-24 49-15,25-50 16,0 0-1,-25 1 1,0-50 0,-25-25-1,0 0-15</inkml:trace>
  <inkml:trace contextRef="#ctx0" brushRef="#br0" timeOffset="700146.3052">12154 16818 0,'0'0'0,"-25"0"0,25-25 31,50-25-15,25 1-16,24-1 31,-74 50-15,24 50-1,1 74 1,-1-25 0,-24-74-1</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25:45.439"/>
    </inkml:context>
    <inkml:brush xml:id="br0">
      <inkml:brushProperty name="width" value="0.05292" units="cm"/>
      <inkml:brushProperty name="height" value="0.05292" units="cm"/>
      <inkml:brushProperty name="color" value="#FF0000"/>
    </inkml:brush>
  </inkml:definitions>
  <inkml:trace contextRef="#ctx0" brushRef="#br0">11460 2654 0,'0'0'0,"-99"25"16,-1 49-16,26 1 15,24-1-15,50-24 16,0-1 0,25 1-16,25 0 15,49 24 1,124 174 15,-396-99 0,-1-75-15,50-99 0,99 1 15</inkml:trace>
  <inkml:trace contextRef="#ctx0" brushRef="#br0" timeOffset="646.8218">10666 2431 0,'0'0'16,"-124"99"-16,0 50 15,-25 421 16,174-272-31,25-75 16,74-49 0,49-25-16,1-75 15,24-74-15,373-297 32,-298-51-17,-199 150 1,-99-224-1,-124 25 1,-123 224 15,-51 148-15,199 25 0,-149 124-1,149-25 1,99 50-16</inkml:trace>
  <inkml:trace contextRef="#ctx0" brushRef="#br0" timeOffset="17654.5811">8905 8285 0,'0'0'0,"49"25"0,51-25 16,73 24-16,299-24 31,371-124 0,-620 100-31,50-1 31,-248-25-31</inkml:trace>
  <inkml:trace contextRef="#ctx0" brushRef="#br0" timeOffset="26604.2615">19174 3845 0,'0'0'0,"25"0"15,24-25 1,75 0-16,0 0 16,1 1-16,-26-26 15,-25 50-15,-24-25 16,-25 25 0,-25 50 15,-50 396 0,25-322-31,25 99 16,0-148-1,0-1-15,0-148 32</inkml:trace>
  <inkml:trace contextRef="#ctx0" brushRef="#br0" timeOffset="27352.981">20960 3497 0,'0'0'0,"-50"25"16,26 50-16,24-1 15,0 25 1,297 447 15,-322-224 1,-99-198-17,0-124 1,75-74-1,24 0-15,25-26 16,25-24 0,24-24-1,150-200 1,-75 200 0,0-1-1,-99 124-15,-25-25 16,-50 1-16,-24 24 15,-150 50 1,100 24 0,-49 100-1,98-99 1,75-1-16</inkml:trace>
  <inkml:trace contextRef="#ctx0" brushRef="#br0" timeOffset="28352.2584">17686 3547 0,'0'0'0,"0"-25"31,74 25-31,1 0 16,24 50 0,-25 49-16,-49-24 15,-25 24-15,-25 0 16,-24-25 0,-26 26-16,26-76 15,-1 1-15,0-25 31,75 25-15,50-25 0,49 50-16,-25-26 31,0 26-31,-49 24 16,-50 26-1,-100-26 1,-148 75-1,50-100 1,99-49 0,74-24 15</inkml:trace>
  <inkml:trace contextRef="#ctx0" brushRef="#br0" timeOffset="39249.2789">13395 2803 0,'0'0'0,"49"0"15,1 50 1,24 24 0,-49 50-16,-25 0 15,-50 0-15,26 0 16,-26-74 0,25-1-16,0-49 15,50 0 1,124-25 15,124-24 0,-248 49-15,49-25 15</inkml:trace>
  <inkml:trace contextRef="#ctx0" brushRef="#br0" timeOffset="39707.9483">14511 2332 0,'0'0'0,"-25"49"16,-25 26-1,-24 24-15,-100 124 16,100-173 0,49-1-1,50-49 1,49 0-1,1 0-15,24-24 16,99-26 0,-98 0-1,-26-74-15</inkml:trace>
  <inkml:trace contextRef="#ctx0" brushRef="#br0" timeOffset="39859.6766">14536 2753 0,'0'0'0,"-50"25"16,25 50-16,25 49 16,0 148-1,25-148 1,-25-24-16,25-26 16</inkml:trace>
  <inkml:trace contextRef="#ctx0" brushRef="#br0" timeOffset="41396.0914">19472 5383 0,'0'0'0,"24"-25"0,101 25 15,73-25 1,25-25-16,100 50 16,-1 0-1,1 25-15,-26 25 0,-49 24 31</inkml:trace>
  <inkml:trace contextRef="#ctx0" brushRef="#br0" timeOffset="57507.4049">13171 5358 0,'0'0'0,"0"25"16,25 74-1,50-25 1,24 1-16,-25-1 15,-49 0-15,-25 26 16,-25-26-16,-24 25 16,-1-49-1,0-50-15,-24-149 32,148-99-17,26-50 16,-26 75-15,-49 149 0,-50 49-1,-173 99 1,73 1 0,51-26-16,24 1 15</inkml:trace>
  <inkml:trace contextRef="#ctx0" brushRef="#br0" timeOffset="57757.5884">14064 5011 0,'0'0'0,"25"24"31,25 1-15,-26 25-16,26 24 15,-50-49 1</inkml:trace>
  <inkml:trace contextRef="#ctx0" brushRef="#br0" timeOffset="57906.8781">14114 5730 0,'0'0'16,"0"25"-16,0-1 16,25-24-16,24 0 15,1-99 16,49 25-31</inkml:trace>
  <inkml:trace contextRef="#ctx0" brushRef="#br0" timeOffset="58190.5681">14734 4911 0,'0'0'16,"-25"25"-16,-24 50 15,-51 148 1,76-198-1,24-1 1,74-48 0,50-1-1,-74 50 1,-1-1-16,-24-24 16,0 25-1,-25 25-15,0-1 31,-75 51-15,1-76 0,0 26-16</inkml:trace>
  <inkml:trace contextRef="#ctx0" brushRef="#br0" timeOffset="58308.2494">14511 5606 0,'0'0'0,"-25"49"0,0 26 16,-24-1-1,-26-24 1,75-25 0</inkml:trace>
  <inkml:trace contextRef="#ctx0" brushRef="#br0" timeOffset="58422.9404">14585 5779 0,'0'0'16,"25"0"-16,99 25 15,-74 0 1,-26-25-1,-73 0 1,98 0-16</inkml:trace>
  <inkml:trace contextRef="#ctx0" brushRef="#br0" timeOffset="62326.799">20935 2629 0,'0'0'0,"-74"0"0,-1 50 16,-24 148-1,-25 1-15,25 74 16,24 24-16,51-24 15,48 50 1,51-51-16,24 1 16,25-49-1,521 24 17,-74-844-1,-398-272 0,-173 223-15,-173 224 15,-100 172-15,124 175-1,-198 74 1,-1 298-1,175-125 1,73 75 15</inkml:trace>
  <inkml:trace contextRef="#ctx0" brushRef="#br0" timeOffset="69612.0086">13221 8632 0,'0'0'0,"50"0"15,24 0 1,50 0-1,0 0-15,25 0 16,-25 50-16,-25-26 47</inkml:trace>
  <inkml:trace contextRef="#ctx0" brushRef="#br0" timeOffset="69849.9338">13469 8458 0,'0'0'0,"-74"0"16,49 0-16,0 25 15,0 0 1,-49 99 0,24 0-1,25-74 1,25-1-16,0 1 15,25-1 1,25 26-16,74-1 16,25-74 15,-50-149-15</inkml:trace>
  <inkml:trace contextRef="#ctx0" brushRef="#br0" timeOffset="73891.279">18405 9773 0,'0'0'0,"0"-25"46</inkml:trace>
  <inkml:trace contextRef="#ctx0" brushRef="#br0" timeOffset="74607.9899">18653 10294 0,'0'0'0,"25"0"16,74-25-1,50 25 1,49-25-16,50 25 15,645-49 17,-496-50-1</inkml:trace>
  <inkml:trace contextRef="#ctx0" brushRef="#br0" timeOffset="74974.4311">19174 9674 0,'0'0'0,"-25"0"16,-24 0-16,-51 25 16,-98 49-1,99-24 1,0 49 0,74-25-1,74 50 16,51-49-15,197 148 0,1-49-1,-199-125 1,0-49-16</inkml:trace>
  <inkml:trace contextRef="#ctx0" brushRef="#br0" timeOffset="75456.437">18083 9178 0,'0'0'0,"74"99"15,0 25-15,-24 74 16,24 348 15,-98-273-31,-51 173 16,1-272 31,-1-25-32</inkml:trace>
  <inkml:trace contextRef="#ctx0" brushRef="#br0" timeOffset="76543.4454">3101 9500 0,'0'0'0,"-75"25"16,1 99-16,-25 25 16,49 74-1,-24 25-15,49 99 16,25 1-16,74-26 16,25-148-1,25-75-15,50 0 47</inkml:trace>
  <inkml:trace contextRef="#ctx0" brushRef="#br0" timeOffset="90231.2318">5705 10319 0,'0'0'0,"-25"0"32,50 25-1,25-1-15,49 1-1,99-25 16,50 0 1,-24 0-1,-76 0-15,1 0 15,0 0-16,-74 0 1,24 0-16,-25 0 16,1 0-16,24 0 15,74-25 1,-98 25 0,74-24-1,-1-1 1,26 25-1,-50 0 1,-49 0 0,24 0-1,-50 0 1,-24 0 15,0 0-15,0 0 15,0 0-15,-25 25-1,-25-25 1</inkml:trace>
  <inkml:trace contextRef="#ctx0" brushRef="#br0" timeOffset="90761.6389">8285 10567 0,'0'0'0,"-25"49"16,25-24-16,-50 25 15,1 24 1,-1-24-16,25-1 16,1-49-1,48 0 32,51 25-31,-26-25-1,51-25 1,-26-24 0,-74 24-1,-25 0 1,-49-49 0,-1-1-1,51-73 1</inkml:trace>
  <inkml:trace contextRef="#ctx0" brushRef="#br0" timeOffset="97423.5011">12948 10319 0,'0'0'0,"-50"0"16,1 0 0,24 0-1,75 25 32,-1-25-31,26 0-1,49 24-15,25-24 16,495-49 15,448-1 0,-447 1-15,-348 24 0,26-25-1,-50 25-15,-75 25 16,-24 0 0,24 0-1,-123 25 1</inkml:trace>
  <inkml:trace contextRef="#ctx0" brushRef="#br0" timeOffset="98052.3501">16669 10592 0,'0'0'0,"-25"24"93,0-24-93,-24 50 16,-1-25-16,0-25 16,26 25-1,-51 24 17,75 1-1,25-1-16,25-24 1,-1 0-16,75 0 16,-74-25-1,-1 0 1,-24 0 0,-25-50 15,-49-49-16,-26 25 1,50-199 0</inkml:trace>
  <inkml:trace contextRef="#ctx0" brushRef="#br0" timeOffset="108524.4434">9426 11485 0,'0'0'0,"0"24"47,-25 1-47,25 0 15,-25-25-15,25 25 16,-49-25-16,24 49 16,0-24-1,0 0-15,0 0 16,1-25-1,-1 25-15,-25 24 32,50-24-1,25 0-15,74 24-1,50-49 16,-50-49-15,-74 24 0,0 25-1,-25-50 1,-75-24 0,51 49-1,-26 0 1,25 25-16</inkml:trace>
  <inkml:trace contextRef="#ctx0" brushRef="#br0" timeOffset="109014.0594">8756 12477 0,'0'0'0,"25"0"31</inkml:trace>
  <inkml:trace contextRef="#ctx0" brushRef="#br0" timeOffset="109207.7639">8756 12824 0,'0'0'0,"0"25"0,25 24 32,24 1-32,26 74 15,-26-74 1,125 99 15,25-75-15,-100-49-1,0 0-15,-49-25 16</inkml:trace>
  <inkml:trace contextRef="#ctx0" brushRef="#br0" timeOffset="109441.3802">9327 12427 0,'0'0'0,"-25"25"16,0 25-1,25-1 1,-25 1-16,-24 24 31,24-49-15,25 0-16</inkml:trace>
  <inkml:trace contextRef="#ctx0" brushRef="#br0" timeOffset="109849.7497">9401 12675 0,'0'0'0,"50"-74"16,-50 49-16,24 0 15,1 0 1,0-24 0,-50 98-1,0 51 1,1-1-16,-1 0 16,0-25-1,0-49-15,-24-25 16,98-25 31,26 1-32,-26-1 1,1-25 0,-50 75-1,-50 49 1,-49 50-1,74-74 1,-24-25-16,24-25 16,50-25-1,-1-25 17</inkml:trace>
  <inkml:trace contextRef="#ctx0" brushRef="#br0" timeOffset="109990.3341">9426 13022 0,'0'0'0,"25"0"15,-1 25-15,1 25 16,50-25 15,24-25-15,0-25-1,-74 0 1,-25-49 0,0 24-1</inkml:trace>
  <inkml:trace contextRef="#ctx0" brushRef="#br0" timeOffset="110289.8658">9277 12774 0,'0'0'0,"-25"0"16,50-24-1,0 24 1,24 0 0,1-25-1,49 0 1,-74 25-16,-25-25 15,25 0 1</inkml:trace>
  <inkml:trace contextRef="#ctx0" brushRef="#br0" timeOffset="110682.8812">9426 12452 0,'25'0'16,"-25"50"-16,0 24 15,0 0-15,-25-24 16,50 24 0</inkml:trace>
  <inkml:trace contextRef="#ctx0" brushRef="#br0" timeOffset="111895.8978">10592 11782 0,'0'0'0,"-25"25"16,25 25-16,0 24 15,0 0 1,0-24-16,25 24 16,-25-49-16,-25-25 46</inkml:trace>
  <inkml:trace contextRef="#ctx0" brushRef="#br0" timeOffset="112188.0835">10418 11881 0,'0'0'16,"-74"0"-16,49 0 15,25-49 1,49-26 0,26 1-16,-26 49 15,1-24-15,0 49 16,-1 0 0,-24 0-1,0 24-15,0 26 16,-1-25-1,1 24-15,-50-49 16,75 50 0</inkml:trace>
  <inkml:trace contextRef="#ctx0" brushRef="#br0" timeOffset="113203.7376">9897 10294 0,'0'0'15,"25"0"-15,74 0 16,25 0 0,0-25-1,50 0-15,24 1 16,-24-1-16,-25 0 16,-25 25-1,-75 0-15,-24 0 31,-124 0 1,49 0-32</inkml:trace>
  <inkml:trace contextRef="#ctx0" brushRef="#br0" timeOffset="114404.9064">14932 7367 0,'0'0'0,"75"0"15,24 0 1,75-50-16,24 1 16,1 24-16,-26-25 15,-49 1-15,-74 49 16,-25 0-1</inkml:trace>
  <inkml:trace contextRef="#ctx0" brushRef="#br0" timeOffset="114751.4026">15131 7020 0,'0'0'0,"-25"25"47,0 49-47,-24-24 16,-75 49 0,74-50-1,0-24-15,1 0 16,24 0-16,25 0 15,25 49 1,148 0 0,-49-49-1,25-25 1,-25 0-16,-24 0 16,-76 0-1,26 0 1</inkml:trace>
  <inkml:trace contextRef="#ctx0" brushRef="#br0" timeOffset="117169.1775">10567 12601 0,'0'0'0,"25"0"16,-25 25-16,0 49 16,-25 25-16,0-24 15,0-1 1,0-49-16,25-50 31</inkml:trace>
  <inkml:trace contextRef="#ctx0" brushRef="#br0" timeOffset="117332.4557">10666 12824 0,'0'0'0,"74"99"16,-24-49-1,0-1 1,24-49-16,-24 0 15,-26 0 1,26 0-16,-50-24 16,0-51-1,0 50-15</inkml:trace>
  <inkml:trace contextRef="#ctx0" brushRef="#br0" timeOffset="117468.802">10988 12675 0,'-49'0'16,"98"0"-16,-123 0 15,74-25 32,50-24-31</inkml:trace>
  <inkml:trace contextRef="#ctx0" brushRef="#br0" timeOffset="117565.6822">11162 12700 0,'0'0'16,"75"25"-16,-51 0 15,1-1 1,-25-148 0</inkml:trace>
  <inkml:trace contextRef="#ctx0" brushRef="#br0" timeOffset="117740.7317">11162 12477 0,'0'0'0,"-50"25"0,26 24 16,-26 75 0,-24 25-16,-50 124 15,99-149 1,-25-25-16,25-124 31</inkml:trace>
  <inkml:trace contextRef="#ctx0" brushRef="#br0" timeOffset="124343.0685">16098 13246 0,'0'0'0,"0"25"16,75 24-16,24 26 16,25-1-1,-25-24-15,-49-1 16,-50 26-16,0-26 15,-25 26 1,-25-51-16,1 1 16,24 0-1,124 25 17,50 74-1,-298 124 0,-25-174-15,75-74-1,99-25 1</inkml:trace>
  <inkml:trace contextRef="#ctx0" brushRef="#br0" timeOffset="124971.4599">18380 12849 0,'0'0'0,"-25"74"16,-49 100-16,0 124 15,24-1-15,25-74 16,248 125 15,-99-522 16,-198 50-31,0 99-1,-26 0-15,51 1 16,-100-26 0</inkml:trace>
  <inkml:trace contextRef="#ctx0" brushRef="#br0" timeOffset="125380.6309">19695 13097 0,'0'0'0,"-25"0"0,75 0 32,49 0-17,199-25 1,-100 50-1,-173 248 1,-25-75 0,-124 149-1,49-49 1,75-224 0,-24-49-1,48 0 1</inkml:trace>
  <inkml:trace contextRef="#ctx0" brushRef="#br0" timeOffset="126396.8865">23589 11757 0,'0'0'0,"-74"25"0,49 25 16,25 24 0,74 50-16,26 25 15,48 0-15,1 25 16,-49-1-1,-26-24-15,-49 74 32,-447 1-1,174-349 0,422-321 0,272-149-15,-322 396 0,-99 50-1,-174 149 1,25 25 0,-25 50-16,25-26 15,-25-49 1,75 99-1</inkml:trace>
  <inkml:trace contextRef="#ctx0" brushRef="#br0" timeOffset="126859.3892">22250 11683 0,'0'0'0,"-50"50"16,-24-1-16,-1 50 15,26-24-15,49-26 16,0-24-16,49 25 16,26 24-1,98 100 16,-297 99 1,-49-224-17,74-73 1,123-51 0</inkml:trace>
  <inkml:trace contextRef="#ctx0" brushRef="#br0" timeOffset="127027.1817">22696 12080 0,'0'0'0,"50"0"15,0 0 1,98 0 0,-98-25-1,-25 25-15,-50-149 31</inkml:trace>
  <inkml:trace contextRef="#ctx0" brushRef="#br0" timeOffset="127156.419">22696 12427 0,'0'0'0,"75"25"16,-1-25-1,-24 25-15,-1-25 16,-24-50-1</inkml:trace>
  <inkml:trace contextRef="#ctx0" brushRef="#br0" timeOffset="139087.2346">8830 14238 0,'0'0'0,"50"25"16,24-25-1,51 0 1,48 0-16,50-25 16,50 0-1,0 0-15,-25 25 16,50-25-16,-75 25 16,75-49 15,-274 49 0,-48 0 0,-125-50-15</inkml:trace>
  <inkml:trace contextRef="#ctx0" brushRef="#br0" timeOffset="142741.685">22151 10021 0,'0'0'0,"-25"0"16,-25 0-16,1 0 16,-1 25-16,25 49 15,0 50 1,75 224 15,24-299-15,1-24-16,98 0 15,-123-75-15,0 1 16,-26-224 0</inkml:trace>
  <inkml:trace contextRef="#ctx0" brushRef="#br0" timeOffset="142880.5998">22547 10170 0,'0'0'0,"25"-25"16,0 25-1,25 0-15,24 0 16,25 25 0,-74 0-16,-74-25 31</inkml:trace>
  <inkml:trace contextRef="#ctx0" brushRef="#br0" timeOffset="143011.2223">22622 10443 0,'0'0'15,"-25"0"1,75 25-16,-1-25 16,75 24-1,-74-24 1</inkml:trace>
  <inkml:trace contextRef="#ctx0" brushRef="#br0" timeOffset="143423.9991">23316 9897 0,'0'0'0,"50"0"15,24 0 1,75 124 0,-99 50-1,-75-100 1,-124 100-1,25-100 1,99-49 0,75-25-1,24 25 1,125 0 0,-1-25-1,-173 0 16,0 0-31,-25-25 16,25 25-16</inkml:trace>
  <inkml:trace contextRef="#ctx0" brushRef="#br0" timeOffset="144639.4463">15627 15304 0,'0'0'0,"50"50"16,24 49-16,25 25 16,25 0-16,-25-74 15,-24-50 1,-26 0-16,1 0 15,-25-25 1,0-74 0,223-99 15,-50 173-15,1 149-1,-51-50 1,150-24-1,49-149 1,-24-75 0,-100 0-1,-124 100 1,25 49 0,0 99-1,-74 1 1,24-1-1,75-24 1,-50-50-16,1-25 16,-1-25-1,50-74 1,-75 100 0,100-1-1,24 25 1,-49 0-1,0 0-15,198-50 16,-173 1 0,-25-26-16,-50 26 15,25-1 1,-149-173 31</inkml:trace>
  <inkml:trace contextRef="#ctx0" brushRef="#br0" timeOffset="163954.0882">17611 12080 0,'0'0'0,"-24"-25"0,-1 0 16,-25 25 0,0 0-1,1 0 1,-50 25-16,-25 0 0,-25 24 15,-25-24 1,25 25-16,-372 49 47,174 25-31,50 75-1,148-75 1,-99 173-1,49-49 1,75 0 0,25 50-1,74-124 1,-49 173 0,49 0-1,25-173 1,25-25-16,24-1 15,1-24 1,0 25-16,74 124 31,0 0-15,-50-149 0,0 0-16,26 0 15,24 0-15,0-25 16,124 100-1,25-26 1,-125-98 0,150 49-1,0 0 1,49-25 0,0 0-1,25-49 1,-173-25-1,173 0 1,25-25 15,-25-25-15,25-50 0,-25-24-1,0 0 1,-199 49-1,-24 1-15,0-26 16,99-24 0,-124 25-16,-25-1 15,100-98 1,-100 73 0,25-98-1,-25-1 1,-74 125-1,0-50-15,0-74 16,-25 98 0,0-24-1,0 0 1,25-99 0,-1 124-1,1-100 1,-25 75-16,0 25 15,0 0-15,0 0 16,0-75 0,0 75-1,-49-124 1,-1 24 0,25 26-1,-24-51 1,24 150-1,-50-100 1,-24 25 15,74 50-15,-24 25-16,-1-1 16,-24-24-16,-1 50 15,-98-100 1,-1 50-1,75 49 1,0 0-16,-26 26 16,26-51-16,-25 50 15,-124-24 1,25-26 0,99 75-1,-99-25 1,-25 1-1,124 24 1,24 0 0,-24 0-16,0 0 15,0 0 1,-124 24 0,25-24-1,124 0 1,-100 25-1,26 0 1,24 0 0,25 24-1,74-24 1,1-25-16,-1 50 16,0-50-16,1 25 15,-1 0 1,1-1-1,-75 1 1,-100 99 0,100-99-1</inkml:trace>
  <inkml:trace contextRef="#ctx0" brushRef="#br0" timeOffset="166967.657">25003 10765 0,'25'0'16,"0"50"0,0 24-16,-25 50 15,0 25 1,0 0-16,0-50 15,-25-49 1,0-1-16,-25-49 16,1 50-1</inkml:trace>
  <inkml:trace contextRef="#ctx0" brushRef="#br0" timeOffset="167136.3574">24755 11435 0,'0'0'16,"-25"0"-1,25 74-15,0-24 16,0 49 0,149-74-1,-74-25 1,49-50 0,-100 1-16,-24-1 15,0-74 1</inkml:trace>
  <inkml:trace contextRef="#ctx0" brushRef="#br0" timeOffset="167567.8153">25177 10542 0,'0'0'0,"-25"-25"15,-25 25-15,1 0 16,-26 0 0,1 0-16,-1 25 15,51 0-15,-26 0 16,25-1-16,25 26 16,75 297 30,74-223-14,-75-223-32</inkml:trace>
  <inkml:trace contextRef="#ctx0" brushRef="#br0" timeOffset="176742.4786">15081 14709 0,'0'0'0,"0"25"15,-49 49 1,-26-24-1,-24 49-15,-50 0 16,-24 25 0,49-24-16,-25-100 15,149 24 1</inkml:trace>
  <inkml:trace contextRef="#ctx0" brushRef="#br0" timeOffset="176941.9449">14263 14908 0,'-50'24'0,"100"-48"0,-125 98 15,75 0-15,-25-24 16,50 24-16,25 1 16,148 24-1,75-99 1,-124-25 15,0-49-15,-124 74-1</inkml:trace>
  <inkml:trace contextRef="#ctx0" brushRef="#br0" timeOffset="178196.733">9575 15056 0,'0'0'0,"0"50"31,0 0-15,-25 24-16,25-24 15,0-26-15,0 1 31,25-25-31,-1 0 16,1 0 0,149-25 15,223-173 0,-372 198-15,-50 50 93,25 24-109,-25 50 16,0 25-16,-24 49 15,24-49 1,25-50 0,0-24-16,0-100 15</inkml:trace>
  <inkml:trace contextRef="#ctx0" brushRef="#br0" timeOffset="178536.5431">10641 14957 0,'0'0'16,"0"50"-16,-25 49 16,1 50-16,24 25 15,0 123 1,148-198-1,26-123 17,-124-26-17,-26-49 1,-73 24 0,-75 75-1,49 0 1,51 50-16,-1-25 15,-25 0 1</inkml:trace>
  <inkml:trace contextRef="#ctx0" brushRef="#br0" timeOffset="178992.9358">11509 14957 0,'0'0'0,"25"0"15,0 25 1,49 25-16,26 24 16,24 75-1,-100 0 1,-48-100 0,24-24 15,49 25-16,-24 24 1,0-24 0,-25 24-1,-50 25 1,-74-74 0,99-25-1</inkml:trace>
  <inkml:trace contextRef="#ctx0" brushRef="#br0" timeOffset="180505.202">11683 15553 0,'0'0'0,"-25"24"16,0-24-1,50 0 32,0 0-31,25-24-1,-1 24-15,50 0 47,-99-25-15,-74-25-17,74 75-15</inkml:trace>
  <inkml:trace contextRef="#ctx0" brushRef="#br0" timeOffset="181154.3956">9947 16470 0,'0'0'0,"-25"0"0,0 0 16,75 0 15,49 0-31,50-24 16,173-76 0,-173 75-1,-75 1 1,-24 24-16</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30:22.251"/>
    </inkml:context>
    <inkml:brush xml:id="br0">
      <inkml:brushProperty name="width" value="0.05292" units="cm"/>
      <inkml:brushProperty name="height" value="0.05292" units="cm"/>
      <inkml:brushProperty name="color" value="#FF0000"/>
    </inkml:brush>
  </inkml:definitions>
  <inkml:trace contextRef="#ctx0" brushRef="#br0">11931 3026 0,'0'0'0,"-74"0"15,49 0 1,25 25 0,0 0-1,0 49 1,25 199-1,-25-99 1,24 223 0,-24 74-1,50 50 1,-25-75 0,0-247-1,24 74 1,-49-224-1,0-74 1,25-24 0</inkml:trace>
  <inkml:trace contextRef="#ctx0" brushRef="#br0" timeOffset="698.1104">12030 2456 0,'0'0'0,"-25"0"15,75 0 48,49 0-63,1-25 15,48 0 1,-24 25-16,25 0 16,149 50-1,-199-26 1,25 76-1,-49-1 1,-26-25 0,26 100-1,-51-50 1,1 0-16,0 74 16,-25-24-1,25 248 1,0-174-1,-25-25-15,24 0 16,26 1-16,-25-76 16,0-24-16,-1 0 15,26 124 1,-50-148 0,-25-1-1,50-50 1</inkml:trace>
  <inkml:trace contextRef="#ctx0" brushRef="#br0" timeOffset="1830.8333">15131 4862 0,'0'0'0,"0"25"15,0 74-15,0 25 16,0-25 0,25 0-1,-25-74 1</inkml:trace>
  <inkml:trace contextRef="#ctx0" brushRef="#br0" timeOffset="2114.1414">15280 4738 0,'0'0'0,"24"0"0,26 0 16,25 0-1,123-25 1,50 0-1,0 25 1,-174 50 0,26 49-1,-51 124 1,-24-99 0,-25 25-1,25 74-15,0-148 16,0-75-1,-1 49 1</inkml:trace>
  <inkml:trace contextRef="#ctx0" brushRef="#br0" timeOffset="2313.8843">17090 4762 0,'0'0'0,"0"75"16,0 24-16,25 25 15,25 50 1,-50-125 0,25-73-1</inkml:trace>
  <inkml:trace contextRef="#ctx0" brushRef="#br0" timeOffset="2588.8743">17314 4614 0,'0'0'0,"49"-25"0,1 0 15,-1 25 1,1 0-16,0 25 15,-1 0-15,1-25 16,0 49 0,-26 100-1,-24 0 1,-24 74 0,24-99-1,49-99 16</inkml:trace>
  <inkml:trace contextRef="#ctx0" brushRef="#br0" timeOffset="3012.9874">18628 4589 0,'0'0'0,"25"49"0,0 26 15,0 74-15,-25 0 16,0-25-1,0 0-15,0-50 16,0-24-16</inkml:trace>
  <inkml:trace contextRef="#ctx0" brushRef="#br0" timeOffset="3263.0842">18876 4837 0,'0'0'0,"0"-149"31,50 124-31,0 25 16,24 0 0,50-25-1,25 1 1,-25 48 0,-99 51-1,-25 49-15,24 0 16,-24-25-16,25-49 15,0 74 1,-25-99 0,0-1-1</inkml:trace>
  <inkml:trace contextRef="#ctx0" brushRef="#br0" timeOffset="3562.5362">20563 4490 0,'0'0'0,"-25"0"15,50 24 1,0 100 0,24 199-1,1-125 1,-50-148 0</inkml:trace>
  <inkml:trace contextRef="#ctx0" brushRef="#br0" timeOffset="3878.6382">20786 4316 0,'25'0'0,"25"0"16,-1 0-16,51-25 15,-26 0 1,100 25 0,-50 50-1,-75 0 1,26 74 0,-26 74-1,-49 75 1,0-124-1,0-100 1,25 51 0</inkml:trace>
  <inkml:trace contextRef="#ctx0" brushRef="#br0" timeOffset="5876.9465">11361 6573 0,'0'0'0,"24"0"32,51 25-17,24 0-15,50 0 16,297-25 0,174-25-1,-248 0 1,1 0-16,371 0 15,-422-24 1,-24-50 0,24-1-1,274-73 1,-324 98 0,175-49-1,-249 50-15,-24-1 16,-25 26-16,-50-26 15,50 1 1,-75 0 0,50-50-1,-24-25 1,24 25 0,-75 25-1,-24 74 1,25-25-1,-1 1 1,-24 24 15,0 0-31,0-99 16,-25 74-16,0 1 16,0-1-1,0-74 1,-25 74-1,25-98 1,0-26 0,-25 25-1,-25-24 1,1 73 0,-50-73-1,-1-1 1,26 100-1,24 24-15,-99-74 16,75 50 0,0-26-1,-26 26 1,-123-174 0,124 149-1,-50-1-15,25 1 16,-50 25-16,1-1 15,-150-73 1,-24-1 0,0 74-1,148 51 1,1-26-16,0 25 16,-199 25-1,198 0-15,1 25 16,-199 0-1,25 0 1,223-1 0,-173 51 15,148-26-31,0 1 16,25 24-16,1 26 15,-100 48 1,0 51-1,148-125 1,-73 125 0,24-1-1,-25 50 1,-24 124 0,99-124-1,-1 224 1,125-100-1,50-174 1,-1 25 0</inkml:trace>
  <inkml:trace contextRef="#ctx0" brushRef="#br0" timeOffset="6492.9896">15230 5234 0,'0'0'0,"50"-50"16,74 25-16,74 1 15,50-26-15,75 25 16,49-24 0,25-26-16,-25 26 15,-75 24 1,-73-25-1,-1 75 17</inkml:trace>
  <inkml:trace contextRef="#ctx0" brushRef="#br0" timeOffset="6693.0676">15404 5606 0,'0'0'0,"149"25"15,49-1-15,422-48 32,-297-1-17,-75 0-15,-50 25 16</inkml:trace>
  <inkml:trace contextRef="#ctx0" brushRef="#br0" timeOffset="17348.5146">12278 9996 0,'0'0'0,"0"100"16,0 73-16,25 75 15,25 25 1,-25-25-16,24-25 16,-24-24-16,0-50 15,0 24 1,-25-49-16,24 174 47</inkml:trace>
  <inkml:trace contextRef="#ctx0" brushRef="#br0" timeOffset="17865.1312">12254 9823 0,'0'0'0,"-50"-50"0,75 25 15,24-24-15,51 24 16,148-50 0,49 1 15,-148 24-16,99-49 1,-173 74-16,-26 25 16,1-24-16,-25 24 15,-25 49 17,0 26-17,24 148 1,1-25-1,0 1-15,25-1 16,-26 25-16,51 25 16,-26-49-16,26 49 15,49 248 1,-99-322 0,-1 74 15,1-174 0</inkml:trace>
  <inkml:trace contextRef="#ctx0" brushRef="#br0" timeOffset="18325.4807">16173 11559 0,'0'0'0,"-75"99"0,75 0 15,0 50 1,0 25-16,0-50 16,0-50-16,0-49 15,25-25 1</inkml:trace>
  <inkml:trace contextRef="#ctx0" brushRef="#br0" timeOffset="18577.1536">16272 11609 0,'0'0'16,"49"-25"-16,249-25 31,-199 50-16,-24 0-15,24 25 16,75 99 0,-75 74-1,-50-24 1,-24-100 0,0 1-1,0-50 1,24-149-16</inkml:trace>
  <inkml:trace contextRef="#ctx0" brushRef="#br0" timeOffset="18784.409">17983 11485 0,'0'0'0,"-24"99"15,24 0-15,0 25 16,24 124 0,-24-174-1,25-123 17</inkml:trace>
  <inkml:trace contextRef="#ctx0" brushRef="#br0" timeOffset="18997.4446">18281 11385 0,'0'0'0,"50"0"0,24 0 15,0 0 1,51 0 0,147 100-1,-123 123 1,-124-25-1,-50-148 1,0-1 0</inkml:trace>
  <inkml:trace contextRef="#ctx0" brushRef="#br0" timeOffset="19330.798">20092 11088 0,'0'0'0,"-25"0"16,25 99-16,25 25 15,0 50-15,24 148 16,-49-223 0,0-49-1,25-50 1</inkml:trace>
  <inkml:trace contextRef="#ctx0" brushRef="#br0" timeOffset="19547.5327">20464 10988 0,'0'0'0,"49"0"0,-24 0 0,25 0 16,-25 25-1,74 124 1,25 74 0,-99-99-1,-25 0 1,0-74 0</inkml:trace>
  <inkml:trace contextRef="#ctx0" brushRef="#br0" timeOffset="19917.7454">22399 10790 0,'0'0'0,"24"74"16,26 50-16,-25 50 15,0 25 1,-1-51-16,-24-24 16,0-74-16,0-25 15</inkml:trace>
  <inkml:trace contextRef="#ctx0" brushRef="#br0" timeOffset="20163.2756">22721 10691 0,'0'0'15,"50"0"-15,24 0 0,-24 0 16,148 0 0,-123 0-1,123 74 1,-99 100 15,-74 49-15,-50-124-1,-49 25 1,49-74 0</inkml:trace>
  <inkml:trace contextRef="#ctx0" brushRef="#br0" timeOffset="20661.8181">20166 10988 0,'0'0'0,"75"0"15,-1 0 1,50 0-16,-50 0 16,1 0-1,-26-24 1</inkml:trace>
  <inkml:trace contextRef="#ctx0" brushRef="#br0" timeOffset="21528.6373">15974 12154 0,'0'0'0,"25"0"0,74 0 16,25 25 0,50-25-16,24 25 15,75-25-15,99-75 16,50-24-1,74-25-15,50 25 16,-25 25-16,1190-150 47,422-48-16,-1314 247-15,-273 0-1,-373 25 1,-98 25 0,-150-25-1,26 49 1</inkml:trace>
  <inkml:trace contextRef="#ctx0" brushRef="#br0" timeOffset="22128.1568">16247 11782 0,'0'0'0,"0"50"0,50-25 15,49-25 1,50 0-16,49 0 15,869-124 17,49-149-17,-446 99 1,-1 25-16,1 25 16,-50 25-16,-24 0 15,520 24 1,-645 26-1,248-26 1,-471 100 0</inkml:trace>
  <inkml:trace contextRef="#ctx0" brushRef="#br0" timeOffset="25841.8455">12055 10939 0,'0'0'0,"25"0"31,49 0-15,26 0-16,24 25 15,0-25 1,0 0-16,24 0 15,1-25-15,323-99 32,-324 74-17,249-99 17,-273 75-17,25-50 1,-75 50-1,-74 24 1,0 25-16,0-24 16,-24-1-16,-1 0 15,0-24 1,0 24 0,25 1-1,-25-1-15,1 0 16,-1 26-1,25-26-15,-25-24 16,0-1 0,0 50-1,1-24 17,-1-1-17,-25-24 1,50 49-1,-74-25 1,-1 1 0,26-1-1,24 25 1,-49-24 0,24-1-1,-24 1 1,-1-1-1,50 25 1,-74-25 0,50 50-1,-26 0 1,25 0 15,1-24-15,-1-1-1,-74 25 1,50-25 0,24 25-16,-24 0 15,-1-25-15,26 25 16,-50 0 0,74 25-1,-50 0 1,26 24-1,-50 1 1,-1 0 0,51-25-1,-1-1 1,0 51 15,1-26-15,24-24-1,25 0-15,-25 0 16,0 24-16,25-24 16,-49 50-1,24-51 1,-25 26 0,26 0-16,-1-26 15,25 1-15,-25 0 16,25 0-1,-25 24 1,25 26 0,-25-1-1,1 1 1,24-51 31,0 1-32,0 0 1,0 25 0,0-25-16,0-1 15,0 1 1,24 0-16,-24 0 16,0 24-1,25-24 1,-25 25-1,25-1 1,0-24 0,0 25-1,-25-25 1,24 24 15,1-49-15,0 25-1,0 0-15,24 0 16,-24-1-16,0 1 16,0 0-1,24 0 1,-24-25 0,0 0-16,0 0 15,0 0-15,24 0 16,1-25-1</inkml:trace>
  <inkml:trace contextRef="#ctx0" brushRef="#br0" timeOffset="26709.7241">12675 9525 0,'0'0'0,"-25"25"16,1 24-16,-51 51 15,-49 24 1,25 0-16,-25 0 16,49-25-16,51-74 15,73-25 1,51-50-1,371-223 17,-174 100-1,-321 297-15,-150 149-1,75-149 1,-100 124-1,224-273 1,50-25 0,173-148-1,-100 99 1,1 49 0,0 0-16,-25 1 15,-49 49-15,-100 173 31,-198 150-15,49-150 0,-149 125-1,249-248 1,99-125 0,49-49-16,273-149 15,-173 174 1,-50 50-16,-25 49 15,-74 148 1,-74-73 0,-125 98-1,199-222 17,24-1-17,1 1 1,0 49-1</inkml:trace>
  <inkml:trace contextRef="#ctx0" brushRef="#br0" timeOffset="43690.8034">9575 8458 0,'-75'25'0,"1"50"16,-25 24-16,74 0 15,25-49-15,0-1 16,74-24 0,25 25-16,25-26 15,0 26-15,-24 25 16,-51 24-1,-322 174 17,25-199-1,224-74-15,-1-347-1</inkml:trace>
  <inkml:trace contextRef="#ctx0" brushRef="#br0" timeOffset="47074.2685">11410 8855 0,'0'0'0,"25"0"78,25 25-62,-1-25-16,26 25 16,-1-25-1,-24 0-15,24 0 16,25 0 0,0 0-16,75 0 15,25-25-15,669-149 31,521-98 16,-695 197-31,-346 50 0,346-24-1,-347 24-15,1 0 16,-26 0-16,25 1 15,-49-1 1,-25 0-16,25 0 16,-26 0-16,-48 25 15,-1 0-15,0 0 16,-24 0 0,-51-24-16,1 24 15,99 0 1,-99 0-1,-50 0 17,-74 0-17,0 0 1,0 0 0,24 0-1,1-25 1,0 0-16,-1 25 15,26 0-15,-26-25 16,125 25 0,99-25-1,-100-24 1,249-1 0,49-24-1,75 24 1,-298 25-1,198 0 1,-73 25 15,-150 0-15,-174 0 0,-73 25-1,-26-124 1</inkml:trace>
  <inkml:trace contextRef="#ctx0" brushRef="#br0" timeOffset="53330.1043">5928 6970 0,'0'0'0,"25"50"16,25-25-16,-1-1 15,26-24-15,24-24 16,-25-1-1,1-50-15,-26 51 16,26 24-16,-1 0 16,25 0-1,224 24 17,-199-48-32,248-26 31,-248 100-31,0-50 15,0 0 1,149-25 0,-124-25-1,-149 50 1,0 50 31</inkml:trace>
  <inkml:trace contextRef="#ctx0" brushRef="#br0" timeOffset="58561.9121">11311 9525 0,'0'0'0,"0"-50"16,25 26-16,-25-26 16,25 50 15,-1 50-31,1 49 15,-25 0 1,-25 397 15,25-421 1,-24-75-17,-1 49 16,-25 1-15,50-25-16,-25-25 16,50 49 31,0 26-32,25-26 1,98 50-1,-73 50 1,-75-74 0,-25-1-16,25-24 15,0-26-15,-25-24 32,50-24-17</inkml:trace>
  <inkml:trace contextRef="#ctx0" brushRef="#br0" timeOffset="60174.1945">11857 11311 0,'0'0'0,"-25"-25"16,50 25 0,-1 25-16,26 0 15,24-25 1,26 25-16,-1-25 15,50 0 1,0-25-16,24-25 16,75-49-16,571-199 31,-472 199 0,-198 99-15,-100 0-1,1 0 1,-25 0 0,-25 25-1,25-25 48,0 25-32,-25-1-31,24 26 16,-24 0-1,25-1-15,25 75 16,-25-49 15,-1 24-31,1 0 16,0 25-16,25-25 15,24 149 1,-49-99 0,0-99-1,-25-25 1,0-1 0,0 1-1,-100 25 1,76-50-16,-51 25 15,26 24-15,-51 1 16,-98 74 0,99-50-1,-1 1 1,1-26-16,25 26 16,-25-50-1,-125-1 1,-24 1-1,124 0 1,0 0-16,0-25 16,50 0-16,-25-50 15,-1 25 1,26-49-16,-100-50 16,100 25-1,-25 0-15,24-50 16,50-99-1,25 173 1,25 50-16,0 1 16,0 24-1,0-25-15,0 0 16,-1-25 0</inkml:trace>
  <inkml:trace contextRef="#ctx0" brushRef="#br0" timeOffset="61410.8696">6821 4812 0,'0'0'0,"0"149"0,25 0 16,-25 24-16,0-49 16,0 25-1,-25-25-15,-74-25 32</inkml:trace>
  <inkml:trace contextRef="#ctx0" brushRef="#br0" timeOffset="61593.3726">6573 5631 0,'0'0'0,"0"99"0,0 0 15,199 100 17,-75-199-17,0-75-15,74-123 16,-223 123-1</inkml:trace>
  <inkml:trace contextRef="#ctx0" brushRef="#br0" timeOffset="64756.7959">3919 6896 0,'0'0'0,"-49"49"15,49 26 1,24-1-16,1-24 16,74-25-16,25-1 15,50 1 1,0-25-16,24-49 16,25-26-16,-49-49 15,-25 0 1,-75-223 15,-620-199 0,199 397-15,149 149 0,-224 174-1,124 148 1,249 1-1,123-174 1,25-25 0,75 25-1</inkml:trace>
  <inkml:trace contextRef="#ctx0" brushRef="#br0" timeOffset="69134.448">8384 4887 0,'0'0'0,"25"0"16,-25 49-16,25 26 15,-50 24 1,0 0-16,-49 25 15,-1 25-15,1-25 16,-1-75 0,51-49-1</inkml:trace>
  <inkml:trace contextRef="#ctx0" brushRef="#br0" timeOffset="69331.6627">7913 5457 0,'-50'149'15,"100"-298"-15,-125 496 16,75-272 0,75-50-16,123-1 15,-49-24 1,74-74 0,-173-1 15,-1 75-31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29:34.413"/>
    </inkml:context>
    <inkml:brush xml:id="br0">
      <inkml:brushProperty name="width" value="0.05292" units="cm"/>
      <inkml:brushProperty name="height" value="0.05292" units="cm"/>
      <inkml:brushProperty name="color" value="#FF0000"/>
    </inkml:brush>
  </inkml:definitions>
  <inkml:trace contextRef="#ctx0" brushRef="#br0">4663 7193 0,'0'0'0,"-25"0"15,1 0 1,48 0 0,26 0-1,0 0 1,-26 0-16,26 0 16,0-24-16,-25 24 15,-1-25 1,175 50 15,-1-25 0,-74-75-15,-49 50 0,24-49-1,-74 74 1,74-25 15,0 25-15,-24 25-1,-26-25-15,26 0 16,-1 25-16,0-25 16,50 0-1,0 0 1,-49-25-1,74-25 1,-75 1 0,0 49-1,1 0 1,-50 0 0,74 0-1,25 25 1,-50-1 15,1-24-31,-1 0 16,1 0-16,-26 0 15,-24-24 1,0-26 0</inkml:trace>
  <inkml:trace contextRef="#ctx0" brushRef="#br0" timeOffset="3342.3962">6871 8062 0,'0'0'0,"50"0"31,24 0-15,25 24-16,25 1 16,25-25-16,25 0 15,-1 0 1,1 0-16,24-25 15,-24 1-15,124-1 32,-224 25 15,-99 0 46</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33:41.041"/>
    </inkml:context>
    <inkml:brush xml:id="br0">
      <inkml:brushProperty name="width" value="0.05292" units="cm"/>
      <inkml:brushProperty name="height" value="0.05292" units="cm"/>
      <inkml:brushProperty name="color" value="#FF0000"/>
    </inkml:brush>
  </inkml:definitions>
  <inkml:trace contextRef="#ctx0" brushRef="#br0">6400 7813 0,'0'0'0,"-25"-24"0,50 24 62,74 0-62,50 0 16,24 24-16,51-24 16,24 0-16,49-24 15,447-100 32,-793 124-16,-75 0-15,25 0-16</inkml:trace>
  <inkml:trace contextRef="#ctx0" brushRef="#br0" timeOffset="282.7986">6548 7640 0,'0'0'0,"-24"0"15,24-25-15,24 0 16,125-49 0,124 49-1,-99 25 1,173 50-1,0-50 17,-74 0-17,-223-25 1,-149 25 0,-1 0-1,-24-75 1</inkml:trace>
  <inkml:trace contextRef="#ctx0" brushRef="#br0" timeOffset="465.7539">6598 7665 0,'0'0'0,"25"49"16,49 26-16,50-51 16,248-24-1,124-49 1,-148-1 15,-249 50-15</inkml:trace>
  <inkml:trace contextRef="#ctx0" brushRef="#br0" timeOffset="1656.6651">9475 2183 0,'0'0'0,"-49"-25"15,-1 0-15,-24 25 16,-1 99 0,26 50-16,24 25 15,25-25-15,25-75 16,24-24-1,1-50-15,0 0 16,-26-50 0,100-322 15,-49-25 0,-50 447-15,24 74-1,26 149 1,73-100 0,-24-73-1,-124-76 1,50 1 31</inkml:trace>
  <inkml:trace contextRef="#ctx0" brushRef="#br0" timeOffset="1781.5603">10170 2332 0,'0'0'15,"50"0"1,-1 0-16,-24 0 16,-25 99-1</inkml:trace>
  <inkml:trace contextRef="#ctx0" brushRef="#br0" timeOffset="1968.1655">10170 2679 0,'0'0'0,"0"25"16,0 24-16,25 1 16,49 74-1,1-74 1,-26-50-1,26-25-15,24-25 32,-25 1-32,-49-26 15</inkml:trace>
  <inkml:trace contextRef="#ctx0" brushRef="#br0" timeOffset="7908.2772">7144 12874 0,'0'0'0,"0"-50"15,-25 25-15,0-24 16,0 24-16,-24-25 16,24 50-1,-25 0-15,1 50 16,-1 99-1,0 24-15,50-24 16,50 0-16,149 74 31,-51-297-15,-48-100 0,24-223-1,-100 100 16,-24 222-15,0 174 0,25 75-1,0 148 1,99-123 0,-74-149-1,24-100-15</inkml:trace>
  <inkml:trace contextRef="#ctx0" brushRef="#br0" timeOffset="8220.8235">8037 13419 0,'-25'25'0,"0"-25"16,25 50-16,0 24 16,50 1-1,74-51 1,-75-24 0,51-99-1,-100-25 1,-50 99-1,0 1-15,-49 24 16,50 24 0,49 1-1</inkml:trace>
  <inkml:trace contextRef="#ctx0" brushRef="#br0" timeOffset="8890.9695">10393 12626 0,'0'0'0,"-25"0"0,1-25 16,-1 25-1,-25 0-15,25 25 16,-24 371 15,222-222 0,-123-224-15,74-173 0,-50 25-1,-49 74 1,0 124 15,-25 74-15,74 249-1,-24-75 1,-50-223 0,50-1-16</inkml:trace>
  <inkml:trace contextRef="#ctx0" brushRef="#br0" timeOffset="9041.0254">11088 13072 0,'0'50'15,"0"-1"1,0 26 0,0-1-16,0-24 15,0-149 1</inkml:trace>
  <inkml:trace contextRef="#ctx0" brushRef="#br0" timeOffset="9677.1254">13022 12551 0,'0'0'0,"-24"-25"15,-1 25-15,0 0 16,-25 0 0,-24 447 15,223-298 0,-75-199-15,25-198-1,-24-25 17,-50 174-17,-25 74-15,0 124 16,-25 50 0,0 25-1,-49-25 1,148-75-1</inkml:trace>
  <inkml:trace contextRef="#ctx0" brushRef="#br0" timeOffset="9928.1019">13370 12923 0,'0'0'0,"25"0"16,-1 0-16,26 0 15,0 50 1,-50-1-1,-25 26 1,0-26 0,0 1-16,0-25 15,1-25 1,48 0 0,26 0-1,24 0-15,26 0 16,-1-50-16,0-49 15</inkml:trace>
  <inkml:trace contextRef="#ctx0" brushRef="#br0" timeOffset="10472.8258">15528 12526 0,'0'0'15,"-50"0"-15,-24 0 16,24 0-16,0 50 16,26 198-1,48-25 1,51-99-1,-1-124 17,-24 0-32,24-49 15,-24-51-15,0-24 16,49-124 0,-74 174-1,-25 99 1,0 74-1,-25 99 1,25-148 0,49-273-1</inkml:trace>
  <inkml:trace contextRef="#ctx0" brushRef="#br0" timeOffset="10772.0033">16197 12774 0,'0'0'15,"0"25"1,0 0 0,0 0-1,0 0 1,0 24 0,0 1-1,0-1 1,100 51-1,-76-51 1,1 26 0,-74-50-1,-51-25 1,51-25 0,24-25-1</inkml:trace>
  <inkml:trace contextRef="#ctx0" brushRef="#br0" timeOffset="11283.7647">18256 12179 0,'0'0'0,"-49"0"0,-26 75 16,1 49 0,-1 24-1,26 125 1,49-223 0,25-25-16,49-25 15,0-25-15,26-99 16,24-99-1,-25 49 1,-99 149 0,0 100-1,0 247 1,0-148 0,49-50-16,1-75 15,49-24 1</inkml:trace>
  <inkml:trace contextRef="#ctx0" brushRef="#br0" timeOffset="11508.0688">18876 12601 0,'0'0'0,"-24"0"0,-1 0 16,0 49-1,25 100 1,25-99-1,124-25 1,24-50 0,-74-74-1,-123-50 1,24 99 0</inkml:trace>
  <inkml:trace contextRef="#ctx0" brushRef="#br0" timeOffset="11621.4105">19174 12477 0,'-50'25'0,"100"-50"0,-124 124 15,49 25 1,0 50-16,25-26 16,0-24-16,-25-49 31,50-25-31</inkml:trace>
  <inkml:trace contextRef="#ctx0" brushRef="#br0" timeOffset="11843.4324">20017 12576 0,'0'0'0,"25"25"31,0-25-15,25-50-1</inkml:trace>
  <inkml:trace contextRef="#ctx0" brushRef="#br0" timeOffset="12012.6556">20960 12502 0,'0'0'0,"-25"0"31,0-25-31</inkml:trace>
  <inkml:trace contextRef="#ctx0" brushRef="#br0" timeOffset="12270.7584">21406 12452 0,'0'0'15,"25"0"-15,0 0 32,0-50-17,49-49 1,-49 99-1,0 25 1,0-25 0,24 0-1</inkml:trace>
  <inkml:trace contextRef="#ctx0" brushRef="#br0" timeOffset="20979.6202">23812 12229 0,'0'0'0,"-24"0"16,-1-25 15,25 0-31,0 0 16,-25 25 0,0 0-1,-24 0-15,-1 0 16,25 0-1,-24 25-15,-100 496 32,198-248 15,274-273-16,-224-50-16,25-198 1,-74 50 0,-50 24-1,-25 125 1,25 24-16,25 74 47,24 75-47,1-24 15,24 24 1,-74-75 0,100 26-1</inkml:trace>
  <inkml:trace contextRef="#ctx0" brushRef="#br0" timeOffset="21505.2716">24581 12551 0,'0'0'0,"0"75"46,0 73-46,0-24 16,0 0 0,0-74-1,25-50 1,25-50 0,24-98-1,1 48 1,-1 100-1,-24 50 1,24 49 0,-49-74-1,0-25 17</inkml:trace>
  <inkml:trace contextRef="#ctx0" brushRef="#br0" timeOffset="28425.9191">3249 10269 0,'0'0'0,"-49"0"0,-1 50 16,-24 49-16,-1 50 16,1-25-1,49-25-15,25-74 16,0 24-16,75 1 16,24-25-1,50 0-15,-1-1 16,1 51-1,-25 99 1,-149-100 15,-24 0-31,-50 1 16,-50-26-16,25 1 0,0-50 16,25 0-1,-1 0 1,76-25-1</inkml:trace>
  <inkml:trace contextRef="#ctx0" brushRef="#br0" timeOffset="32484.8952">17983 10542 0,'0'0'16,"-49"99"-16,-1 0 0,50 1 16,25-26-1,74-24-15,0-26 16,75-24-16,-50-49 16,-25-50-1,-49 24-15,-100-173 47,-123 174-16,24 99-31</inkml:trace>
  <inkml:trace contextRef="#ctx0" brushRef="#br0" timeOffset="33091.8636">20811 10740 0,'0'0'0,"25"0"0,25 25 16,-26-25-16,1 0 31</inkml:trace>
  <inkml:trace contextRef="#ctx0" brushRef="#br0" timeOffset="33251.1266">21729 10666 0,'0'0'0,"50"0"16,-26 0 0,1 0-1,0-25-15,74-49 16</inkml:trace>
  <inkml:trace contextRef="#ctx0" brushRef="#br0" timeOffset="33364.6479">22473 10592 0,'25'0'15,"-50"0"-15,75 0 16,-26-25 31</inkml:trace>
  <inkml:trace contextRef="#ctx0" brushRef="#br0" timeOffset="33769.9456">23639 10368 0,'0'0'0,"-25"0"0,25 25 16,-25 273-1,124-50 1,-24-199 0,24-49-1,124-124 1,-148 0-16,-26-24 15,-49-1 1,-99-50 0,0 125-1,-75 49 1,25 100 0,-24-26-1</inkml:trace>
  <inkml:trace contextRef="#ctx0" brushRef="#br0" timeOffset="36597.011">6474 9128 0,'0'0'0,"50"-25"46,-26 1-30,26-1-16,24 0 16,-24-25-16,24 25 15,-24-24 1,49-1-16,298-198 31,-50 0-15,75-49 15,25-26-15,-199 125-1,322-174 1,100-75 0,-348 224-1,50-25-15,323-199 16,-373 249-1,50-1-15,-49 1 16,347-249 0,-323 224-1,298-198 1,-50 49 0,-148 74-1,-26-25 1,-222 224-1,148-124 1,-49 74 15,-125 75-15,-123 49 0,-50 50 30,25-25-30,0 24 0,-1 1-16,1 0 15,50 50 1,24-1 0,0-24-1,124 49 1,50 0-1,25 25 17,49 50-17,-173-100 1,198 100 0,0-1-1,-199-73 1,1-1-16,198 124 15,-198-124 1,24 25-16,-24-25 16,173 149-1,-173-123 1,173 123 0,-25-25-1,-24 25 1,0-25-1,-174-124 1,124 125 15,25-26-15,-25-24 0,-149-100-1,99 75 1,-24-25-1,-25 0 1,-75-50 0,50 26-1,-24-26 1,-26-24 0,50-1-1,-99 1 1,99-1-1,-50 1 1,25 24 15,-49-49-15,-25 0 0,0-25-1,-50 25 32,-25 49-31,1-223-1</inkml:trace>
  <inkml:trace contextRef="#ctx0" brushRef="#br0" timeOffset="52315.1685">12278 7020 0,'0'0'0,"-24"0"0,-1 0 15,25-25 1,0 0-16,0 0 16,25 50 31,-25 0-47,24-25 15,1 25 1,0-25-1,49 0 1,-24 25 0,99-25-1,-100 0 1,75 0 0,0 0-1,-49 0 16,49 24-15,25-24 0,-25 25-1,0-25 1,-50 0 0,50 25-1,0-25 1,-49 0-1,-1 0-15,0-25 16,26 25-16,-26-25 16,25 25-16,1 0 15,123 0 1,-124 0 0,124-24-1,-24-1 1,-26 25 15,26 0-15,-100 0-1,0 0-15,25 0 16,-25 0-16,1 0 16,-1 0-1,0 0-15,100 0 16,-125 0-1,25 25-15,-24-25 16,73 0 0,-73 0-1,74 0 1,-75 0-16,0 24 16,-24-24-1,24 25-15,26-25 16,-51 0 15,51 0-15,-26 0-1,0 0 1,26 0 0,-51 0-1,50-25 1,-24 25-1,-50 0 1,-1 0-16,1 0 16,50 0-1,-75-24 95,0-1-95,0 0 1,0-25-16,0 1 16,0 24-1,0-50 1,0 1-16,24-75 15,-24 50 1,0 49-16,0-24 16,25-50-1,-25 74 1,0-24 0,0 49-1,-25-24 1,1 24 15,-1 25-15,0 0-1,0 0 1,-74 0 0,-25 0-1,74 0 1,-98-25-1,-1 25 1,49 0 0,26-25-16,-25 25 15,0 0-15,-25 0 16,-100-25 0,1 25-1,124 0 1,-100 0 15,1-24-15,49-1-1,-24 25 1,98-25 0,-123 0-1,-1 25 1,125-25-1,-1 25-15,-24 0 16,25-25-16,24 25 16,-74 0-1,-25-24 1,75 24 0,-75 0-1,25-25 1,-25 25 15,25 0-15,50 0-1,-75 0 1,0 0 0,25 0-1,75 0 1,-100 0-1,25 0 1,-50 0 0,124 0-1,-24 0-15,0 0 16,24 0 0,0 0-16,-49 0 15,25 25 1,24-25-1,25 0 1,1 0 0,-1 0-16,0 0 15,0 0 1,0 0 0,1 0-1,-1 0 48,0 0-16,0 0-32,25 24 1,-25-24-1,1 0-15,-1 0 32,0 0 124,25 25-125,-25 25-15,25 24-1,0-24-15,0 24 32,0 26-32,0 48 15,0-24-15,0 0 16,0 75 0,0-150-1,0 1 1,-174-75-1</inkml:trace>
  <inkml:trace contextRef="#ctx0" brushRef="#br0" timeOffset="55345.8699">11658 5755 0,'0'0'0,"25"24"31,-25 1-15,25 0-16,-25 25 15,25 24 1,-25 1-16,24-1 16,1 348 15,0-199 0,-25-149 0,-25-49-15,0-25 15,1 0-15,-1 0-1,-50 0 1,26 0 0,-100 0-1,-25 50 1,1-1 0,-1-24-1,75 0 1,-124 25-1,-1-26 1,26 1 15,-1-25-15,100 25 0,-99 0-1,49-25 1,75 0-1,-1 0-15,1 0 16,-1 25-16,1-25 16,-125 0-1,26 0 1,98 0 0,-24 24-1,0 1 1,0-25-1,0 0 1,49 0 15,-24-25-15,-26 25 0,26-24-1,49-1 1,-74 0-1,0 25 1,-1-25 0,51 25-1,-75 0 1,0 0 0,0 0-1,25 0 1,74 0-1,-50-25 1,-24 25 15,25 0-15,49 0 0,-25 0-1,-24 0 1,-1 25-1,-49-25 1,75 0 0,-26 0-1,26 0 1,-1 0 0,50-25 140,0 1-141,0-1-15,0-25 16,0 1 0,25-26-16,-25 25 15,0-24 1,-25 49 0,0-49-1,1-25 1,-1 24-1,0-74 1,0 25 0,25 100 15,0-1-15,0 0-1,0-49 1,0-1-1,0 50 1,0 1-16,0-1 94,50 25 62,24 25-156,1-25 16,-1 0-16,25 0 15,149 0 1,-124-25 0,50-25-16,0 25 15,-1 0-15,1 25 16,123-24-1,-123 24 1,124 0 0,-50-25 15,25 0-15,-25 25-1,-124-25 1,99 25-1,25-25 1,-149 25 0,0 0-16,100 0 15,-100 0 1,-24 0-16,-1 0 16,100 0-1,-75 0 1,50 0-1,24 0 1,-24 0 0,0 0 15,-75 0-15,50 25-1,0-25 1,-49 0-1,-50 0 1,-50 0 0,0 25-1</inkml:trace>
  <inkml:trace contextRef="#ctx0" brushRef="#br0" timeOffset="73394.4797">17239 8210 0,'0'0'0,"0"-24"15,0-1 1,25 25-16,-25 25 62,25-1-62,-25 1 16,0 0-16,0 25 16,-25 24-1,0 323 17,25 0-1,0-124-16,0 49 1,25 25 0,0-173-1,24 223 17,26-25-17,-26-25 1,1-173-1,49 123 1,1 26 0,-26 24-1,-49 100 1,-25-224 0,0 248-1,0-24 1,0-249-1,25 224 1,24-199-16,-24 0 16,0-24-1,24-1-15,1 149 16,0-173 15,-1 124-15,26-50-1,-51-50 1,-24-24 0,0-125-1,-24 1 1,-1-50 0,0 0-16</inkml:trace>
  <inkml:trace contextRef="#ctx0" brushRef="#br0" timeOffset="93092.1706">7193 10195 0,'0'25'16,"0"49"-1,0 50-15,0 149 16,25-50 15,0-149 16</inkml:trace>
  <inkml:trace contextRef="#ctx0" brushRef="#br0" timeOffset="93773.4684">10468 10071 0,'0'0'0,"0"49"16,0 75-16,0 25 15,0 0 1,0 25 0,24-75-16,26-99 15</inkml:trace>
  <inkml:trace contextRef="#ctx0" brushRef="#br0" timeOffset="94573.6143">13072 10145 0,'0'0'0,"-25"149"0,25 0 15,0 0 1,50-50-16,24-50 15,50-49-15,0-24 16,-24-100 0,-1-50-16,-50 25 15,-49 50 1,0 0-16,-223-1 31,124 100-31,-50 75 47,174-50-47</inkml:trace>
  <inkml:trace contextRef="#ctx0" brushRef="#br0" timeOffset="94973.8436">15577 9327 0,'0'0'0,"0"49"31,-24 100-31,-1 49 15,25 75-15,0 124 32,49-174-17</inkml:trace>
  <inkml:trace contextRef="#ctx0" brushRef="#br0" timeOffset="100148.5989">14114 4688 0,'0'0'0,"0"25"16,0 24-16,0 76 16,0-1-1,0 0-15,0-25 16,0-25 0,0 1-16,-99-51 15</inkml:trace>
  <inkml:trace contextRef="#ctx0" brushRef="#br0" timeOffset="100355.1847">13816 5606 0,'0'0'0,"0"124"16,0-50-16,25-24 15,25-50 1,148-50-1,-24-148 1,-100 99 0,-74 49-16,25-24 15</inkml:trace>
  <inkml:trace contextRef="#ctx0" brushRef="#br0" timeOffset="105081.9004">7565 15577 0,'0'0'0,"0"-24"16,-24-1-16,24-25 15,-25 50 1,0 0 15,-25 0-31,1 50 16,-26 49-16,26 25 15,-26 198 1,199 51 15,199-522 0,-125-273 1,-198 298-1,0 99-15,25 25-1,-25 174 1,74-1-1,1-98 1,-50-75 0</inkml:trace>
  <inkml:trace contextRef="#ctx0" brushRef="#br0" timeOffset="105397.2497">8434 16272 0,'0'0'0,"-25"49"0,0 1 16,25 49-1,25-24 1,74-100-1,-74-25 1,24-99 0,-49 100-1,-49 49 1,24 0 0,-124 0-1</inkml:trace>
  <inkml:trace contextRef="#ctx0" brushRef="#br0" timeOffset="107185.6648">10021 10120 0,'0'0'0,"0"-24"15,25 24 1,0-25-16,-25 0 16,25 25-1,-1 0-15,1-25 16,25 25-16,-1 0 16,-24 0-1,25 0-15,49-25 31,-25 199 1,-74-100-17,0 50 17,0 0-17,0-74 1,-24 24-1,24-49-15,-25-25 16,0 25-16,0 0 16,-24 0-1,49-1 1,-25-24 0,0 0-1,75 0 79,-1 25-78,50-25-16,1 25 15,-1-25-15,0 0 16,-49 0-1,24 0 1,-49 0 0,-25 25-1,25-25 1,-50 0 31,0-50-16</inkml:trace>
  <inkml:trace contextRef="#ctx0" brushRef="#br0" timeOffset="109162.3292">7665 15602 0,'0'0'0,"24"25"109,1-25-109,0 0 16,0 25-16,0-25 15,-1 25 1,51 49 15,-26 50 0,-24-124-15,-25-50 31</inkml:trace>
  <inkml:trace contextRef="#ctx0" brushRef="#br0" timeOffset="110992.4037">10468 15429 0,'0'0'0,"74"0"31,25 0-15,0 24-1,25 26-15,-74 24 16,-25 26-16,-50 24 16,-49 24-1,-26-48-15,26-1 16,-25 74 15,223-73 0,74-150-15,-99 0 0,25-49-1,1-74 1</inkml:trace>
  <inkml:trace contextRef="#ctx0" brushRef="#br0" timeOffset="111348.8668">11658 15652 0,'0'0'0,"-49"0"16,-26 25 0,26 49-1,-1 0 1,-24 125 0,74-75-1,24-99 1,76-25-1,-1-75 1,-50-24 0,-24-75-1,-25 75 1,0 50 0,0 123 15,0-24-31,0-1 31,25-24-31,25-25 16,-26 50-16</inkml:trace>
  <inkml:trace contextRef="#ctx0" brushRef="#br0" timeOffset="111574.9316">12055 15949 0,'0'0'0,"0"25"31,0 25-15,0 24-16,25 149 15,0-148 1,-25-1-1,24-148 1</inkml:trace>
  <inkml:trace contextRef="#ctx0" brushRef="#br0" timeOffset="112677.598">13667 15503 0,'0'0'0,"-24"50"16,-1 49 0,25 25-16,0 25 15,25-25 1,49-25-16,25-50 16,0-49-16,25-49 15,-49-50-15,49-249 31,-124 249-15,-50-124 15,-74 173-15,-74 100 0,74 74-1,99-25 1</inkml:trace>
  <inkml:trace contextRef="#ctx0" brushRef="#br0" timeOffset="113906.3682">11683 15602 0,'0'0'0,"-25"0"0,25 75 31,25 73-16,0 1 1,24-25-16,1 0 16,0-25-16,-26-49 15,26 0 1,0-50 0,74 0-16</inkml:trace>
  <inkml:trace contextRef="#ctx0" brushRef="#br0" timeOffset="114654.8048">16173 15156 0,'0'0'0,"-50"0"0,0 49 15,-24 1 1,49 49-16,0 25 16,1 25-16,24 0 15,24-50 1,26-25-16,24-49 15,-24-25 1,124-198 15,-125-174 1,1 198-17,-25 149 1,24 149-1,-24-49 1,0 24-16,25-25 16,-1-24-1,1 0-15,-1 24 32,-49-49-17,25-75-15</inkml:trace>
  <inkml:trace contextRef="#ctx0" brushRef="#br0" timeOffset="114991.6544">16966 15577 0,'0'0'0,"25"0"47,0 25-47,-25 0 15,-50 124 1,-49-50 0,74-74-1,1 24 17,73 26-17,50 24 1,-49-49-1,-75-50 1,-24 0 0,-26 0-1,-98 0 1</inkml:trace>
  <inkml:trace contextRef="#ctx0" brushRef="#br0" timeOffset="118464.9581">7739 14560 0,'0'0'0,"-99"25"15,0 0-15,-1 0 16,-48 0 0,48 24-16,-24 26 15,0-1-15,0 25 16,0-24-16,25 24 16,0 25-1,-124 496 16,198-124 1,74-198-17,51-25 1,73-25 15,-74-149-15,174 50-1,-124-75-15,25-24 16,24-1-16,-24-24 16,272 25-1,26-1 1,-200-24 0,249-25-1,-248 0-15,25 0 16,-25 0-16,24 0 15,274 0 1,-1 0 0,26 0-1,-323 0 1,322-74 0,-322 74-1,-25-25 1,25 25-16,-50 0 15,248 0 1,-24-50 0,-50 26-1,-199 24 1,273-75 0,-322 75-1,99-50 1,-49 1-1,-26-1 1,-98 1 0,98-26-1,-74 50-15,-24 1 16,-1-26 0,1 0-16,49-24 31,-25-50-16,-74 74 1,24-74 0,-24 75-1,25-26 1,-25-49 0,-1 50-1,1-100 1,-25-24-1,0 49 1,-74 50 0,49 49-1,-25-49 1,26-25 0,-1 25 15,0 74-16,-25-25 1,-24-24 0,24 24-1,1 1 1,24 24-16,-25 0 16,1-25-16,-1 26 15,-99-26 1,75 0-1,-75 1 1,0-26 0,-24 51-1,-26-26 1,75 25 0,-99 0-1,-25 1 16,0 24-15,99 0 0,0-25-16,0 25 15,-24 0-15,-26 0 16,-247 0 0,222 0-1,-296 49 1,23 1-1,1 0 1,25-26 0,248 1-1,-199 0 1,25 0 0,224-25-1,-26 0 1,26 25-1,-1-25-15,0 0 0,1 0 16,-26 49 0,-123-49-1,173 25 1,-198-25 0,173 25-16,25-25 15,25 25-15,-25-25 16,-123 0-1,147 24 1,-98-24 0,50 0-1,73 0 1,51 0-16,-75-24 16,49 24-1,26 24 1,-50 1-1,99 25 32</inkml:trace>
  <inkml:trace contextRef="#ctx0" brushRef="#br0" timeOffset="142495.1148">2629 13866 0,'0'0'0,"-25"0"16,75 0 15,25 0-15,98-50-1,50 1-15,100-26 16,-25 26-16,49-26 15,174-49 17,-422 50-17</inkml:trace>
  <inkml:trace contextRef="#ctx0" brushRef="#br0" timeOffset="142877.779">3845 12998 0,'0'0'16,"25"-25"-16,24-25 15,100 1-15,25 24 16,148-25 0,-24 50-1,-174 0 1,-50 75 0,-49-1-1,-25 50-15,-50 0 16,-173 174-1,-50-25 1,149-174 0,0-50-1,99 1 17</inkml:trace>
  <inkml:trace contextRef="#ctx0" brushRef="#br0" timeOffset="145308.3731">5829 14188 0,'0'0'0,"50"75"15,-1-26-15,26 1 16,-26-50-1,26 0-15,-26 0 16,1 0-16,0-50 16,24-24-16,25-25 15,50-25 1,174-25 15,24 273 0,25 74-15,-223-198 0,-1 0-16,1 0 15,0-49 1,0-26-16,0 1 16,124-25-1,0 74 16,-1 149-15,1-25 0,-99-49-1,148-50 1,1-50 0,24-24-1,0 24 1,-173 50-1,198 25 1,0 0 0,-173-25-1,24 0-15,-25 0 16,25-25 0,1-25-16,197 25 15,26 50 1,-249 25 15,224 74-15,0-75-1,24-49 1,-247-49 0,197-50-1,-48-1 1,-1 76-1,-198 24 1,0 24-16,-1 26 16,-24 0-16,25-26 15,124 1 1,0-25 0,-149 0-1,0-25 1,50-24-16,-1 49 15,1-25 1,198 25 0,-174 0-1,199 0 1,-25-25 0,25 0-1,0 1 1,-198-26-1,197-24 1,-23-1 0,-200 50-1,-49 1-15,0 24 16,0 0-16,25 24 16,0-24-1,0 25-15,124 0 16,-149-25 15,99 0-15,-124 0-16,0-25 15,0 0-15,1 1 16,73-26 0,-98 50-1,123 0 1,1 0-1,-75 0 1,-25 0-16,174 0 16,-149-25-1,-25 25-15,25-25 16,50 1 0,-100 24-1,-24 0 1</inkml:trace>
  <inkml:trace contextRef="#ctx0" brushRef="#br0" timeOffset="153500.293">21059 1761 0,'0'0'0,"-74"50"31,-25 74-15,-25 25-16,-25-50 15,49 0-15,51-49 16,-1-26 0,50-48-1</inkml:trace>
  <inkml:trace contextRef="#ctx0" brushRef="#br0" timeOffset="153603.5779">20687 2133 0,'50'25'16,"-100"-50"-16,174 298 15,-124-99-15,0-1 16,0-49 0,0-24-16,-124-76 15</inkml:trace>
  <inkml:trace contextRef="#ctx0" brushRef="#br0" timeOffset="153816.6881">21183 2282 0,'0'0'0,"75"-50"0,24 1 16,25-26-1,74 26 1,-148 49-1,-25-50-15</inkml:trace>
  <inkml:trace contextRef="#ctx0" brushRef="#br0" timeOffset="154116.9389">21803 1836 0,'0'0'0,"-24"0"15,-1 0-15,-99 99 16,-25 74 15,99-98-15,-24 49-1,24-99 1,25 24 0,25-24-1,0 49-15,0 26 16,0 24-16,25 0 15,-25 49 1,0-98 0,-74-75-1,123 0 1</inkml:trace>
  <inkml:trace contextRef="#ctx0" brushRef="#br0" timeOffset="154366.0922">21506 2530 0,'0'0'0,"-25"-25"0,50 0 16,24 1 0,26-1-1,49-50 1,-75 75 0,-24 0-1,0 149 1,-25 99-1,-25-148 1,25-26-16,0-24 16,-25-50-16,1 0 31</inkml:trace>
  <inkml:trace contextRef="#ctx0" brushRef="#br0" timeOffset="154845.3763">21605 2729 0,'0'0'0,"-25"0"16,50 0 15,24-25-15,1 0 0,-75 75-1,-99 74 1,75-100-1,-26 1 1,50-25 0,75 0 15,24 0-31,26-25 16,24 25-1,-149 50 16,-25 0-15,-24-1 0,-25 1-1,24-50 1,100 0 0,0 0-1,24 0 1,75-25-1,-49 25 1,-100 0 15</inkml:trace>
  <inkml:trace contextRef="#ctx0" brushRef="#br0" timeOffset="154999.527">21134 3448 0,'0'0'0,"-25"0"16,50 0-1,99-25 1,49-49-16,224-75 31,-223 99-15,-125 1-16</inkml:trace>
  <inkml:trace contextRef="#ctx0" brushRef="#br0" timeOffset="155232.6284">22225 2505 0,'0'0'0,"25"0"0,49 0 15,50-25 1,50-49 0,74-50-1,-273 74-15</inkml:trace>
  <inkml:trace contextRef="#ctx0" brushRef="#br0" timeOffset="155499.2291">22547 2282 0,'0'0'0,"0"25"0,-24 24 16,24 26 0,24 74-1,-24 24 1,0-49 0,0-99-1,0 0 1,75-99 31,-26-1-32,1-24 1</inkml:trace>
  <inkml:trace contextRef="#ctx0" brushRef="#br0" timeOffset="155653.6647">22969 2332 0,'0'0'0,"0"-25"16,25 0-16,25 25 15,49-25 1,25 25 0,-75-49-16,-24-51 31</inkml:trace>
  <inkml:trace contextRef="#ctx0" brushRef="#br0" timeOffset="155898.043">23490 1687 0,'0'0'0,"-25"0"0,25 49 31,0 26-15,50 222-1,-1-123 1,100 99 0,25-50-1,-75-148 1,-99-100 15</inkml:trace>
  <inkml:trace contextRef="#ctx0" brushRef="#br0" timeOffset="156065.3711">23912 1761 0,'0'0'0,"0"50"16,0 24-1,0 1 1,0 49-1,-199-50-15</inkml:trace>
  <inkml:trace contextRef="#ctx0" brushRef="#br0" timeOffset="156414.1417">23044 2555 0,'0'0'0,"24"0"15,51-25-15,74-25 16,49 1 15,-148 24-15,-50 50 0,-174 74-1,75-25 1,74-74-1,0 0 1,25 25 0,75-25-1,-1 0 1,-49 0-16,0 0 16,-75 25-1,0 74 1</inkml:trace>
  <inkml:trace contextRef="#ctx0" brushRef="#br0" timeOffset="156547.8769">23019 2977 0,'0'0'15,"25"24"1,49-24 0,75-74-1,-75 0 1,50-1-1</inkml:trace>
  <inkml:trace contextRef="#ctx0" brushRef="#br0" timeOffset="156701.454">23986 2381 0,'0'0'0,"-25"50"16,-49 49-1,-25 25-15,-25 50 16,24-25-16,26-25 15,-25-25 1,99 25 0</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47:48.404"/>
    </inkml:context>
    <inkml:brush xml:id="br0">
      <inkml:brushProperty name="width" value="0.05292" units="cm"/>
      <inkml:brushProperty name="height" value="0.05292" units="cm"/>
      <inkml:brushProperty name="color" value="#FF0000"/>
    </inkml:brush>
  </inkml:definitions>
  <inkml:trace contextRef="#ctx0" brushRef="#br0">15205 10269 0,'0'0'0,"25"0"78,25 0-62,-1 0-16,26 25 15,24-25-15,0 25 16,397-25 15,-74-50 0,-149 50-15,-124 0 0,-1 0-1,-24 0-15,25 0 16,-25 0 0,124-49-1,0 24 1,-124 25-1,0 0-15,0 0 16,25 0-16,25-25 16,99-25-1,-50-24 1,-149 74 0,50 0-1,-49 0 1,-50 25-1,-174-50 32</inkml:trace>
  <inkml:trace contextRef="#ctx0" brushRef="#br0" timeOffset="2269.8619">7020 6821 0,'0'0'0,"25"0"16,24 0-16,1-25 15,24 1-15,25 24 16,-24-25 0,24 0-16,-49 25 15,-1-25 1</inkml:trace>
  <inkml:trace contextRef="#ctx0" brushRef="#br0" timeOffset="2712.3367">7590 6871 0,'0'0'0,"0"25"15,-25 0-15,25 24 16,-74 125-1,24-125 1,-24 26 0,24-50-1,1-1 1,74-24 31,24 0-32,100 0 1,25-24 0,-125-26-1,1 50 1,-100-25 0,-74-24-1,50 24 1,24-25-1,1-49-15</inkml:trace>
  <inkml:trace contextRef="#ctx0" brushRef="#br0" timeOffset="15970.0129">7689 6970 0,'-24'0'0,"-1"0"140,0 25-124,25 0 0,-25 0-16,25-1 15,-49 51 17,49-125 46,0 1-78,24-1 15,-24 25 1,25 0 0,-50 50 15,1 25-16,-26 24 1,25-74 0,25-49 31,25-51-32,25 26-15,-50 49 16,24 25-1,-48 75 1,-125 173 0,74-124 15,-49 0-15,75-100-1,49-48 1,25-26-1,24-24-15,1-1 16,24 1-16,-24 24 16,-1 1-1,-73 98 17,-51 26-32,26-1 15,-1 0 1,25-74-1,25-24 17</inkml:trace>
  <inkml:trace contextRef="#ctx0" brushRef="#br0" timeOffset="17048.3092">7615 6772 0,'0'0'0,"25"24"47,0 26-47,-1 0 15,26-1-15,-25 1 32,24 24-17,-73-98 16,-1-26-15,0 0 0,-25-24-1,50 124 17,25 24-17,25 75 1,-25-100-1,-50-98 32,0-26-47,-49-49 32,24 50-17,25 74 1,25 74-1,50 100 1,-1-149 0,-49 0-1,0-50 17,-24-25-32,-1-24 15,-25-25 1,25 99-1,50 74 17,0 0-32,25 26 31,-26-76-15,1-24-1,-50-49 1,1-26-1,-1 26 1,0-1-16,50 125 31,-25-1-15,49 0 0,-49-49-1,25-25 1,-25-74-1,0-1 1,-25 75 0,25 50 15,0 0-15,0 24-1</inkml:trace>
  <inkml:trace contextRef="#ctx0" brushRef="#br0" timeOffset="17981.1978">7342 7392 0,'0'0'0,"-49"0"0,24 0 16,0 0-1,50 0 32,0 0-47,49 0 16,100 0 0,-75 0-1,74-25 1,-98 25-1,-125 0 17,1 25-32,-51-25 15,-48 25 17,24-50-17,49 25 1,125 0 15,24 0-15,75-25-1,-75 0 1,-24 25 0,-75 0-1,-74 50 1,-50-25-1,100-25 1,-1 0 0,25 0-1,124 0 1,50-50 15,-74 50-15,24-25-1,-149 25 17,1 25-17,-1-25-15,0 0 16,26 0-16,48 0 47,1 0-47,50-25 15,-26 0 1,-24-74 0</inkml:trace>
  <inkml:trace contextRef="#ctx0" brushRef="#br0" timeOffset="18780.0678">7764 7144 0,'0'0'0,"-25"0"16,0 0 0,50 49 62,0 1-63,0-25 1,24-25-16,-49 25 31,0-75-15,-25 0-1,1 26 1,-1-26 0,25 124 15,25 1-15,24-26-1,-24-24 1,-25-50-1,0-24 1,-25-75 0,-24 99-1,49 75 17,0 24-17,0 0 1,24 1-1,1-50 1,-25-75 0,0 0-1,0-74 1,0 100 0,0 48 15,25 26-31,-25 0 15,25-26 1,-50-24 15,-25-24-15</inkml:trace>
  <inkml:trace contextRef="#ctx0" brushRef="#br0" timeOffset="27022.6685">15949 8632 0,'0'0'0,"-24"0"16,-1 0 0,0 0-16,0 0 15,0 0-15,-24 99 32,49 25-32,-25-25 15,25-24-15,0-25 16,99-50 15,50-348 0,-124 249 1,0 99-17,-1 25 1,51 148-1,24-24 1,50-74 0,-99-75-1,-1 25 1,-24-100-16</inkml:trace>
  <inkml:trace contextRef="#ctx0" brushRef="#br0" timeOffset="46104.2132">9575 12452 0,'0'0'0,"49"25"0,26-25 16,-1 0-16,0 0 15,26 0 1,-26 25-16,1-25 16,-26 24-16,1-24 15,24 0 1,1 25-16,148-25 31,50 0 16,-174 0-31,-50 0-1,1 25-15,0-25 16,-1 25-16,26 0 16,24-1-1,-25-24 1,-24 0-16,0 0 15,-1 0-15,1 0 16,24-24-16,-24 24 16,74 0-1,-50 0 1,75 24 0,0 1 15,49 0-16,-98-25 1,-26 0-16,25 25 16,-24-25-16,-1 0 15,75 0 1,-50-25 0,-25 25-16,26-25 15,-26 0-15,25 25 16,-24 0-16,-1 0 15,50 50 1,-49-50 0,98 25-1,-24 0 1,0 24 0,0 1 15,-50-25-16,75 24 1,-1-24 0,-123 0-1,24-25-15,1 25 16,-1-25-16,0 24 16,-24-24-16,24 25 15,26 25 1,-51-50-1,1-149 1</inkml:trace>
  <inkml:trace contextRef="#ctx0" brushRef="#br0" timeOffset="46819.5399">13345 12278 0,'0'0'0,"-25"0"0,0 0 15,1 0 1,48-24 15,26-1-15,24 25-1,398-25 17,-150 50-1,-148 49-15,-1-24-1,-24-1 1,-74-49 15,49 0-15,0 25-1,24 0 1,26-25 0,-75 0-1,-24 0 1,-1 0-16</inkml:trace>
  <inkml:trace contextRef="#ctx0" brushRef="#br0" timeOffset="106510.5828">16793 9004 0,'0'0'0,"25"0"15,49 0 1,50-25-1,0 0-15,25-24 16,0-1 0,-50 1-16,-49-1 15,-26 50 1</inkml:trace>
  <inkml:trace contextRef="#ctx0" brushRef="#br0" timeOffset="106678.3869">17289 8558 0,'0'0'16,"-25"99"-16,-25 149 15,26-124-15,24 0 16,24-50 0,-24-49-1,50 25-15</inkml:trace>
  <inkml:trace contextRef="#ctx0" brushRef="#br0" timeOffset="106994.2097">17735 8359 0,'0'0'0,"0"75"15,-49 73-15,24-24 16,-25-24-16,50-26 31,25-74-15,0-25-16,49-49 15,-24-1-15,24 51 16,-24 24-16,0 49 16,-26 26-16,-24-1 15,0 0 1,-99 1-1,-25-50 1,75-25 0,24-75-1</inkml:trace>
  <inkml:trace contextRef="#ctx0" brushRef="#br0" timeOffset="107976.6692">19943 8161 0,'0'0'0,"-99"49"0,24 75 16,1 0-16,24 25 15,26-25 1,24-25-16,74-49 16,25 24-16,25-49 15,25-25 1,-25-25-1,0-123 1</inkml:trace>
  <inkml:trace contextRef="#ctx0" brushRef="#br0" timeOffset="109242.4524">19050 8012 0,'0'0'0,"-25"50"0,0-1 16,25-24-1,25-25 1,0-25 0,25-24-16,-26-1 15,1 0 1,25 50 15,-25 0-15</inkml:trace>
  <inkml:trace contextRef="#ctx0" brushRef="#br0" timeOffset="109426.3606">19571 7665 0,'0'0'0,"-25"0"15,25 24-15,-124 175 16,50-50 15,-125 248-15,50 24 0,75-222-1,0-26-15</inkml:trace>
  <inkml:trace contextRef="#ctx0" brushRef="#br0" timeOffset="109642.1232">19050 9203 0,'0'0'0,"25"0"31,0 0-31,-1 0 16,100-124-1,-74-1 1,-75 125-1,-24 0 1,-26 50 0,1-50 15,74 75-31</inkml:trace>
  <inkml:trace contextRef="#ctx0" brushRef="#br0" timeOffset="116835.2235">19745 11013 0,'0'0'0,"-50"0"15,0 50-15,-49-25 16,25 24-16,-1-24 15,50-25 1,1 0-16,-1 0 16,25 25-16,0 0 31,49 74-15,175 75 15,24-274 0</inkml:trace>
  <inkml:trace contextRef="#ctx0" brushRef="#br0" timeOffset="117101.624">20637 10889 0,'0'0'0,"-49"0"0,-1 0 16,-24 75 0,-25 148-1,74-74 1,74 0 0,125-50-1,-100-74 1,100-1-1,-124-24 1,24-148-16</inkml:trace>
  <inkml:trace contextRef="#ctx0" brushRef="#br0" timeOffset="118933.6613">17140 11137 0,'0'0'0,"-99"-25"15,0 25 1,24 75-16,26 49 16,24 25-16,25-25 15,0-25 1,49-74-16,1 0 16,24-25-1,125-273 16,-150 99 1,-49 249-17,25-1 1,25 75 0,-25-124-1,49-25-15</inkml:trace>
  <inkml:trace contextRef="#ctx0" brushRef="#br0" timeOffset="119099.5499">17661 11311 0,'0'0'0,"0"25"16,50-25-1,49 0 1,50-50-1,74-74 1,-124 99 0</inkml:trace>
  <inkml:trace contextRef="#ctx0" brushRef="#br0" timeOffset="119250.116">18256 10939 0,'0'0'0,"-99"74"15,25 75-15,24 50 16,0 98 0,-49-272 15</inkml:trace>
  <inkml:trace contextRef="#ctx0" brushRef="#br0" timeOffset="119565.7444">18479 10988 0,'0'0'0,"0"50"15,0 0-15,0-1 16,25 1 0,25-25-1,0-50 1,-26 25-1,26 74 1,-50 100 0,0-100-1,-25-24 17,-24-25-17,24-75 1</inkml:trace>
  <inkml:trace contextRef="#ctx0" brushRef="#br0" timeOffset="120048.4981">18455 10567 0,'0'0'0,"0"25"0,0 24 16,0 50 0,0 75-1,0 372 1,0-472 15,0-24-31</inkml:trace>
  <inkml:trace contextRef="#ctx0" brushRef="#br0" timeOffset="120557.8911">18430 11633 0,'25'0'0,"-1"0"16,1-24-1,25-1 1</inkml:trace>
  <inkml:trace contextRef="#ctx0" brushRef="#br0" timeOffset="121817.2413">18306 12898 0,'0'0'0,"-25"0"16,0-24 46,0 24-30,25-25-32,-24 25 15,-26 0 1,0 0 0,26 0 15,-1 25-16,25 49 1,-25 224 0,50-100-1,24-173 1,1-25 0,74-149-1,-25-25 1,-49 26-1,-25 123 1,-25 50 0,24 49-1,1 25 1,0-74 0,50 0 15,-75-50-31,74 25 15</inkml:trace>
  <inkml:trace contextRef="#ctx0" brushRef="#br0" timeOffset="124128.4127">18107 12923 0,'-49'99'16,"24"25"-1,25 25-15,50-25 16,49-74-16,50-50 16,-1-50-1,-23-74-15,-26 0 16,-74 0-16,-25 50 16,-50 24-1,-248-24 16,75 496 1,297-348-17,1-74 1,123-174 0,-148 75-16,-50 25 15,0 49 1,-75 0-16,-98-25 31,74 50-15,24 0-1,26-124-15</inkml:trace>
  <inkml:trace contextRef="#ctx0" brushRef="#br0" timeOffset="124577.6268">16867 12080 0,'50'0'0,"24"-25"16,50-25 0,25-24-16,25 0 15,-75 24 1,-74 25-16,-25 0 15</inkml:trace>
  <inkml:trace contextRef="#ctx0" brushRef="#br0" timeOffset="124978.5283">17165 12179 0,'0'0'0,"25"25"16,-25 0-1,-25 24 1,-25 26-16,-24 24 16,24-49-1,1-1-15,24-24 16,50-25 15,49 0-15,25 25-1,124-25 1,-99-99 0,-99 49-1,-25-74 1,-74 0-1,-75 0 1</inkml:trace>
  <inkml:trace contextRef="#ctx0" brushRef="#br0" timeOffset="125709.9681">19422 12502 0,'0'0'15,"0"24"1,0 51 0,50 74-16,-50-1 15,0 1-15,0-25 16,-25-49 0,25-26-16,49-73 31,100-125-16,25 273 17,-298 124 15,0-199-32,49-49 1,26 0-16,24-24 15,25-100 1</inkml:trace>
  <inkml:trace contextRef="#ctx0" brushRef="#br0" timeOffset="126010.0729">20414 12750 0,'0'0'0,"0"24"15,0 26-15,-74 24 32,-1-24-32,1 0 15,24-26-15,1 1 16,24-25 0,25 25-1,25 25 1,0-1-1,99 51 1,-50-51 0,-24-24-16,-26 0 15,1-25 1</inkml:trace>
  <inkml:trace contextRef="#ctx0" brushRef="#br0" timeOffset="126875.4875">21382 12626 0,'0'0'0,"-50"0"0,0 0 16,-24 49-16,0 75 15,-1 25 1,50-25-16,25 0 16,0-25-1,50-24-15,24-26 16,1-24-16,148-198 31,-149 123-15</inkml:trace>
  <inkml:trace contextRef="#ctx0" brushRef="#br0" timeOffset="126992.5815">21580 12973 0,'0'0'15,"50"0"16,74 25-15,-25-25 0,-99-50-1</inkml:trace>
  <inkml:trace contextRef="#ctx0" brushRef="#br0" timeOffset="127325.1835">22597 12750 0,'0'0'15,"-25"0"-15,-24 24 16,-1 51-16,-24 24 16,49-25-1,25-49 1,25-25-16,24 0 16,26-74-1,-26-25 1,-49 74-1,25 25 17,0 99-32,0 0 15,49 50 1,1-124 0,98 0-1,-123-75 1,-1 0-1</inkml:trace>
  <inkml:trace contextRef="#ctx0" brushRef="#br0" timeOffset="128026.5777">19273 14064 0,'0'0'0,"75"0"15,73-49 1,26-1 0,-25 0-16,-25 50 15,-25 0-15,-49 0 16,-125-24 0</inkml:trace>
  <inkml:trace contextRef="#ctx0" brushRef="#br0" timeOffset="128477.66">19769 14238 0,'0'0'0,"0"49"16,0-24-1,0 0 1,0 0 15,-24 25-15,-76 49 0,26-50-1,74-24 1,0 0-1,50 0 1,74-25 0,24 0-1,-98-50 17,-25 25-17,-25-49 1,-25 24-1,0 1-15,-74-51 16,49 26 0</inkml:trace>
  <inkml:trace contextRef="#ctx0" brushRef="#br0" timeOffset="138148.27">1712 9649 0,'0'0'0,"24"0"16,26 74-1,0 1-15,24 24 16,25-25-1,25 1-15,-25-75 16,1 0 0,-26 0-16,-24-25 15,-26 0 1</inkml:trace>
  <inkml:trace contextRef="#ctx0" brushRef="#br0" timeOffset="138365.1362">2480 9649 0,'0'0'0,"25"99"16,25 0 0,-1 50-16,-24-49 15,0 24 1,-25-100 0,-25 1-1,0 0 1,-49 0-16,0-25 15,-26 25 1,51-50 0,49-149-16</inkml:trace>
  <inkml:trace contextRef="#ctx0" brushRef="#br0" timeOffset="141074.6527">2927 7962 0,'0'0'0,"-25"-25"16,0 1 0,50 24-1,50 24 1,-1 26-16,50-25 16,0 0-16,25-25 15,0 0 1,446-100 15,-322 76 0,-149-1-15,-50 25 0,75 0-1,-74 0 1,-26 0-16,26-50 15</inkml:trace>
  <inkml:trace contextRef="#ctx0" brushRef="#br0" timeOffset="141710.737">3076 9054 0,'0'0'16,"0"49"-16,0-24 16,0 0-1,74 25 1,75-26-1,49 26 1,26-25 0,-75-25-1,-50 0-15,25 0 16,-25 0 0,0 0-16,-24 0 15,-1 0-15,0 0 16,1-25-1,-1 0-15,25 0 16,-24 25 0,99 0-1,-100 0 1,50 25 0,-50-25-1,1 0 1,-50-25-1,-1 25 1</inkml:trace>
  <inkml:trace contextRef="#ctx0" brushRef="#br0" timeOffset="173913.2048">17835 4539 0,'0'0'0,"-124"99"0,49-24 15,26 24 1,49 0-16,0-24 16,24-26-16,26-24 15,198-149 17,-25-198 14,-198 297-30,0 124 0,0 25-1,-1 99 1,1-148 0,0-75-16</inkml:trace>
  <inkml:trace contextRef="#ctx0" brushRef="#br0" timeOffset="174063.0664">18479 4738 0,'0'0'16,"75"24"-16,-1 1 0,26-25 16,48-49-1,-73-1 1</inkml:trace>
  <inkml:trace contextRef="#ctx0" brushRef="#br0" timeOffset="174213.1618">18901 4390 0,'0'0'0,"-25"100"16,-24 48-1,-50 225 1,74-175-1</inkml:trace>
  <inkml:trace contextRef="#ctx0" brushRef="#br0" timeOffset="174512.8225">19149 4490 0,'0'0'0,"0"99"0,0-25 15,0 50 1,0 0 0,25-99-1,0-25 1,24-25 0,1 25-1,-25 100 1,-75-26-1,1-74 1,-1 0 0,25-50-1,0 26 1</inkml:trace>
  <inkml:trace contextRef="#ctx0" brushRef="#br0" timeOffset="174934.4598">19943 4514 0,'0'0'0,"50"25"0,24 0 16,75 0-1,0 24 1,-125-24 15,1 0-31,-25 0 16,0 0-16,-49 24 15,-125 51 1,75-51 0,49 1-16,1-25 15,-1-25-15,50-25 16</inkml:trace>
  <inkml:trace contextRef="#ctx0" brushRef="#br0" timeOffset="175228.8259">21654 4217 0,'0'0'0,"-99"49"0,-25 1 16,25 24-1,25 1 1,49 74 0,149-1-1,99-48 1,124-75-1,-198-50 1,-124-50 0</inkml:trace>
  <inkml:trace contextRef="#ctx0" brushRef="#br0" timeOffset="177326.237">17760 5556 0,'25'0'15,"25"25"-15,24 49 16,25 1 0,25 24-16,-25-49 15,25-25 1,0-25-16,1 0 15,23-50-15,249-173 47,223 74-15,-446 223-17,173 100 1,-148-125-16,-1-24 15,1-25-15,24 0 16,174-149 0,-224 75-1,224-100 1,-248 150-16,25-1 16,-50 25-1,-25 25-15,-25 49 16,1-74-1</inkml:trace>
  <inkml:trace contextRef="#ctx0" brushRef="#br0" timeOffset="178158.7506">21605 6573 0,'0'0'0,"-50"-25"0,-49 25 16,0 0-1,-25 50-15,25 24 16,49 26-1,25 24-15,25 0 16,25-75-16,49 1 16,199-199 15,-124-74 0,-124 248 16,0 74-47,74 75 16,-49-125 15,24-24-31,0-25 16,-74-74-16</inkml:trace>
  <inkml:trace contextRef="#ctx0" brushRef="#br0" timeOffset="178963.2571">22175 6672 0,'0'0'0,"75"0"15,-1 25-15,50-25 0,25 0 16,0-25-1,-50-123 1</inkml:trace>
  <inkml:trace contextRef="#ctx0" brushRef="#br0" timeOffset="179141.774">22622 6424 0,'0'0'0,"-50"124"0,1 25 15,-1 124 1,50-198 0,0-26-1,50-74 1</inkml:trace>
  <inkml:trace contextRef="#ctx0" brushRef="#br0" timeOffset="179474.6981">22994 6400 0,'0'0'0,"0"74"15,-25 50-15,-24 25 16,24-50 0,0 0-1,75-99 1,74-99-1,-50 25 1,-24 49-16,-26 25 16,1 25-1,0 49-15,-50 125 32,-24-125-17,-100 25 1,50-99-1,49 0 1,0-149-16</inkml:trace>
  <inkml:trace contextRef="#ctx0" brushRef="#br0" timeOffset="179657.6221">23490 6796 0,'0'0'0,"25"0"0,0 25 16,99 0 0,0-25-1,-75-25 17,-49-24-32</inkml:trace>
  <inkml:trace contextRef="#ctx0" brushRef="#br0" timeOffset="179879.1739">24631 6424 0,'0'0'0,"-50"0"16,-49 50-16,0 0 16,-25 123-1,99-74 1,100 100-1,98-100 1,-74-74 0,-49-25-16,24-124 31</inkml:trace>
  <inkml:trace contextRef="#ctx0" brushRef="#br0" timeOffset="180740.0355">21233 7665 0,'0'0'0,"25"0"31,24 74-16,26-24 1,-1-1-16,50-24 16,0-25-16,50 0 15,-25-25-15,24-24 16,274-150 15,-224 174-15,0 50-1,-124 0 1,149 0 0,100-25-1,-199 0 1,247 49 0,-197-24-1,24 0 1,-49-25-16,24 0 15,1 25 1,-175-25 0,-24-149-16</inkml:trace>
  <inkml:trace contextRef="#ctx0" brushRef="#br0" timeOffset="184914.6007">25747 6499 0,'0'0'0,"75"25"16,49 49-16,0-24 15,0-1 1,0-24-16,0-25 16,-50 0-1</inkml:trace>
  <inkml:trace contextRef="#ctx0" brushRef="#br0" timeOffset="185207.5276">25896 6102 0,'0'0'0,"-74"25"15,24 24 1,-49 51-1,0-1 1,99-50 0,0-24-1,49 74 1,75 50 0,50 0-1,-50-74 1,-198-75-16,222 74 31</inkml:trace>
  <inkml:trace contextRef="#ctx0" brushRef="#br0" timeOffset="204187.3528">19819 6052 0,'0'0'0,"0"50"16,-25 74-16,0 0 15,1 0-15,-1 0 16,25-25 0,0-49-16,0-25 15,25-50 1</inkml:trace>
  <inkml:trace contextRef="#ctx0" brushRef="#br0" timeOffset="204499.5441">19372 6226 0,'0'0'0,"-24"124"15,-1 0-15,25 0 16,49 0-1,249 25 1,25-199 0,-51-198-1,-222 124 1,-50-223 0,-149 74-1,-49 149 1,-25 198-1,99 51 1,-25 73 0,173-99-1</inkml:trace>
  <inkml:trace contextRef="#ctx0" brushRef="#br0" timeOffset="206548.1089">24036 11460 0,'0'0'0,"-25"0"15,75 0 17,24 0-17,50-25-15,0 25 16,0 0-1,-25 0-15,-24 74 16,-26-24 0,-49 24-16,-99 100 31,-174-75 0</inkml:trace>
  <inkml:trace contextRef="#ctx0" brushRef="#br0" timeOffset="206711.3271">24234 12328 0,'0'0'0,"0"50"0,25-1 16,99 1-1,-74-25 1,-26-25-16,-24-50 31</inkml:trace>
  <inkml:trace contextRef="#ctx0" brushRef="#br0" timeOffset="207913.6834">24259 10815 0,'0'0'0,"-74"25"16,-26 24-1,1 1-15,0 24 16,-199 447 15,298 397 0,248-670-15,149-99 0,-124-124-1,198-50 1,-123-223 0,-274 49-1,-24 26 1,-50-75-1,-25 24-15,-50 1 0,-49 25 16,-49 49 0,-249 0-1,224 99 1,-1 50 0,1 25-16</inkml:trace>
  <inkml:trace contextRef="#ctx0" brushRef="#br0" timeOffset="221185.6379">3150 8806 0,'0'0'0</inkml:trace>
  <inkml:trace contextRef="#ctx0" brushRef="#br0" timeOffset="221555.2092">3125 8806 0,'-24'0'16,"-1"0"-16,25-25 15,-25 25 1,-49-25 15,49 25-15,50 0 31,49 0-47,25-25 15,75 25 1,223 0 0,49-25-1,-223 25 1,-49-24-16,173 24 15,-223 0 1,-24 0 0,-51 24-16,-24-24 15,-75-24 17,-24-1-17,-25-25-15,0 1 16</inkml:trace>
  <inkml:trace contextRef="#ctx0" brushRef="#br0" timeOffset="222027.3229">2877 8930 0,'0'0'0,"0"-25"16,-24 25-1,48 0 1,51 0-1,-1 0 1,249-25 0,123 25-1,75-25 1,-323 25 0,199 25-1,-99-25 1,-124 0-1,-125-25 1,1 25 0,-75 0 15,-25-49-15</inkml:trace>
  <inkml:trace contextRef="#ctx0" brushRef="#br0" timeOffset="232751.1892">20886 15032 0,'0'0'15,"-50"-75"1</inkml:trace>
  <inkml:trace contextRef="#ctx0" brushRef="#br0" timeOffset="233621.9213">21134 14287 0,'0'0'0,"24"0"16,26 25-1,-25 0-15,24 0 16,1 0 0,0-25-16,-1 0 15,1 0-15,24-50 16,-24-24-1,24-1-15,75-98 32,-74 173-17,-51 0 1,51 124 0,-1-25-1,50-74 16,-25-75-15,-24 0 0,-1-49-1,1 99 1,-26 0 0,50 0-16,26 0 15,-1 0-15,0 0 16,99-74-1,-124 49 1,-124 0 0,-24 25-1</inkml:trace>
  <inkml:trace contextRef="#ctx0" brushRef="#br0" timeOffset="234271.1929">23068 13593 0,'0'0'0,"-24"0"16,-1 0-16,25 25 62,25 49-46,-25 100-16,-75 372 16,50-298-1,1 99 16,24-198-15,0-174 0,0-50-1,-75-24 1</inkml:trace>
  <inkml:trace contextRef="#ctx0" brushRef="#br0" timeOffset="234690.1962">22622 13866 0,'0'0'0,"-25"0"0,50 0 32,74-25-17,0-25 1,1 1 0,48-75-1,-73 74 1,-75 75 15,25 25-31,-25 49 16,24 0-16,1 25 15,0-50 1,0 1-16,0-26 16,-25-73-1</inkml:trace>
  <inkml:trace contextRef="#ctx0" brushRef="#br0" timeOffset="235386.9866">22969 13742 0,'0'0'0,"-25"0"32,-24 0-17,-1 0 1,-49 25-16,0 24 16,24 26-1,26-26-15,49-24 16,74-25-1,25-50 1,1-24 0,148-25-1,-149 74 1,-99 25 0,-124 25-1,25 49 1,-25 1-1,99-75 17,99-25-17,1-50 1,-1 26-16,0 24 16,-49 0-16,0 25 15,-50 0 1,0 25-1,1 0 1,-1-25 0</inkml:trace>
  <inkml:trace contextRef="#ctx0" brushRef="#br0" timeOffset="235707.1856">23068 13667 0,'0'0'0,"25"-74"15,0 74 16,25 50-15,-26-1 0,1 26-16,0-1 15,0-24-15,0-26 16,-25 1 0,-25-25-1,0-25 1,0-24-1,-24-50 1,49 123 15,0 51-15,49 98 0,1-148-1,-1 25-15,-24-50 16,-50-25 15</inkml:trace>
  <inkml:trace contextRef="#ctx0" brushRef="#br0" timeOffset="236070.2462">23143 13841 0,'0'0'0,"-25"-25"15,25 0-15,25 25 47,0 75-31,24 123 0,50-74-1,-74-124 1,-25-124-16</inkml:trace>
  <inkml:trace contextRef="#ctx0" brushRef="#br0" timeOffset="264475.3471">18802 15255 0,'0'0'0,"-25"0"16,50 25 15,0 24-31,24 1 16,51-25-16,-1 0 16,50-1-1,-25 1-15,24-25 16,1 0-1,372-74 17,-25 99-1,-99-25-15,99 0-1,75-75 1,-274 50-1,249 25 1,0 0 0,-124-25-1,-274 25 17,26-24-17,-100 24 1,-98 0-1,-26-25 1,-49 0-16</inkml:trace>
  <inkml:trace contextRef="#ctx0" brushRef="#br0" timeOffset="264960.4268">24061 14684 0,'0'0'0,"0"-24"0,0 98 31,-25 100-15,-25 272-1,25 50 17,25-297-17,0 24 1,25-223-1,0-75 1</inkml:trace>
  <inkml:trace contextRef="#ctx0" brushRef="#br0" timeOffset="265287.2296">23713 14759 0,'0'0'0,"0"-25"0,25 0 15,25 0 1,24-24-16,100-26 31,24 1-15,-148 74-1,24 124 1,-24 99 0,-25 0-1,-25-148 1,0-50-16,0-1 16,24 1-1</inkml:trace>
  <inkml:trace contextRef="#ctx0" brushRef="#br0" timeOffset="268571.504">21481 8533 0,'0'0'0,"25"0"16,99-50 0,74-24-1,75 24-15,49 1 16,51-1-1,-1 25-15,0 0 16,0 1-16,0-1 16,0-25-1,471-49 17,-694 49-1,-199 50-16</inkml:trace>
  <inkml:trace contextRef="#ctx0" brushRef="#br0" timeOffset="269137.6483">23490 7962 0,'0'0'0,"0"25"0,0 25 16,0 49-16,0 50 15,25 74 1,-25 397 15,-50-595 0</inkml:trace>
  <inkml:trace contextRef="#ctx0" brushRef="#br0" timeOffset="269491.1527">23267 8210 0,'0'0'0,"-50"0"16,75-24 15,25-51-15,-1 1-1,75-26 1,-74 51 0,-1 49-1,1 99 1,-25-24 0,24 98-1,1-74 1,-25-74 15,24-50-15,1 1-1</inkml:trace>
  <inkml:trace contextRef="#ctx0" brushRef="#br0" timeOffset="306118.4079">24780 4465 0,'0'0'0,"0"49"47,0 51-47,-50 24 16,25 74-16,-49-49 15,24-25 1,-24-25-16,24-49 15,1-1 1,24-148 0</inkml:trace>
  <inkml:trace contextRef="#ctx0" brushRef="#br0" timeOffset="306301.5249">24061 5184 0,'0'0'15,"-50"25"-15,0 124 16,50-75-1,50 1-15,24-26 16,274-24 0,-1-124 15,-149-50-15,-148 99-1,-50 26-15</inkml:trace>
  <inkml:trace contextRef="#ctx0" brushRef="#br0" timeOffset="309632.1791">22547 5928 0,'0'0'0,"-24"-49"16,-26 24 0,-24 0-16,-1 25 15,-24-25 1,-75 25 15,125 0-31,-100 0 31,75 50-31,-1-25 16,1-25 0,-26 0-1,51 0-15,-1 25 16,-24-1-16,-1 26 15,-148 99 1,149-100 0,-25 26-1,24 24 1,50-49 0,-24-1-1,-1 100 1,25-75-16,25 1 15,0-26 1,0 76 0,0-51-1,25-24-15,25-1 16,-25 26-16,-1-1 16,1-24-16,0-1 15,49 50 1,-24-49-1,124 24 1,-26 1 0,51-1-1,-26-24 1,-73-50 0,98 0 15,1 25-16,-100-25 1,0 0-16,75-50 16,-75 25-1,0 0-15,-24 1 16,49-1 0,-75 0-1,-24 0-15,25 0 16,-1 1-16,1-1 15,24-50 1,1 1 0,-51 24-1,1 1 1,25-26 0,-25 26 15,-1-1-31,1-74 15,-25 75-15,0 24 16,0 0 0,0-25-1,0-24 1,0 24-16,-25-24 16,1 24-16,-1 1 15,0-51 1,-25 26-1,26 24 1,-26-74 0,-49-49-1,49 98 1,1 26-16,-150-1 16,75 50-1,0 0 1,0 0-1,-25 0 1,100 0 0,-51 0-1</inkml:trace>
  <inkml:trace contextRef="#ctx0" brushRef="#br0" timeOffset="317174.2234">19596 17413 0,'0'0'0,"0"-25"0,49-25 16,-24 1-16,0-1 15,25 1 1,-1-26-16,26-24 16,-1-25-16,25-25 15,-24 0 1,-1 50-16,-49 0 15,74-174 17,-49 199-1,-100 49-15,50 50-1</inkml:trace>
  <inkml:trace contextRef="#ctx0" brushRef="#br0" timeOffset="317490.3895">19720 16297 0,'0'0'15,"25"0"1,74-50-16,50-24 16,148-50-1,-49 74 1,-149 50 0,-74 74 15,-25 100-16,0 0 1,0-125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6:22:33.01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10344 1885 0,'0'0'0,"-25"75"47,0 49-47,-25 24 16,-24 1-1,24 25-15,-24 0 16,49-50-16,0-75 16</inkml:trace>
  <inkml:trace contextRef="#ctx0" brushRef="#br0" timeOffset="198.7294">10468 1935 0,'0'0'0,"99"74"16,-50 50-1,1 50 1,0-50 0,-1 124-1,-98-124 1,49-50-1</inkml:trace>
  <inkml:trace contextRef="#ctx0" brushRef="#br0" timeOffset="348.3854">10368 2505 0,'0'0'0,"-24"0"16,73 0 15,26 0-15,-1 0-16,0-25 15,-123 1 1</inkml:trace>
  <inkml:trace contextRef="#ctx0" brushRef="#br0" timeOffset="2329.9636">15652 2332 0,'0'0'0,"-25"0"16,25 49 15,25 50-15,-25 50-1,25-25-15,-1 75 47,1-199-16,0 0 1,25-25-17,49 25 1,-25 0 0,125 0-1,123 0 1,-148 0-1,198 25 1,-149-25-16,25 0 16,25 0-1,25-25-15,347 0 32,-323 25-17,373 0 1,-373 0-16,0 0 15,1 0-15,24 0 16,248 25 0,-272-25-1,198 0 1,-50 0 0,-297 0-1,-25 0-15,49 0 16,-173 0-1,0 0-15,-50 0 63,25-25-47,0 0 62,-25-24-63,25-1-15,0 1 16,-25-51-16,25 1 16,-25 0-1,1 0 1,24-1-1</inkml:trace>
  <inkml:trace contextRef="#ctx0" brushRef="#br0" timeOffset="4577.9947">16892 1736 0,'0'0'0,"-50"-24"16,26-1-1,-1 25-15,0 25 16,0 49-16,0 50 16,25 0-16,0-25 15,25-49 1,25-25-16,-1-25 16,26-25-1,49-273 16,-99 174 1,-1 124-17,1 75 1,25-26-16,24 75 16,-24-74-1,-1-25-15,1-25 16,-25-25-1</inkml:trace>
  <inkml:trace contextRef="#ctx0" brushRef="#br0" timeOffset="5243.5096">19050 1315 0,'0'0'0,"0"74"15,-25 25 1,25 50 0,-49 298 15,73-423 0,100-172-15,-24-1-1,-76 149 1,-48 74 0,-51 25-1,26-49-15,-26 0 31,26-26-15,49-48 0,49-150-16</inkml:trace>
  <inkml:trace contextRef="#ctx0" brushRef="#br0" timeOffset="5626.8386">21828 1488 0,'0'0'0,"-49"0"0,-1 0 15,-25 50-15,26-1 16,-1 26-16,25 24 16,25-24-16,100 24 31,321-99 0,-346-99-15</inkml:trace>
  <inkml:trace contextRef="#ctx0" brushRef="#br0" timeOffset="6252.9754">16297 4514 0,'0'0'0,"99"25"16,25-25-1,0 0 1,0-25-16,-50 25 16,50 0-1</inkml:trace>
  <inkml:trace contextRef="#ctx0" brushRef="#br0" timeOffset="6576.4978">17686 4167 0,'0'0'0,"-75"0"0,1 50 15,-50 148 1,99-49 0,99-75-1,-24-74 1,49-124 15,-24 0-15,-75 75-1,25 49 1,-25 25 0,74 123-1,25-73 1,0-75-1</inkml:trace>
  <inkml:trace contextRef="#ctx0" brushRef="#br0" timeOffset="7008.9761">19248 4390 0,'0'0'0,"25"0"16,25 0-1,49 0 1,25-24-16,-25 24 15,-49-25-15,24 25 32,1-25-32</inkml:trace>
  <inkml:trace contextRef="#ctx0" brushRef="#br0" timeOffset="7325.7923">20141 3820 0,'0'0'0,"-24"99"0,-1 50 16,0 74-1,25-148 1,0-1 0,25-74-1,74-74 1,0 24-1,-49 50 17,24 74-17,-74 1 1,-99-1 0,25-49-1,-50-25 1,99-25-1</inkml:trace>
  <inkml:trace contextRef="#ctx0" brushRef="#br0" timeOffset="7807.3562">21729 4341 0,'0'0'0,"50"0"31,49 0-31,124 0 32,-99 25-17</inkml:trace>
  <inkml:trace contextRef="#ctx0" brushRef="#br0" timeOffset="8041.6816">23044 3894 0,'0'0'0,"-25"0"16,-50 0-16,-24 75 15,-25 74 1,99 74-1,25-124 1,100 25 15,73-50-15,-74-74 0,-74-49-16</inkml:trace>
  <inkml:trace contextRef="#ctx0" brushRef="#br0" timeOffset="10954.9842">10344 6548 0,'0'0'0,"0"75"46,24 49-46,26 74 16,-25 26 0,-25-51-16,25 125 31,-25-249-31,-25-49 31,25-74-15</inkml:trace>
  <inkml:trace contextRef="#ctx0" brushRef="#br0" timeOffset="11344.7442">10393 6573 0,'0'0'0,"25"-25"0,25 25 16,-1 0-1,75 50 1,-74 0-1,-1-1-15,-49 26 16,0-26-16,-49 51 16,-26-1-16,26-50 15,-1-24-15,75-25 47,49 0-47,50 25 16,100 49-1,-150 1 1,-49 98 0,-174 1-1,-124 24 1,100-148 15,73-50-15,100-50 15</inkml:trace>
  <inkml:trace contextRef="#ctx0" brushRef="#br0" timeOffset="16833.0841">18901 6052 0,'0'0'0,"0"-24"15,0-1 1,0 50 15,0 24-15,0 100 0,50 223-1,-50-99 1,0-174-1,25-99 17,-1-25-17,51-49 1,-1 24 0,174 25-1,124 1 1,0-26-1,-24 25 17,-224 25-17,124 0 1,-75 0 0,-148 0-1,-50-49 32,1-1-31,24 0-16,-25-49 15,25 0 1,-25-149 0,-25 50-1,26 123 1,-1 25-1</inkml:trace>
  <inkml:trace contextRef="#ctx0" brushRef="#br0" timeOffset="18280.9806">19472 8012 0,'0'0'0,"24"0"16,26 0-1,49 0-15,25-25 16,0 0-1,0 0-15,-24 25 16,-51 0-16,1 0 16,-25 0-1</inkml:trace>
  <inkml:trace contextRef="#ctx0" brushRef="#br0" timeOffset="19164.3661">19745 7218 0,'0'0'0,"0"-25"16,-25 25-16,25 100 31,0 48-16,-25 299 1,-49-75 0,-1-149-1,75-198 17,-25-25-17,25-50 1,50-148-1,49 49 1,-49 75 0,74 24-1,49 0 1,-98 50 0,74 25-1,-125 0-15,1 25 16,-25-1-16,-49 26 15,-100 49 1,74-50 0,-49-24-1,75-25 17,-100-50-32</inkml:trace>
  <inkml:trace contextRef="#ctx0" brushRef="#br0" timeOffset="37280.067">19819 3398 0,'0'0'0,"-99"50"16,-25-1-16,-25 51 15,25-26-15,0 25 16,0 50 0,49 50-16,1-1 15,49 0-15,25 1 16,273 247 15,521-470 0,-323-274-15,-297 124 15,-75 25-31,-74-24 16,-25-50-16,-25-1 15,-174-123 1,-148 149 0,124 198-1,-25 49 1,25 150-16</inkml:trace>
  <inkml:trace contextRef="#ctx0" brushRef="#br0" timeOffset="84084.2359">2828 8334 0,'0'0'0,"49"0"31,51-24-31,-1-26 16,0-24-16,0 24 16,-24 0-1,-100 26 16</inkml:trace>
  <inkml:trace contextRef="#ctx0" brushRef="#br0" timeOffset="84221.0193">3125 8161 0,'0'0'32,"-24"173"-32,24 175 15,24-175-15,1-49 16,0-24-1,25-100 1</inkml:trace>
  <inkml:trace contextRef="#ctx0" brushRef="#br0" timeOffset="84400.4777">3473 8186 0,'0'24'16,"0"100"-16,0 75 15,0-26-15,0-24 32,0 75-17,0-175 1,0 26-16</inkml:trace>
  <inkml:trace contextRef="#ctx0" brushRef="#br0" timeOffset="84569.1411">3249 8533 0,'0'0'0,"25"0"31,25 25-31,-1-25 16,51 0 0,-100 0-1</inkml:trace>
  <inkml:trace contextRef="#ctx0" brushRef="#br0" timeOffset="84733.6689">3225 8731 0,'0'0'0,"-124"50"16,198-50 0,25-25-1,-24-25 1,-1 50-1,-99-24-15,50 48 16</inkml:trace>
  <inkml:trace contextRef="#ctx0" brushRef="#br0" timeOffset="84866.5084">3150 9004 0,'-74'50'0,"148"-100"0,-173 149 16,74-99-16,75 0 31,24 0-16,25-49-15,-24-26 16,24 1 0</inkml:trace>
  <inkml:trace contextRef="#ctx0" brushRef="#br0" timeOffset="85099.7003">3621 8533 0,'0'0'15,"25"0"-15,0-25 16,50-25 0,123 1-1,-99 49-15,-49 25 16,-50 49-16,0 25 16,-149 75-1,75-100 1,-1-49-1,26-25 1</inkml:trace>
  <inkml:trace contextRef="#ctx0" brushRef="#br0" timeOffset="85216.6064">3770 8657 0,'0'0'16,"50"25"0,24 24-16,1 1 15,148 49 1,-124-99-1,174-99 1</inkml:trace>
  <inkml:trace contextRef="#ctx0" brushRef="#br0" timeOffset="85515.7295">5159 7987 0,'0'0'0,"-49"0"31,24 50-31,-124 123 15,100-98 1,73-75 15,1 25-15,50-1 0,-51 51-1,1-1-15,-74 125 16,-1-100-1,-49-25-15,24 1 16,-98-75 0</inkml:trace>
  <inkml:trace contextRef="#ctx0" brushRef="#br0" timeOffset="85752.491">4887 8533 0,'49'-25'15,"-98"50"-15,197-75 16,-73 50-1,24-49 1,0-1-16,75-24 31,-100 74-15,-74 24 0,0 26-1,-74 99 1,-75 74-1,99-124 1,-24 0-16,0-49 16,-1-25-16,50-124 15</inkml:trace>
  <inkml:trace contextRef="#ctx0" brushRef="#br0" timeOffset="85915.6127">5085 8657 0,'0'0'0,"99"0"16,0 25-1,1-1-15,247 125 16,-149-74 0,100-1 15,-174-74-15,-174 0-16</inkml:trace>
  <inkml:trace contextRef="#ctx0" brushRef="#br0" timeOffset="98353.7013">6325 9426 0,'0'0'0,"-25"0"0,1 0 16,-1 0-16,74 0 31,1 0-15,49 0-1,25 0-15,0 0 16,0-50-1,-24-148 17</inkml:trace>
  <inkml:trace contextRef="#ctx0" brushRef="#br0" timeOffset="98503.5582">6747 9079 0,'0'0'15,"0"99"-15,0 25 16,0 25-16,0-25 15,0 24 1,0-123 0</inkml:trace>
  <inkml:trace contextRef="#ctx0" brushRef="#br0" timeOffset="98609.0077">6548 9525 0,'0'0'16,"-74"25"-1,0 49-15,-1 25 16,26-24-16,24-75 16</inkml:trace>
  <inkml:trace contextRef="#ctx0" brushRef="#br0" timeOffset="98719.764">6499 9649 0,'74'25'15,"-148"-50"-15,297 124 16,-173-99-16,24 0 31</inkml:trace>
  <inkml:trace contextRef="#ctx0" brushRef="#br0" timeOffset="98886.7987">7218 9054 0,'0'0'0,"50"-25"0,-1 25 15,26-25 1,74 0 0,-125 0-1,-24 1-15</inkml:trace>
  <inkml:trace contextRef="#ctx0" brushRef="#br0" timeOffset="99335.7817">7293 9178 0,'-25'25'0,"50"-50"0,24 25 31,1-25-15,24 0-1,-49 25 1,0 0-16,-25 25 16,0 49-1,0 26-15,0 98 16,25 0 15,-25-148-15,0 0-16,-25-50 15,0-25-15,0 0 16,-74-74 0,74 49-1,-49 25 1,-1 50-1,51 50 1,48-75 0,26-25 15,0 0-31,98 0 16,-73 25-1,-26-25 1,26 1-1</inkml:trace>
  <inkml:trace contextRef="#ctx0" brushRef="#br0" timeOffset="99482.6413">8062 9054 0,'0'0'15,"24"0"-15,26 0 0,-25 0 31,0 0-31,-25-124 32</inkml:trace>
  <inkml:trace contextRef="#ctx0" brushRef="#br0" timeOffset="99632.856">8111 9327 0,'0'0'0,"-49"24"15,24 26-15,25 0 16,0 24-16,0 0 31,25-49-15,-25-99 15</inkml:trace>
  <inkml:trace contextRef="#ctx0" brushRef="#br0" timeOffset="100051.5661">8310 9029 0,'0'0'0,"49"-25"0,-24 0 16,49 25 0,-24-25-16,24 25 15,-49 0-15,0 25 16,-25 75 0,-50-26-1,1-74 1,-1 0 15,-24 25-15,24 74-1,50-49 1,0 74 0,50-25-1,49-50 1,-25-24-1,-24-25-15,0 0 16,-1-25-16,1-24 16,-1-1-1,-49 25 1,0 1 0,-124-26-1</inkml:trace>
  <inkml:trace contextRef="#ctx0" brushRef="#br0" timeOffset="103931.0447">6945 8483 0,'0'0'0,"-74"0"16,24-25-16,-24 25 16,-25 0-1,-1 0-15,26 50 16,-25 49-1,0 25-15,24 0 16,-24 0-16,-25 422 47,322 124-16,199-497-15,-149-148-1,348-50 1,24-223 0,-75-173-1,-148-26 1,-297 274 0,-51 48-16,-49 1 15,-74 25 1,-50-25-16,-25-49 15,-223-75 1,-100 223 0,-48 124-1,-26 124 17,273-99-17,75 25-15</inkml:trace>
  <inkml:trace contextRef="#ctx0" brushRef="#br0" timeOffset="105647.0487">13196 7491 0,'0'0'0,"50"0"16,-1 0-1,26-25-15,-1 25 16,-24 0-16,-50 50 31,-25 24-15,-25-24-16,1 49 31,173 199 16,-50-174-32,-74-99 1,0 24-16,-25-24 16,-24 0-16,-1-25 15,-49-50 1,74 1 0,-24-75-1,49 74 1,24 50-1,150 0 1,-75 0 0,75-99-1,-100 24 1</inkml:trace>
  <inkml:trace contextRef="#ctx0" brushRef="#br0" timeOffset="105925.647">14412 7218 0,'0'0'0,"-25"50"15,-25 24 1,-24 1-16,24-26 16,0 26-1,75-26 32,-25 50-47,25 1 16,0 123-1,0-149 1,-25-24 0,0-25-1,24 0-15</inkml:trace>
  <inkml:trace contextRef="#ctx0" brushRef="#br0" timeOffset="106079.5234">14387 7640 0,'0'0'0,"25"-50"15,-1 25-15,26 1 16,49 24 0,-49 0-1,-75 24 1,0-24-1</inkml:trace>
  <inkml:trace contextRef="#ctx0" brushRef="#br0" timeOffset="106217.0079">14238 7838 0,'0'0'0,"0"-25"32,25 1-17,99-26 1,-99 25-1,-1 0-15</inkml:trace>
  <inkml:trace contextRef="#ctx0" brushRef="#br0" timeOffset="106345.4829">14213 8037 0,'0'0'0,"-25"0"16,50 0-1,25 0 1,99-174-1,-75 50 1</inkml:trace>
  <inkml:trace contextRef="#ctx0" brushRef="#br0" timeOffset="106645.3366">14957 7169 0,'0'0'15,"0"24"1,-25 76-1,-24-26 1,-26 75 0,26-75-1,-1 1-15,25-75 16,50 0 0,0-50-16,25 25 15,74-24 1,-75 49-1,1 24 1,-75 51 0,-25-26-1,1 26 1</inkml:trace>
  <inkml:trace contextRef="#ctx0" brushRef="#br0" timeOffset="106828.8691">14684 7863 0,'0'0'16,"25"-50"-1,25 50-15,24-24 16,-24 24 0,49 24-1,-99 51 1,-50 24 0,-24-49-1,24-50 1,26-124-16</inkml:trace>
  <inkml:trace contextRef="#ctx0" brushRef="#br0" timeOffset="106929.7586">14808 7913 0,'0'0'0,"75"24"15,-26 1-15,51 0 16,123 0 0,-74-75-1</inkml:trace>
  <inkml:trace contextRef="#ctx0" brushRef="#br0" timeOffset="107127.9439">16148 7218 0,'-25'25'15,"0"25"1,0-26-16,1 26 15,-26 0-15,-24-1 16,24 1 0,-49 24-1</inkml:trace>
  <inkml:trace contextRef="#ctx0" brushRef="#br0" timeOffset="107245.7657">15726 7689 0,'0'0'0,"25"0"16,25 0-1,24 0 1,-24 0-1,98-74 1,-98-50 0,-50 74-1</inkml:trace>
  <inkml:trace contextRef="#ctx0" brushRef="#br0" timeOffset="107378.4971">16098 7417 0,'0'0'0,"0"49"15,-25 50-15,25 25 16,0 75-1,0-150 1,0-24 0</inkml:trace>
  <inkml:trace contextRef="#ctx0" brushRef="#br0" timeOffset="107546.0969">15801 7937 0,'0'0'0,"0"25"15,0 25 1,0-25 0,24-25-1,100-50 1,-24-148 0,-1 74-1</inkml:trace>
  <inkml:trace contextRef="#ctx0" brushRef="#br0" timeOffset="107845.2251">16470 7441 0,'0'0'15,"0"75"-15,-24-1 0,-1-24 16,0-1 0,50-73-1,24-51 1,51-49 15,-76 124-31,26 0 16,-25 0-16,0 50 15,-25 49 1,0-74 0,-50 24-1,-49-49 1,74 0-1</inkml:trace>
  <inkml:trace contextRef="#ctx0" brushRef="#br0" timeOffset="111092.0591">15701 8855 0,'0'0'0,"25"0"16,-25 50-16,-25 24 15,-24-24-15,-1 24 16,-49 26 0,0-51-16,24 1 15,26-25 1,-26-75-1</inkml:trace>
  <inkml:trace contextRef="#ctx0" brushRef="#br0" timeOffset="111210.4915">15404 9178 0,'0'0'15,"49"124"-15,1 0 16,-50 0-16,25 25 16,-25 24-1,25-123 1</inkml:trace>
  <inkml:trace contextRef="#ctx0" brushRef="#br0" timeOffset="111374.4818">15925 8930 0,'0'0'0,"49"0"16,1 0-16,-1 0 15,-24 49 1,-25-24 0,-25-25-1</inkml:trace>
  <inkml:trace contextRef="#ctx0" brushRef="#br0" timeOffset="111541.0114">15925 9178 0,'0'0'15,"24"0"1,26 0-1,0 0-15,49 0 16,-74 0 0,-50 25 15,-25-1-15,-24 26-16</inkml:trace>
  <inkml:trace contextRef="#ctx0" brushRef="#br0" timeOffset="111843.4437">15900 9426 0,'-50'0'16,"100"0"-16,-75 0 31,75-25-15,-1 0-1,1 25-15,24 0 16,-74 25 0,-25 0-16,1 24 15,-76 51 1,51-76-1,24 1-15,0-25 16,50 0 15,0-25-15,74-24 0,-49 24-1,49 0 1,-124 100 15</inkml:trace>
  <inkml:trace contextRef="#ctx0" brushRef="#br0" timeOffset="112089.78">15949 9798 0,'-24'0'16,"73"0"30,1 0-46,49 49 16,-74 75 0,-25-74-1,-50 49 17,-24-99-17,24-49 1,-24-51-1</inkml:trace>
  <inkml:trace contextRef="#ctx0" brushRef="#br0" timeOffset="112556.4426">16818 8756 0,'0'0'0,"-25"25"0,0 24 16,-25 1-16,1 24 16,24-24-1,0-50 17,50 25-1,-25 49-16,25 100 1,-25-75 0,0-74-1,0-50 1,0-49 0,49-75-1,-24 75 1,0-1-16,25 50 15,-1 25 1,1 0-16,49 50 16,-74 0 15,0 24-31,-25-49 16,0 24-16,-50 1 0,0-75 15</inkml:trace>
  <inkml:trace contextRef="#ctx0" brushRef="#br0" timeOffset="112693.2138">16818 9227 0,'0'0'0,"0"-24"15,24 24 1,1 0 0,0 0-1,-50 0-15,25 49 16</inkml:trace>
  <inkml:trace contextRef="#ctx0" brushRef="#br0" timeOffset="112996.9806">16694 9351 0,'0'0'15,"24"0"1,1 0 0,50-24-1,-26 24 1,-74 49-1,1 1 1,-51 24 0,26-24-1,73-50 17,26-25-17,24 0 1,-24-24-16,24 24 15,-98 0 17,24 75-17</inkml:trace>
  <inkml:trace contextRef="#ctx0" brushRef="#br0" timeOffset="113139.4946">16644 9748 0,'0'0'0,"-25"50"0,25-1 16,0-24 0,-25-25-1,25-74 1</inkml:trace>
  <inkml:trace contextRef="#ctx0" brushRef="#br0" timeOffset="113339.3644">16793 9748 0,'0'0'0,"25"25"0,-1 25 16,26-1-16,0 1 15,24-25 1,0-25-16,1 0 16,-26-25-1,51-74 1,-100 74-1,-75-25-15</inkml:trace>
  <inkml:trace contextRef="#ctx0" brushRef="#br0" timeOffset="113558.8926">16966 9674 0,'0'0'0,"-24"25"15,24-1 1,24-24-16,1 0 15,0 0-15,25-49 16,148-1 0,-124 75-1,-24 0-15,49-25 16,-74 0 15,-25-99-15</inkml:trace>
  <inkml:trace contextRef="#ctx0" brushRef="#br0" timeOffset="114333.4144">16892 8186 0,'0'0'0,"-74"0"15,-26 0 1,1 0-16,-50 0 15,-570 173 17,173 274-1,249 322 16,297-546-32,49 25-15,50-74 16,25-1-16,75-49 16,24-49-16,25-26 15,348-98 1,-299-51 0,26-48-16,-26 24 15,-24-50-15,-25 0 16,-25-24-16,-74 24 15,-74-148 1,-100 123 0,-198-173-1,-174 149 1,173 173 0,-24 50-1,-272 75 1,321-1-16,-24-74 15</inkml:trace>
  <inkml:trace contextRef="#ctx0" brushRef="#br0" timeOffset="125621.1705">17090 10418 0,'0'0'0,"25"0"63,0 0-48,0 0 1,0 0-1,24 74 17,75 422-1,0-148 0,-74-199 0,-75-174 16</inkml:trace>
  <inkml:trace contextRef="#ctx0" brushRef="#br0" timeOffset="125926.29">17785 11038 0,'0'0'16,"0"25"-1,0 0 1,0 198 0,0 50-1,-25-124 1,0-100-1,1-49-15,-51 0 16,1 25-16,-26-25 16,-73-50-1,123 26 1,-24-1 0,49 0-16</inkml:trace>
  <inkml:trace contextRef="#ctx0" brushRef="#br0" timeOffset="127129.3792">18132 12229 0,'0'0'0,"0"25"15,-74 123 1,-25-48-1,-224 197 17,298-297-17</inkml:trace>
  <inkml:trace contextRef="#ctx0" brushRef="#br0" timeOffset="127262.4575">17934 12427 0,'0'0'0,"149"25"15,-50 25 1,-25-1-16,-24 50 31,-50-173-15</inkml:trace>
  <inkml:trace contextRef="#ctx0" brushRef="#br0" timeOffset="127414.5924">18058 12700 0,'0'0'0,"25"-25"16,49 0 0,100 1-1,-100 24 1,-24 0-16,-75 0 31</inkml:trace>
  <inkml:trace contextRef="#ctx0" brushRef="#br0" timeOffset="127805.3615">17884 13022 0,'0'0'0,"-25"0"15,50 0 17,25 25-32,-1-25 15,1 0 1,-25 0-16,24 0 15,-24-25-15,0 1 16,-25 98 15,0 25-15,-25-24 0,25-50-1,-25-25 1,1-25-1,24 0 79,-25-50-78</inkml:trace>
  <inkml:trace contextRef="#ctx0" brushRef="#br0" timeOffset="128207.5544">17884 13072 0,'0'0'0,"0"25"16,0 24 0,0 1-16,25 0 15,25-25-15,-1-25 31</inkml:trace>
  <inkml:trace contextRef="#ctx0" brushRef="#br0" timeOffset="128440.6462">18728 12254 0,'0'0'0,"0"24"16,24-24-16,1 25 16,0-25-1,49 0 1</inkml:trace>
  <inkml:trace contextRef="#ctx0" brushRef="#br0" timeOffset="128657.1423">19000 12328 0,'-49'50'15,"98"-100"-15,-173 199 16,50-75-16,24 1 0,26-51 16,48-24 30,26-24-46,24-1 16,1 0 0,24 25-1,-99 0 1,-50 25 0</inkml:trace>
  <inkml:trace contextRef="#ctx0" brushRef="#br0" timeOffset="128823.6202">18628 12898 0,'-49'25'0,"98"-50"0,-123 75 16,74-25 0,0 0-16,25-1 15,24-24 1,175-24 0,48-76-1,-172 51 1,-51-50-16</inkml:trace>
  <inkml:trace contextRef="#ctx0" brushRef="#br0" timeOffset="129040.9514">18777 12675 0,'0'0'0,"-25"0"15,1 99 1,24 50 0,-25 0-16,25 50 15,25-175 17,-125-24-32</inkml:trace>
  <inkml:trace contextRef="#ctx0" brushRef="#br0" timeOffset="129190.2481">19075 12774 0,'0'0'0,"0"75"15,-25 24-15,0 75 16,25 99 0,0-174-1,25-223 1</inkml:trace>
  <inkml:trace contextRef="#ctx0" brushRef="#br0" timeOffset="130671.9712">20687 11509 0,'0'0'0,"-25"0"16,25 50-16,0 24 16,0 50-1,-49 422 16,-26-248 1,125-298-17,24 0 1,125-25 0,198 25-1,99-50 1,-273 1-1,-25 24-15,-49-25 16,-74 50 0,-26-24-16,-24 24 15,-25-50 32,-25 25-31,25 0-1,-25-74 1,25 49 0,-24-98-1,-26-51 1,25 150 0,0-100-1</inkml:trace>
  <inkml:trace contextRef="#ctx0" brushRef="#br0" timeOffset="131205.7301">22523 11609 0,'0'0'0,"-25"74"31,0 50-31,0 50 16,25-26-1,0-48-15,0-1 16,25-49-16,0-26 16,49-24-1,1 0 1,98-24-1,-49-1-15,25 0 16,0 0 0,25-24-16,98-1 15,-172 25 1,-51 25 0,-49-25 15,0 0-16,0 1 17,-25-1-17,25 0 1,0 0 0,-24-74-1,-51-99 1,75 98-1</inkml:trace>
  <inkml:trace contextRef="#ctx0" brushRef="#br0" timeOffset="132153.7539">20662 10269 0,'0'0'0,"0"99"16,-25 25-1,25 50-15,-49-25 16,24 0-16,75-25 47,173-224-16,149 26-15,-124 49-1,50 25-15,49-25 16,-25 1-16,1-1 16,148 0-1,-124 25 1,-247 0-1,-26 0 1,-74-25 0,-25 0 31,25-24-16,0-1-16,0 25 1,-74-123 0,-1-26-1,75 75 1,-24 0-16</inkml:trace>
  <inkml:trace contextRef="#ctx0" brushRef="#br0" timeOffset="135450.3343">9178 10046 0,'0'25'16,"49"74"0,51-25-1,-1 26-15,50-1 16,49 25-16,25 0 15,25-25 1,0 0-16,0 0 16,0 25-1,348 125 17,-571-249-1,-50 0-16</inkml:trace>
  <inkml:trace contextRef="#ctx0" brushRef="#br0" timeOffset="135700.8733">11534 10765 0,'0'0'0,"25"50"15,25 49-15,-26 25 16,-24 0-1,0 0-15,-24-49 16,-26-1-16,-99 0 31,-74-49-15,99-25 0,-75-25-1,150-24 1,98-1-16</inkml:trace>
  <inkml:trace contextRef="#ctx0" brushRef="#br0" timeOffset="136333.4443">14759 10517 0,'0'0'15,"-25"0"-15,-25 50 0,-49 49 16,-50 50 0,0 49-16,-49 1 15,0 24 1,24-74-16,50-25 16,25-50-16,49-49 15,75-199 16</inkml:trace>
  <inkml:trace contextRef="#ctx0" brushRef="#br0" timeOffset="136529.1464">13543 11286 0,'0'0'16,"-49"75"0,-1 73-16,1 1 15,-1 0 1,75-25-1,148-74 1,1-100 0,248-49-1,-274 99-15,-73 0 16,-75-25 0</inkml:trace>
  <inkml:trace contextRef="#ctx0" brushRef="#br0" timeOffset="137015.7025">11956 12378 0,'0'0'0,"-25"24"16,-49 100-16,-26 25 15,26-50 1,0 1-16,24-51 16,50-24-16,25-75 47,124 26-16,-100 272-16,-24-99 1,-25 49 0,0-148-1,50-50-15</inkml:trace>
  <inkml:trace contextRef="#ctx0" brushRef="#br0" timeOffset="137165.9898">12179 12675 0,'0'0'0,"0"25"0,-50 99 16,1 0-1,-1 25 1,25-149 0</inkml:trace>
  <inkml:trace contextRef="#ctx0" brushRef="#br0" timeOffset="137582.6989">12353 12452 0,'0'0'0,"25"0"31,-25 50-31,-25 24 16,-25 25-1,25-74 1,25-75-1,50-24-15,74-25 16,-74 99 0,24 0-1,-24 49-15,-26 125 32,-73-100-17,-75 50 1,-50-49-1,100-100 1,49-49 0,75 49-1,49 25 1,50 25 0,49-25-1,-148 0 1,-1 0-1</inkml:trace>
  <inkml:trace contextRef="#ctx0" brushRef="#br0" timeOffset="137949.078">12601 12998 0,'0'0'0,"-99"74"16,-1 50-16,1-25 15,25 1 1,123-175-1,51-24 1,123-75 0,-99 125-1,-124 123 1,-99 75 0,24-99-1,26 24 1,49-99-1,24-24 1,26-1-16,-25 50 16,0 0-1,-1 25-15,-48 99 32,-26-25-17,0-74 1,50-174-16</inkml:trace>
  <inkml:trace contextRef="#ctx0" brushRef="#br0" timeOffset="138281.8809">13196 12700 0,'0'0'15,"25"25"1,-25 24-16,-25 1 15,-74 49 1,0-49 0,24-50 15,75 25 0,0 24-15,0 100-1,0-74 1,50-1 0,99-74-1,-25-174 1,-50 75 0</inkml:trace>
  <inkml:trace contextRef="#ctx0" brushRef="#br0" timeOffset="138581.1091">13469 12626 0,'0'0'0,"-25"24"0,-24 51 16,-1 24-16,0-25 15,26 1 17,98-125-17,-24-24 1,49-75-1,-50 124-15,-24 0 16,0 25 0,-25 50-1,-25 24-15,-24 26 16,-26-1 0,-74 74-1,75-148 1,24-25-1</inkml:trace>
  <inkml:trace contextRef="#ctx0" brushRef="#br0" timeOffset="138730.8543">13320 12898 0,'50'0'16,"-100"0"-16,149 0 0,-49 25 16,0 25-16,49-25 15,0-1 1,99 1-1,-173-25 1</inkml:trace>
  <inkml:trace contextRef="#ctx0" brushRef="#br0" timeOffset="144375.7426">12700 12204 0,'0'0'0,"-25"-25"0,25 0 15,0-24-15,-25 24 16,1 0-1,-125 0 17,-124 25-1,149 0-31,25 0 16,24 25-16,-24 0 15,-50 49 1,75-24-1,-100 99 1,25 124 15,75-1-15,49-73 0,25-100-1,50 149 1,99-25-1,-25-123 1,0 24-16,223 0 16,-99-100-1,-25-24-15,0-24 16,273-76 0,-297 76-1,-1-51-15,-24 26 16,-25-1-1,-75 25-15,-49-124 16,-25-99 15,-25 99-15,-49-148 0,-75-1-1,-49 75 1,74 149-1,-199-51 1,25 125 0,174-24-1</inkml:trace>
  <inkml:trace contextRef="#ctx0" brushRef="#br0" timeOffset="147872.4882">6400 4366 0,'0'0'0,"0"74"15,0 50-15,-25 50 16,0 24-16,0-49 15,0 124 17,199-248-1,148-25 0,-123 24-15,74-24-16,272-49 15,-247 49-15,-25-25 16,-25 25 0,273-25-1,-323 25 1,125-74 0,-75 49-1,-124 25 1,-74 0-1,-50-25 17,-25 0-1,0-74 0,0 25-15,-74-150-1,49 26 1,1 173 0,24-24-16</inkml:trace>
  <inkml:trace contextRef="#ctx0" brushRef="#br0" timeOffset="149370.2407">6424 4266 0,'0'0'0,"0"-24"0,0-26 15,0 25-15,50-24 16,0-26 0,222-148 15,125-25 0,-297 248-15,-51 49-1,125 100 1,49-25 0,-99-74-1,0-25-15,99-25 16,-123-25 0,-26-49-1,0-26 1,26-73-1,-100 123 1,0 0 0,-25 100-1,25 24 1,25 75 0,-1-124-1,76 50 1,98-75-1,-74-75 1,0 26-16,124-76 16,-149 76-1,-24 24-15,-26 25 16,26 25 0,-50 24 15,-25 150-16,0-75 1,0-25 0,24-49-1</inkml:trace>
  <inkml:trace contextRef="#ctx0" brushRef="#br0" timeOffset="163473.2599">6648 10641 0,'0'0'0,"-25"0"62,25 25-62,-25 25 16,0 49-1,-24 50-15,-26-25 16,-74 248 15,50-323 0,99-24-15</inkml:trace>
  <inkml:trace contextRef="#ctx0" brushRef="#br0" timeOffset="163657.2859">6152 11410 0,'0'0'16,"0"99"-1,0-24-15,0-26 16,49 1-1,75-25 1,75-75 0,-75-49-1,-50-75 1,-49 174 0</inkml:trace>
  <inkml:trace contextRef="#ctx0" brushRef="#br0" timeOffset="164825.8559">4961 12179 0,'0'0'0,"0"25"32,-25 25-17,-49 24-15,24 50 16,-49-25-16,24 25 16,26-49-16,-26-26 15,26-24 1,49 0-1</inkml:trace>
  <inkml:trace contextRef="#ctx0" brushRef="#br0" timeOffset="164988.2772">4911 12328 0,'0'0'0,"75"25"16,-26 49-16,1 1 15,24 49 1,-49-100-1,-25 1 1</inkml:trace>
  <inkml:trace contextRef="#ctx0" brushRef="#br0" timeOffset="165171.9063">4762 12750 0,'0'0'15,"50"24"1,0-24 0,24 0-1,125-49 1,-175-1 0,1 50-16</inkml:trace>
  <inkml:trace contextRef="#ctx0" brushRef="#br0" timeOffset="165424.7985">4762 13047 0,'0'0'0,"0"25"16,25-25 0,25-25-1,0-24 1,24-1-1,50 50 1,-99 124 0,-75 25-1,1-99 1,-1-26-16,0 1 16,26-50-16,24-24 15</inkml:trace>
  <inkml:trace contextRef="#ctx0" brushRef="#br0" timeOffset="166189.6889">5457 12353 0,'0'0'0,"25"25"0,-25 24 16,25-24-1,24-25-15,1 0 16,123-99 15,-148 124 0,-174 198-15,75-149 0,-50 50 15,99-99-16,50-25 1,25-25 0,49-49-1,124-50 1,-124 124 0,-148 25-1,24 74 1</inkml:trace>
  <inkml:trace contextRef="#ctx0" brushRef="#br0" timeOffset="166350.1389">5556 12898 0,'0'0'0,"-74"50"16,74-25 15,49 0-31,150-25 16,24-75 15,-148 26-16,-26-1-15,-49 0 16,0 26-16</inkml:trace>
  <inkml:trace contextRef="#ctx0" brushRef="#br0" timeOffset="166501.4094">5730 12774 0,'0'0'0,"-25"25"15,0 74-15,0 1 16,1 98-1,24-148 1,49-100 15</inkml:trace>
  <inkml:trace contextRef="#ctx0" brushRef="#br0" timeOffset="166634.1652">5879 12750 0,'0'0'0,"0"74"31,0 50-31,0 25 16,-25 0 0,25-50-16,0-49 15,50-1 1</inkml:trace>
  <inkml:trace contextRef="#ctx0" brushRef="#br0" timeOffset="173930.8053">6548 3150 0,'0'0'0,"0"-25"0,0 1 16,25-26 0,0 0-16,49-24 15,-24 0-15,24-1 31,199-247 1,-223 272-1,148 224 0,50-50-15,-124-99-1,50-25-15,0-25 16,-1-25 0,1-24-16,74-100 15,-174 100 1,-49-50 0,-50 24 15,-24 100-16,-1 100 1,50-26 0,25 0-1,74-24 1,124-75 0,26-49-1,-175 49 1,25 25-1,-24 99 1,-51 0 0,26 1-16,0-1 15,-1 0-15,-24-49 16,0 24 0,-50-24-1,25 24 1</inkml:trace>
  <inkml:trace contextRef="#ctx0" brushRef="#br0" timeOffset="179392.0737">4192 13891 0,'0'0'0,"-25"0"16,50 0 31,25 24-32,24 51-15,50-26 16,223 1 15,149-50-15,-248 0 0,224 0-1,-299 0-15,-24 0 16,-50-25-16,1 0 15,24-49 1,-75 49 0,-24-49-1,0 24-15,-25 25 16,0-24-16,25-26 16,-1-173-1,-24 75 1,0-100-1,0 50 1,-24 99 15,-26 24-31,-24 1 16,-26 0-16,1 0 0,0 24 16,25 26-1,-125-26 1,75 50-1,25 25-15,0-24 16,-1 24-16,1-25 16,-99 0-1,24 0 1,50 25 0,-74-25-1,24 25 1,100 0-1,-1 0-15,-49 50 16,75 0 0,-26-1-1,1 1 1,-50 49 0,74-49-1,-24 24 1,-25 75-1,74 99 1,50 50 0,24-100-1,1-74 1</inkml:trace>
  <inkml:trace contextRef="#ctx0" brushRef="#br0" timeOffset="181542.6977">17785 12105 0,'0'0'0,"-25"0"15,0 0-15,-24-25 16,-26 25 0,26 0-1,-125 74 16,124-49 1,26 50-17,-1 24 1,25 25 0,0-50-1,0 174 1,0-25-1,0-49 1,0-75 0,25 75-1,24-25 17,-24-25-17,49-25 1,-49-49-1,75 49 1,48-50 0,76-24-1,-100-25 1,148 0 0,1 0-1,-25 0 1,-124 0-1,-49 0-15,24-25 16,-49 1 0,24-1-16,50-25 15,-74 25 17,74-49-17,-50-25 1,25-50-1,1-25 1,-76 75 0,26-99-1,-25 49 1,-25 0 0,0 25-1,0 25 1,-25-50-1,-25 25 1,26 74 0,-51-24-1,26 49 1,-1 0 0,0-24-16,-24-1 15,-1-24 1,26 49-1,-50 25 1,-1-25 0,1 25-1,-25 0 1,50 0 0,-125 74-1,-24-24 1,124-25-1,0 0-15,-1-25 16,1 0-16,-25 24 16,0 1-1,25-25-15,-99 25 16,98-75 15</inkml:trace>
  <inkml:trace contextRef="#ctx0" brushRef="#br1" timeOffset="197323.6185">16669 13419 0,'0'0'0,"-25"0"15,0 0 1,25-24 0,-25 24-16,-74 223 31,74-99-15,50 0-1,50-99 1,49-125-1,-100 26 1,1-50 0,-50 25 15,-49 74-15,49 25-1,25 25 1</inkml:trace>
  <inkml:trace contextRef="#ctx0" brushRef="#br1" timeOffset="197510.5607">16917 13469 0,'0'0'0,"-50"0"0,1 25 16,24 49-16,25 1 15,0 24 1,25-50 0,24-49 15</inkml:trace>
  <inkml:trace contextRef="#ctx0" brushRef="#br1" timeOffset="197658.9263">17041 13494 0,'0'25'16,"25"24"0,-25 26-16,0-1 15,0 0 1,24-74 0</inkml:trace>
  <inkml:trace contextRef="#ctx0" brushRef="#br1" timeOffset="197823.6682">17239 13543 0,'0'0'0,"0"25"0,0 25 15,0 99 17,-49-1-17,-1-98 1,25 0-16</inkml:trace>
  <inkml:trace contextRef="#ctx0" brushRef="#br1" timeOffset="198606.1969">13345 13965 0,'0'0'0,"-25"50"0,-24 74 16,49-25-16,0-25 15,24-24 1,26-50-16,0 0 16,24-50-16,-49-24 15,0-1 1,-25 26-16,-100-1 47,51 75-16,49-75-31</inkml:trace>
  <inkml:trace contextRef="#ctx0" brushRef="#br1" timeOffset="198789.8433">13816 13965 0,'0'0'16,"-25"25"-16,1 49 15,-1 50-15,25-49 16,25-1 0,74-49-1,-74-75 1,24 50 0</inkml:trace>
  <inkml:trace contextRef="#ctx0" brushRef="#br1" timeOffset="198905.7382">14039 14015 0,'0'0'0,"-24"0"16,24 24-16,0 51 15,0 24-15,-25-25 16,50-49 0</inkml:trace>
  <inkml:trace contextRef="#ctx0" brushRef="#br1" timeOffset="199089.5497">14436 13915 0,'0'0'0,"0"25"0,-24 25 16,-1 24 0,0 25-1,-25 1 1,1-51-1,24 1-15</inkml:trace>
  <inkml:trace contextRef="#ctx0" brushRef="#br1" timeOffset="200558.0582">6226 14362 0,'0'0'0,"-25"25"16,25 24-16,-25 26 16,25-26-1,25 1-15,0-25 16,0 0-16,0-25 16,24 0-1,1-25-15,-1-74 16,1-125 15,-199 175 0,50 148-15,74-25 0,50-74 15</inkml:trace>
  <inkml:trace contextRef="#ctx0" brushRef="#br1" timeOffset="200820.675">6796 14064 0,'0'0'0,"-49"0"0,24 50 15,-25 24 1,50-24-16,0 24 16,0 1-16,25-1 15,74 25 1,-24-74 0,-1-25-1,-24-124 1</inkml:trace>
  <inkml:trace contextRef="#ctx0" brushRef="#br1" timeOffset="200970.1604">6970 14139 0,'0'0'0,"0"24"16,0 26-16,0 0 15,0 24 1,0-49-1,25-25-15</inkml:trace>
  <inkml:trace contextRef="#ctx0" brushRef="#br1" timeOffset="201137.5673">7293 13965 0,'0'0'0,"0"74"16,0 50-1,0 0 1,-25 25 0,-25-99-1,50-25-15</inkml:trace>
  <inkml:trace contextRef="#ctx0" brushRef="#br1" timeOffset="280947.6445">15404 10368 0,'0'0'0,"25"0"47,24-24-47,1-1 16,-1 25-16,26 0 15,-1-25 1,422-49 15,-74 49 1,-174-25-17,-124 50 1,0-25-16,50 1 15,-150 24 1,1 0 0,-25-25-1,-25 25 142,1 0-142,-51 0-15,26 0 31</inkml:trace>
  <inkml:trace contextRef="#ctx0" brushRef="#br1" timeOffset="286540.4084">18926 11361 0,'0'0'0,"25"24"16,0 1-16,-1 25 16,-24-1-1,50 26-15,-25-1 16,24 174 15,-49-173 0,-74-51-15,24-24 0</inkml:trace>
  <inkml:trace contextRef="#ctx0" brushRef="#br1" timeOffset="286720.4045">18901 11981 0,'0'0'15,"-25"0"1,25 24-16,25 26 16,25 0-1,24-1 1,25-74 0,25-99-1,-99 50 1,0 24-1,-25 1 1</inkml:trace>
  <inkml:trace contextRef="#ctx0" brushRef="#br1" timeOffset="307120.4425">19893 14163 0,'0'0'0,"0"-74"0,0 24 16,0 26-1,0-1-15,-24 25 32,-26 74-17,-24 174 1,-26 50-16,1 49 15,74 149 17,348-520-1,-274-175-15,-73 75-1,-26 74 1,-49 26-1,0 24 1,74 49 15</inkml:trace>
  <inkml:trace contextRef="#ctx0" brushRef="#br1" timeOffset="308250.014">19174 14536 0,'0'0'0,"0"-25"0,0 0 15,25 50 16,-25 0-15,0-1 0</inkml:trace>
  <inkml:trace contextRef="#ctx0" brushRef="#br1" timeOffset="308986.5633">19273 14412 0,'0'0'0,"0"99"0,0 25 16,25 25 0,49-1-1,100 1 1,-99-99-1,-1-25-15,-24-1 16,-100-73 15,-24-50-31,-26-50 16,26-50 0,-1-148-1,75 297 1,124 274-1,50 148 1,-99-248 0,24 49-1,-74-123 17,-25-75-17,-50-198 1,0 0-1,-49-249 1,99 348 0,50 149-1,-1 74-15,1 50 16,0 0-16,-26 0 16,26 49-1,-25-123 1,-25-100-1,0-49 1,0-199 0,-25-25-1,25 224 17,25 123-17,24 75-15,-24 25 16,0 0-16,0 0 15,0-50 1,-25-49-16,0 49 16</inkml:trace>
  <inkml:trace contextRef="#ctx0" brushRef="#br1" timeOffset="313595.302">19248 10815 0,'0'0'0,"-49"0"16,24 0-16,50 0 47,49 0-32,50 0 1,25-50-16,0 25 15,-50-24 1,0 49 15,-148 297 1,24-173-17,0-24-15,25 24 16,-25 0-16,1-50 15,24 25 1</inkml:trace>
  <inkml:trace contextRef="#ctx0" brushRef="#br1" timeOffset="332459.5288">7987 10765 0,'0'0'0,"0"25"94,0 74-94,0 50 15,0 0-15,0 0 16,25 74 15,-25-198 0</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53:39.096"/>
    </inkml:context>
    <inkml:brush xml:id="br0">
      <inkml:brushProperty name="width" value="0.05292" units="cm"/>
      <inkml:brushProperty name="height" value="0.05292" units="cm"/>
      <inkml:brushProperty name="color" value="#FF0000"/>
    </inkml:brush>
  </inkml:definitions>
  <inkml:trace contextRef="#ctx0" brushRef="#br0">4018 10641 0,'0'0'0,"25"0"47,0 0-16,0 0-31,0 0 16,-1 0-16,1 0 15,50 0 16,123 50 1,-148-50-17,98 0 1,1 0 15,50 0-15,24 25-1,-99-25 1,99 0 0,25 0-1,-99 0 1,0 0-16,0 0 16,24 0-16,26 0 15,173 0 1,50-25-1,-224 25 1,0-25-16,26 25 16,-1 0-1,-25 0-15,249 0 16,-224 0 15,199 25-15,24 0-1,-24-1 1,0 26 0,-224-25-1,224 0 1,-25-1 0,24-48-1,-197 24 1,-26 0-16,25-25 15,0 25 1,-24 0-16,223-25 16,-199 0-1,-25 0 1,-24 25-16,0 0 16,-1 0-16,-49 0 15,-25 0 1</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53:46.676"/>
    </inkml:context>
    <inkml:brush xml:id="br0">
      <inkml:brushProperty name="width" value="0.05292" units="cm"/>
      <inkml:brushProperty name="height" value="0.05292" units="cm"/>
      <inkml:brushProperty name="color" value="#FF0000"/>
    </inkml:brush>
  </inkml:definitions>
  <inkml:trace contextRef="#ctx0" brushRef="#br0">4068 7020 0,'0'0'0,"25"0"16,24 0-1,1-25-15,24 0 16,1 0-16,24 1 16,25 24-1,-25 0-15,323 49 47,148 26-16,-247-51-15,24-24 0,-173 0-1,-1 0-15,-24 0 16,0-24-16,-25 24 16,174 0-1,-50 74 1,-174-49-1,1 0-15,-51-1 16,1-24 0,-149 0 31</inkml:trace>
  <inkml:trace contextRef="#ctx0" brushRef="#br0" timeOffset="1411.2914">14238 7094 0,'0'0'0,"49"25"0,76 0 16,48 0-16,125-25 31,1091-50 0,-967 149 1</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54:06.819"/>
    </inkml:context>
    <inkml:brush xml:id="br0">
      <inkml:brushProperty name="width" value="0.05292" units="cm"/>
      <inkml:brushProperty name="height" value="0.05292" units="cm"/>
      <inkml:brushProperty name="color" value="#FF0000"/>
    </inkml:brush>
  </inkml:definitions>
  <inkml:trace contextRef="#ctx0" brushRef="#br0">11559 6970 0,'0'0'0,"50"0"47,-1 0-47,26 0 16,49 25-16,24-25 15,76 25 1,-1-25-16,25-25 15,50-25 1,619 1 15,-718 49 1,-249-25-32</inkml:trace>
  <inkml:trace contextRef="#ctx0" brushRef="#br0" timeOffset="981.9416">16446 7045 0,'0'0'0,"-25"0"16,0-25-16,25 0 16,25 25-1,49 25-15,75 24 16,74 1-16,75-25 15,24-25 1,50 0-16,-74 0 16,-25 0-1,173-174 1</inkml:trace>
  <inkml:trace contextRef="#ctx0" brushRef="#br0" timeOffset="3663.4748">20613 7169 0,'0'0'0,"24"0"31,76-25-31,73 25 16,51-25-16,24 50 15,0 24-15,74-24 16,1 0 0,24 0-16,25-25 15,372-99 16</inkml:trace>
  <inkml:trace contextRef="#ctx0" brushRef="#br0" timeOffset="10622.4731">10517 8607 0,'0'0'0,"0"25"16,0 0-1,25 24-15,0-24 16,173-25 15,-148 0-31,74-25 31,-75 25-15,-24-24 0,25 24-1,-25 0 1,24 24-16,1 1 16,49 0-16,-24-25 15,98 0 1,-74 0-1,-49 0 1,24-25 0,50-24-1,25-1 1,-50 50 0,100 50-1,24-1 1,0-24-1,75-25 17,-174 0-17,50 0 1,-100 0 0,-74-50-1</inkml:trace>
  <inkml:trace contextRef="#ctx0" brushRef="#br0" timeOffset="27306.075">8706 4514 0,'0'0'0,"-24"0"32,48 25-1,1 0-31,50 0 16,222 99 15,323-50 16,-198-74-32,74 0 1,-223 0 0,322 0-1,-24 0 1,-1 0-1,1 50 1,-298-25 0,272 0-1,-24-25 1,-273 24 0,149 1-1,-198-25-15,-50-25 16,-1 25-1,-73-24-15,-50-26 16</inkml:trace>
  <inkml:trace contextRef="#ctx0" brushRef="#br0" timeOffset="28139.3183">12601 2580 0,'0'0'0,"0"74"47,0 50-47,0 50 16,0 49 0,0 50-16,0 0 15,-25 992 16,0-323 16,25-793-31,0 74 0,25-173-1,-75-25-15</inkml:trace>
  <inkml:trace contextRef="#ctx0" brushRef="#br0" timeOffset="29388.3475">16892 1910 0,'0'0'0,"0"-25"15,-25 25-15,75 25 32,49 99-32,0 0 15,0 50-15,1-75 16,-26 0 0,-24-25-16,-1-98 31</inkml:trace>
  <inkml:trace contextRef="#ctx0" brushRef="#br0" timeOffset="29520.8202">17512 2034 0,'0'0'0,"-149"124"16,25 25-16,0 24 16,75-49-1,24-99 1</inkml:trace>
  <inkml:trace contextRef="#ctx0" brushRef="#br0" timeOffset="29787.5689">18132 2530 0,'0'0'0,"0"74"16,0 51-1,-25 23 1,25-172-1</inkml:trace>
  <inkml:trace contextRef="#ctx0" brushRef="#br0" timeOffset="30453.5821">18802 1860 0,'0'0'0,"-25"25"0,25 50 15,0-1-15,50 75 31,173-124 1,-49-249-1,-150 324 0,-24-1-15,-24 149-1,-51-50 1,1-123 0,-1-26-16,1-24 31,49-50-31,25-74 16,0 25-1,124-50 1,-49 99-1,-1 0-15,50 25 16,-149-25 0,100 50-1</inkml:trace>
  <inkml:trace contextRef="#ctx0" brushRef="#br0" timeOffset="31136.8747">20513 1786 0,'0'0'0,"-24"0"0,48 25 31,26 24-15,24 26-16,274-1 31,-199-74-15,-50 25-1,-124 49 1,-223 125 0,-25-50-1,149-100 17,-25-24-17,174 0-15</inkml:trace>
  <inkml:trace contextRef="#ctx0" brushRef="#br0" timeOffset="31702.0706">21977 2406 0,'0'0'0,"-25"0"16,75 0-1,-25 50 1,-1-26-16,-222 200 31,148-175 16,150 26-31,-1-50-1,25-25-15,-25 0 16,-25-50-16,-24 0 16,-25-74-1</inkml:trace>
  <inkml:trace contextRef="#ctx0" brushRef="#br0" timeOffset="31918.7488">21630 2009 0,'0'0'15,"24"0"-15,26 0 16,49 0-16,224 25 31,-26-25-15,-197-25-1,-26-49-15</inkml:trace>
  <inkml:trace contextRef="#ctx0" brushRef="#br0" timeOffset="32268.9569">22250 1042 0,'0'0'0,"-75"0"0,1 25 15,24 49 1,-24 75 0,124 24-1,148-49 1,-99-99 0,100-50-1,-125 25 1</inkml:trace>
  <inkml:trace contextRef="#ctx0" brushRef="#br0" timeOffset="42266.6106">13221 8434 0,'0'0'0,"-25"0"32,50 24-17,0 51 1,0-1-1,24-49-15,125-25 32,-100-124-17,25 0-15,25-50 16,-124 150 15,0-76-15</inkml:trace>
  <inkml:trace contextRef="#ctx0" brushRef="#br0" timeOffset="43575.1541">22870 3200 0,'-25'25'16,"25"49"0,0 0-16,25 1 15,0-26-15,49-49 16,1 0-16,49-49 16,-25-75-1,25 25-15,99-174 47,-198 273-47</inkml:trace>
  <inkml:trace contextRef="#ctx0" brushRef="#br0" timeOffset="45705.8428">12303 2034 0,'0'0'0,"-49"0"16,49 25 15,24 24-31,1 1 16,0-25-1,-25 24-15,-25 1 16,-24 0 0,-1-26-1,0 1 17,373 0-1,-26-75-16,-173 26 1,-124-1 0,-49 25-1</inkml:trace>
  <inkml:trace contextRef="#ctx0" brushRef="#br0" timeOffset="45894.5105">11956 1662 0,'0'0'15,"49"-50"-15,26 25 16,49 1 0,25 24-16,-25 0 15,0-25-15,-50-25 16</inkml:trace>
  <inkml:trace contextRef="#ctx0" brushRef="#br0" timeOffset="46222.1462">12526 794 0,'0'0'0,"-49"0"0,-26 49 16,26 1-1,-50 124 1,99-26-1,124-24 1,-25-99 0,25-25-16,-50-25 15,25 25 1</inkml:trace>
  <inkml:trace contextRef="#ctx0" brushRef="#br0" timeOffset="52648.5308">9872 3150 0,'0'0'0,"-25"0"16,25 25 15,50 0-16,49 49-15,1 50 16,-1 25-16,25 0 16,99 49-1,-49-123 17,-199-100-17</inkml:trace>
  <inkml:trace contextRef="#ctx0" brushRef="#br0" timeOffset="52834.5236">10592 3150 0,'0'0'16,"-149"149"0,74-25-16,-24 0 15,-74 174 1,123-125-1,0 1 1,50-25 15</inkml:trace>
  <inkml:trace contextRef="#ctx0" brushRef="#br0" timeOffset="54846.3818">13990 3076 0,'0'0'0,"0"-50"0,-25 50 16,25 50 15,0 74-15,0 25 0,99 49-1,75-124 1,-125-74-1,26-148 1,-50-26 0,0 75 15,24-50-15,-24 75-1,0 74 1,0 49-1,-1 1 1,1 49-16,0 25 16,0 74-16,-25-49 15,-25 124 1,-25-74 0,1-125-1,-26 25 1,-24-74-1,74-50 1,-24-24 0,24-26-1,25 50-15,25 1 16,49-26 0,174-74-1,-124 50 1,25-1-1,-50 26 1,-49 49 0,-75 0-1,25 49 1</inkml:trace>
  <inkml:trace contextRef="#ctx0" brushRef="#br0" timeOffset="55666.386">15478 4490 0,'0'0'0,"-25"0"0,50 0 31,50 24-15,-1 1-16,25-25 15,0 25 1,1 0-16,-26-25 16,-74 99 15,-74-25-31,-199 125 31,198-174-15,-73-25-16,148 25 15</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55:22.415"/>
    </inkml:context>
    <inkml:brush xml:id="br0">
      <inkml:brushProperty name="width" value="0.05292" units="cm"/>
      <inkml:brushProperty name="height" value="0.05292" units="cm"/>
      <inkml:brushProperty name="color" value="#FF0000"/>
    </inkml:brush>
  </inkml:definitions>
  <inkml:trace contextRef="#ctx0" brushRef="#br0">9773 7293 0,'0'0'0,"25"24"32,0 1-32,49 0 15,0 25-15,26-50 16,-26 0 0,25-25-16,-24 0 15,24 0-15,0-24 16,25 24-16,0-25 15,199-49 17,-125 99-17,50 50 1,-124-26 0,0 1-1,0-25 1,25 25-16,-25-25 0,25 0 15,-25 25 1,124-25 0,-124-25-1,124-25 1,0 50 0,-49 50-1,-1-25 1,-99-25-1,100 0 1,-51 25 0,-98-25-1,-25 0-15,24 0 16,-24-25 0,0 25-16,0 0 15,-25-25 1,25 25-1,0 0 1,-25-25 0,49 0-1,-49 1 1</inkml:trace>
  <inkml:trace contextRef="#ctx0" brushRef="#br0" timeOffset="1422.2754">15999 7615 0,'0'0'0,"25"0"46,0 25-30,24 0-16,26-1 16,49 1-16,0-25 15,0 0-15,25-49 16,-25 24 0,297-25 15,-73-74 0,-125 99-15,-124 1-1,0 24-15,50 24 16,-50-24 0,0 0-1,1 0-15,98 0 16,-74 0 15,75-49-15,49-26-1,-25 51 1,-49 24 0,-100 24-1,75 26 1,-25-25-1,-75 0 1,1 24-16,49-24 16,-49-25-1,-1 0-15,1 25 16,0-25 0,-75-25 15</inkml:trace>
  <inkml:trace contextRef="#ctx0" brushRef="#br0" timeOffset="8405.7569">7888 8458 0,'0'0'0,"0"25"16,25-25-1,24 0 1,51 0-16,-1-49 15,0 24-15,0-25 16,-24 25 0,-26 25-16,-49-24 31,-25-51-15</inkml:trace>
  <inkml:trace contextRef="#ctx0" brushRef="#br0" timeOffset="8826.3953">8260 8533 0,'0'0'0,"-25"25"31,-24 49-15,-1 0-1,0 1-15,1-50 16,24-1 0,25 1 15,25 0-31,24-25 15,100 0 1,-74 0 0,24-25-1,-99 0-15,0-24 32,-25 24-32,-25-25 15,26 26 1,-26-1-1,25-25-15,25 1 16</inkml:trace>
  <inkml:trace contextRef="#ctx0" brushRef="#br0" timeOffset="10720.3184">8260 8310 0,'0'0'0,"-50"0"0,1 0 16,-26 49-16,26 50 15,24 50 1,0-25-16,25-25 16,25-49-16,49 0 15,1-50 1,173-224 15,-298-48 0,-49 247-15,49 99 0,1 25-1,24 25-15,25-24 16,50-51-16,74-49 31,0-149-15,-100 1-1,-24 24-15,0 49 16,-49 50-16,-1 25 16,-99 100-1,100 24 1,-1 49-1,50-148-15,25-50 16</inkml:trace>
  <inkml:trace contextRef="#ctx0" brushRef="#br0" timeOffset="23358.4668">11212 2927 0,'0'0'0,"-50"-25"16,25 0-1,25 1-15,50 48 32,24 26-17,50 24-15,0 1 16,25-26-1,322-73 17,-272-51-1,-50 26-15,49 49-1,50 24 1,-99-24-1,174 0 1,-26-74 0,1 24 15,-174 26-15,99-1-1,25 25 1,-74 0-1,-125 0 1,1 0-16,-50 25 16,0 49-1</inkml:trace>
  <inkml:trace contextRef="#ctx0" brushRef="#br0" timeOffset="24590.7197">16570 2977 0,'0'0'0,"-25"0"16,74 0 15,1 0-31,49 0 16,0 24-16,25 1 15,0-25 1,0 25-16,-49-25 16,272 0 15,-74-50 16,-25-24-32,-25 0 1,-49 98 0,-100 1-1,1 0-15,24 0 16,0 0-16,0-25 16,149 0-1,0 0 1,-99 0-1,99 0 1,25 0 0,0 0-1,-50 0 1,-123 0 0,98 24 15,-99-24-16,-74 0 1</inkml:trace>
  <inkml:trace contextRef="#ctx0" brushRef="#br0" timeOffset="26889.9252">15478 2332 0,'0'0'0,"25"0"16,25 0 15,-26 24-31,1 1 16,-25 25-16,0 24 15,-25 25 1,-24-24-16,-26 49 31,100-124 0,99 0-15,99-25 0,-99 0-1,-24 1 1</inkml:trace>
  <inkml:trace contextRef="#ctx0" brushRef="#br0" timeOffset="27089.9567">15255 1761 0,'0'0'0,"25"0"16,49 25-16,199 0 15,-124 0 16,-25-25-15,-25 0-16</inkml:trace>
  <inkml:trace contextRef="#ctx0" brushRef="#br0" timeOffset="27430.705">15949 1067 0,'0'0'0,"-74"0"15,-25 24 1,49 51-16,-49 98 31,99-98-15,25-1-16,99 50 15,-25-99-15,0-25 16,-24-25 0,49 25 30</inkml:trace>
  <inkml:trace contextRef="#ctx0" brushRef="#br0" timeOffset="28057.8952">12030 1389 0,'0'0'0,"50"0"15,24 74 1,50 1-16,50 49 16,-25-25-16,0 0 15,-25-49-15,0-25 16</inkml:trace>
  <inkml:trace contextRef="#ctx0" brushRef="#br0" timeOffset="28190.4632">12849 1265 0,'0'0'0,"-149"124"0,-25 124 15,-98 273 1,98-347-1</inkml:trace>
  <inkml:trace contextRef="#ctx0" brushRef="#br0" timeOffset="29036.0718">18678 1116 0,'0'0'0,"-25"0"15,-24 50-15,-1 74 16,0 248-1,174-74 17,298-596-1,-224-49 0,-173 347 0,-25 49-15,0 50-16,0 25 16,0 25-16,-25 0 15,-74 99 1,-50-49 0,100-150-1,-50-49 1,74-124-1,74 50 1,125-125 0,-75 125-16,0 24 15,-24 26-15,-1-1 16,1 25 0,-51-25-1</inkml:trace>
  <inkml:trace contextRef="#ctx0" brushRef="#br0" timeOffset="53794.9219">6300 10517 0,'0'0'0,"-24"50"0,-1-25 15,50-25 32,49-50-31,25 50 0,25 0-16,248 50 15,75-50 1,-224-25-1,149-25 17,-149 50-17,-173 0 1,-25 0 0,-50-25-16,-49 1 15,49 24 1</inkml:trace>
  <inkml:trace contextRef="#ctx0" brushRef="#br0" timeOffset="82251.4855">9699 14808 0,'0'0'0,"0"25"46,24 50-30,1 24-16,0 25 16,-25 25-1,0-25-15,0 0 16,25 49 15,-25-148 0,49-25-15,26 0 15,49 25-15,-50-25 0,125 25-1,74 0 1,-100-25-1,224 0 1,50 0 0,73-25-1,1 25 1,-248 0 0,0 0-16,-25 25 15,25-1 1,25 1-16,223 0 15,24 25 1,-272-26 0,248 26 15,50-25-15,-323 0-1,0-25-15,24 0 16,-48 0-16,24 0 15,173 24 1,-49-24 0,-223 0-1,124 25 1,-124-25 0,-75 0-1,-74-49 79,0-1-78,0 0-16,25-49 15,0 0 1,0-75-16,0 26 15,-1 73 1,-48-24 0,-76 49-1,26 1 1</inkml:trace>
  <inkml:trace contextRef="#ctx0" brushRef="#br0" timeOffset="91858.3175">18901 10716 0,'0'0'0,"50"0"32,-1 0-17,51 0-15,24 0 16,49 0-16,51 0 15,569 0 17,224-149-1,-620 74 0,-198 75-15,-175 0-1,-48 0 1,-51 0 0,1 50-16</inkml:trace>
  <inkml:trace contextRef="#ctx0" brushRef="#br0" timeOffset="92408.2628">21010 10864 0,'0'0'0,"0"-24"0,-25 24 31,0 0-15,-49 24-16,-1 26 15,1 0-15,24-26 16,25-24 0,0 0-16,1 25 15,148 25 32,198-25-16,-173-50-15,-124-25 0,-50-49-1,-74 0 1,49 49 0,1-24-1</inkml:trace>
  <inkml:trace contextRef="#ctx0" brushRef="#br0" timeOffset="103014.7922">4812 12005 0,'0'0'15,"-25"0"1,25-24 0,25 48 46,25 26-62,-25-50 16,24 50-16,1-50 15,24 0 1,25-25 0,-24 25 15,-50 0-16,24 0 1,1 0 0,-25 0-16,49-25 15,-24 25 1,-26 50 0,26-50-16,0 49 15,-26-49 16,1 0-31,0 0 16,0 0-16,0 0 16,-1 0-1,51 0 1,-25 25 0,74 25-1,0-1 1,-75-49-1,-24 0 1,0 0 15,24 0-15,-24 0 0,50 0-16,-26 0 15,75 0 16,-25-24-15,-49 24 0,-50-25-1,25 25 1</inkml:trace>
  <inkml:trace contextRef="#ctx0" brushRef="#br0" timeOffset="109507.8924">7392 11981 0,'0'0'0,"49"0"63,26 0-63,24 24 15,50-24-15,0 25 16,322-25 15,199-99 0,-497 74-15,-24 25 0,149-74-1,-174 49-15,0 25 16,-50-25-1,75 25 1,-74 25 0,-1-25-16,0 25 15,-24 0-15,0-25 16,-1 0-16,1 0 16,49 0-1,-74 0 1,99 0-1,-50 0 1,-123-25 15,49 74-15</inkml:trace>
  <inkml:trace contextRef="#ctx0" brushRef="#br0" timeOffset="122044.0812">18951 4118 0,'0'0'0,"0"49"46,0 1-30,0 24-16,0 1 16,0-1-1,0 0-15,0 150 32,25-175-1,-1-49 0,26 0-15,0 0-16,-1 0 15,26 0-15,24 0 16,174 0 0,-149 0-1,124 0 1,25-25-1,-1 1 1,-148-1 0,1 25-16,-1 0 15,-25-25-15,0 25 16,75 0 0,-100 0-1,0-25 1,-49 25-1,-99-25 95</inkml:trace>
  <inkml:trace contextRef="#ctx0" brushRef="#br0" timeOffset="135832.5603">9872 17388 0,'0'0'0,"25"50"47,0 24-47,0 25 16,-25 25-16,24-24 15,-24-26 1,0 0-16,25-49 16,-25 0-1,50 0 16,124 24 1,-100-24-17,25-25-15,0 0 16,50 0-16,-25 0 16,50 0-16,-25 0 15,272-25 1,26 1-1,-174-1 1,272 0 0,26 0-1,24 0 1,25 1 0,0 24 15,-24-25-16,-299 25 1,26 0-16,-25 25 16,24-25-16,-24 0 15,-1 0-15,1 0 16,173-25 0,-49 0-1,-248 25 1,49 0-1,-149 0-15,1 25 16,-51-25-16,1 25 16,0-25-1,-25-25 95,0 0-95,0-25 1,0 26-16,0-26 16,0-24-1,0-26-15,-25 26 16,-49 49-1,49 0 1</inkml:trace>
  <inkml:trace contextRef="#ctx0" brushRef="#br0" timeOffset="136848.5687">7590 13643 0,'0'0'0,"0"24"16,0 51-1,50 24-15,-1 25 16,51-25 0,-1 0-16,0-24 15,-24-1-15,-1-49 16,-49-25-1,74-248 1</inkml:trace>
  <inkml:trace contextRef="#ctx0" brushRef="#br0" timeOffset="136964.9786">8260 13593 0,'0'0'0,"-347"248"31,247-25-15,26 0-1,-25-74 1,99-25-16</inkml:trace>
  <inkml:trace contextRef="#ctx0" brushRef="#br0" timeOffset="137780.7907">6921 17090 0,'0'0'0,"-75"0"16,1 0-16,-1 25 16,1 25-16,24 24 15,100 224 32,272-25-16,-123-298-15,-125-49 0,-24-26-1</inkml:trace>
  <inkml:trace contextRef="#ctx0" brushRef="#br0" timeOffset="137930.8627">7268 17438 0,'0'0'0,"25"0"15,24 0-15,26 0 16,73 0 0,-24 0-1,-24-25 1</inkml:trace>
  <inkml:trace contextRef="#ctx0" brushRef="#br0" timeOffset="138430.5721">8235 16867 0,'0'0'0,"-49"50"15,-26 123 1,75-98-1,50-26 1,99-73 0,-25-100-1,-100 24 1,1 76-16,0-1 31,-25 74-15,50 51-1,-26-1 1,51 149 0,-50-99-1,-1-25-15,-24 25 16,-49-100 0,-1-24-16,1-25 15,-75 0 1,49-50-1,50 1 1,75-26 0,124-73-1,-75 73 1,99-49 0,-99 99-1,-198 25 1</inkml:trace>
  <inkml:trace contextRef="#ctx0" brushRef="#br0" timeOffset="144460.9822">22027 14784 0,'0'0'0,"0"-25"16,0 0-16,0 50 31,49 0-31,50-1 0,-24 51 16,24-26 0,-49-24-16,-26 25 15,-24-1 1,-49 1-16,-26 24 15,-123 1 17,173-75-17,100 0 1,24 0 0,174 0-1,-25-50 1,-199 25-1,-24-24 1</inkml:trace>
  <inkml:trace contextRef="#ctx0" brushRef="#br0" timeOffset="145311.5183">21654 14213 0,'0'0'0,"50"0"16,49 0-16,100 0 15,-1 0-15,50-25 16,-25 0 0,-49 25-16,-75 0 15,-74 0 1,0-24-1</inkml:trace>
  <inkml:trace contextRef="#ctx0" brushRef="#br0" timeOffset="146022.6726">22448 13047 0,'0'0'16,"-49"0"-16,-1 50 16,-49 49-16,49 25 15,1 0 1,49-25-16,49-24 15,26-1 1,24-49-16,124-75 31,-149-24-31</inkml:trace>
  <inkml:trace contextRef="#ctx0" brushRef="#br0" timeOffset="146492.501">20290 14287 0,'0'0'0,"-25"0"15,25 100-15,0-1 16,50 25 0,49-50-16,25-24 15,174-273 17,-273 99-17,-50-75 1,-49 125-16,-26 24 15,1 50-15,0 50 16,-50 173 0,149-124-1</inkml:trace>
  <inkml:trace contextRef="#ctx0" brushRef="#br0" timeOffset="146668.0094">21258 14511 0,'0'0'0,"24"0"15,-24 74 1,-49 25 0,-26 1-16,26-1 15,-50-50 1</inkml:trace>
  <inkml:trace contextRef="#ctx0" brushRef="#br0" timeOffset="147204.2059">19869 13643 0,'0'0'0,"124"-25"16,-25 0-1,25 25-15,-50 0 16,-49 0-1</inkml:trace>
  <inkml:trace contextRef="#ctx0" brushRef="#br0" timeOffset="147421.561">20017 13791 0,'0'0'0,"-74"50"15,24 49 1,26 50-16,24 124 15,0-149 17,24 0-32,51 25 15,-26-75-15,1-24 16,0-1 0,24-24-1,25 25-15</inkml:trace>
  <inkml:trace contextRef="#ctx0" brushRef="#br0" timeOffset="147987.563">23738 13246 0,'0'0'0,"25"25"0,0 49 16,-1 75-16,1 24 15,-25 26 1,-124 446 15,50-521-15</inkml:trace>
  <inkml:trace contextRef="#ctx0" brushRef="#br0" timeOffset="150520.8291">8136 16743 0,'0'0'0,"-25"-25"16,0 25 46,25 25 1,0 50-63,0-26 15,0 26 1,0 73 0,0-98-1,0-75 1,25-248 0</inkml:trace>
  <inkml:trace contextRef="#ctx0" brushRef="#br0" timeOffset="150951.1128">8508 16545 0,'0'49'15,"0"1"1,0 24 0,25 26-16,0-26 15,-25 0-15,0 1 16,0-26-1</inkml:trace>
  <inkml:trace contextRef="#ctx0" brushRef="#br0" timeOffset="152616.3703">13395 14536 0,'0'0'0,"0"24"31,49 26-15,26 49-1,24 0-15,-25 1 16,75-26 15</inkml:trace>
  <inkml:trace contextRef="#ctx0" brushRef="#br0" timeOffset="152765.8231">13742 14536 0,'0'0'0,"-25"49"16,-49 26-16,-1 49 16,26 24-1,-26 1 1,75-74 0</inkml:trace>
  <inkml:trace contextRef="#ctx0" brushRef="#br0" timeOffset="162839.8129">8657 9475 0,'0'0'0,"0"25"47,25-25-47,-1 0 16,1 0-1,0 0-15,0 0 16,0 0-16,-1 0 15,1 0 1,0 0-16,223 25 31,-124-75 1,-99 50-17,0 0 16,0 0-15,-1 0 0,1 0-1,0 0-15,25 0 16,-26 0 0,1 0-16,25 0 15,-1-24 1,1 24-1,24-25-15,1 25 16,-1 0-16,-24 0 16,-1 0-16,1 0 15,25 0 1,-51 0 0,26 0-1,-25 0 16,0 0-15,-125 0-16</inkml:trace>
  <inkml:trace contextRef="#ctx0" brushRef="#br0" timeOffset="164321.0741">5531 3721 0,'0'0'0,"-49"49"15,-1 1-15,25 0 16,25-26-1,0 1 1,25 0-16,0 25 16,0 24-16,49 25 15,274 174 17,-299-248-1,-49-50-16</inkml:trace>
  <inkml:trace contextRef="#ctx0" brushRef="#br0" timeOffset="164490.8301">5804 3870 0,'0'0'0,"-99"99"0,25 50 16,-26-1-1,-24 51 1,100-125 0</inkml:trace>
  <inkml:trace contextRef="#ctx0" brushRef="#br0" timeOffset="164724.5241">6226 3919 0,'0'0'0,"74"50"16,50-25-16,0-25 15,75-50 1,-199-24 0</inkml:trace>
  <inkml:trace contextRef="#ctx0" brushRef="#br0" timeOffset="164856.6278">6672 3721 0,'0'0'0,"-24"74"15,-26 25-15,0 149 32,75-148-17</inkml:trace>
  <inkml:trace contextRef="#ctx0" brushRef="#br0" timeOffset="165303.3952">7268 3572 0,'0'0'0,"-50"0"16,25 25-16,25 24 15,0 1 1,25-50 0,25-25-1,-1-74 1,-24 74-1,-25 50 17,0 74-17,25 174 1,-25 25 0,-25-199-1,-74 50 1,49-100-16,1-49 15,24 0-15,0-49 16,25-100 0,50 50-1,123-25 1,1 24 0,-100 51-1,1-1 1</inkml:trace>
  <inkml:trace contextRef="#ctx0" brushRef="#br0" timeOffset="166469.4862">8409 4415 0,'0'0'0,"25"-74"0,24-50 15,50-25 1,1-74-16,-1 74 16,0-25-1,-25 25-15,1 50 16,-50 25-1,-50-1 17</inkml:trace>
  <inkml:trace contextRef="#ctx0" brushRef="#br0" timeOffset="166719.7725">8483 3448 0,'0'0'0,"0"-25"16,25-25 0,0-24-16,173-50 31,1 50-15,-100 49-1,50 99 1,-75 125-1,-74-75 1,0-25-16,25-50 16</inkml:trace>
  <inkml:trace contextRef="#ctx0" brushRef="#br0" timeOffset="167763.8274">10220 3646 0,'0'0'0,"-25"25"15,-50 25 1,1 24-16,-1 1 16,-222 73 31,272-148-16,99 75 0,100 24-15,-75-49-1,1-50-15,-26 24 16,25 1 0</inkml:trace>
  <inkml:trace contextRef="#ctx0" brushRef="#br0" timeOffset="168050.7728">11088 3770 0,'0'0'0,"-100"0"16,26 25-1,-50 74 1,99-49 0,25 124-1,124-26 1,124-98 0,-148-50-1,-100-25 1</inkml:trace>
  <inkml:trace contextRef="#ctx0" brushRef="#br0" timeOffset="173476.3281">8533 5333 0,'0'0'0,"0"99"15,0 50 1,25-50 0,-1-49-16,26-25 15,0-25-15,-1-75 16,26-49-1,73-223 17,-98 297-17,-50 26-15,25 24 16,0 49-16,-25 50 16,0 50-16,0 25 15,0 74 1,-50-149-1,-49 75 1,24-100 0,51-74-1,-1-25-15,25-123 16,0 98 0,25 25-1,-1 25-15,100-49 16,-49 24-1,24 0 1,0-25 0,1 1-16</inkml:trace>
  <inkml:trace contextRef="#ctx0" brushRef="#br0" timeOffset="173791.9404">10170 5184 0,'0'0'0,"-25"0"15,-49 25 1,-100 124 0,100-100-1,-1-24-15,26 25 16,49-25 15,24 24-15,100 50-1,-49-49 1,123 24 0,-123-24-16,-26-50 15,1 0 1</inkml:trace>
  <inkml:trace contextRef="#ctx0" brushRef="#br0" timeOffset="174236.186">11187 5184 0,'0'0'0,"-25"0"16,-25 25-1,-24 25-15,24 49 16,-24 124 0,74-25-1,50-123 1,-1-50-16,100 24 15,-74-49 1,-1-24 0,-24-51-1</inkml:trace>
  <inkml:trace contextRef="#ctx0" brushRef="#br0" timeOffset="176260.4506">11733 5432 0,'0'0'0,"49"25"0,26-25 15,49 0 1,24 0-16,1 0 0,-25-25 16,0 25-1,-74-49-15,49 49 16</inkml:trace>
  <inkml:trace contextRef="#ctx0" brushRef="#br0" timeOffset="176510.0336">12923 4936 0,'0'0'15,"0"75"-15,25 24 16,49 198-1,75-49 1,0-173 0,-99-75-1,24-323 1</inkml:trace>
  <inkml:trace contextRef="#ctx0" brushRef="#br0" timeOffset="176643.1137">13419 5234 0,'0'0'0,"-99"49"0,-25 51 16,-124 197-1,124-173 1,74-74 0</inkml:trace>
  <inkml:trace contextRef="#ctx0" brushRef="#br0" timeOffset="182551.593">7987 1463 0,'0'0'0,"0"25"16,0 74-16,50 26 15,24-1 1,1 0-16,-1-50 16,25-24-16,-49-75 15,-1-174 1</inkml:trace>
  <inkml:trace contextRef="#ctx0" brushRef="#br0" timeOffset="182687.4856">8334 1563 0,'-99'99'0,"-99"199"31,74-50 0</inkml:trace>
  <inkml:trace contextRef="#ctx0" brushRef="#br0" timeOffset="183053.2377">9178 1240 0,'0'0'0,"-25"0"0,-25 0 15,1 25 1,-26 25 0,26-1-16,-26 50 15,75-74 1,0 25-16,-25-1 15,25 26 1,25-1 0,0-24-1,25-25-15,74 49 16,-75-24 0,26-25-16,-26-1 15,1-73 1</inkml:trace>
  <inkml:trace contextRef="#ctx0" brushRef="#br0" timeOffset="184251.9683">10244 1042 0,'0'0'0,"-24"0"0,-26 0 16,0 49 0,-24 26-16,24 24 0,1 25 15,-1 0 1,50 25-16,25 99 31,124-50 0,49-247 1,-123-26-32</inkml:trace>
  <inkml:trace contextRef="#ctx0" brushRef="#br0" timeOffset="184719.358">10344 1463 0,'0'0'0,"0"25"16,24-25-1,26 25-15,24-25 16,26 0-16,-1 0 15,0 0-15,-49-50 16,49 26 0</inkml:trace>
  <inkml:trace contextRef="#ctx0" brushRef="#br0" timeOffset="185250.6865">11038 1116 0,'0'0'16,"-25"0"-16,25 50 16,-25 49-16,25 75 15,50-100 17,24-74-17,-24-50 1,25-98-1,-75 98-15,24 0 16,-24 1-16,0 98 31,0 100-15,0 0 0,0 124-1,0-174-15,0 0 16,-49-24-16,-1-26 15,-24-24 1,-1-99 0,75 24-1,0 1 1,25 24 0,25 0-16,24-25 15,100-74 1,-25 50-1,-75 49 1,-124 25 15</inkml:trace>
  <inkml:trace contextRef="#ctx0" brushRef="#br0" timeOffset="194952.4953">13469 13469 0,'0'0'0,"0"-25"31,25 50-15,-25 25 0,25-1-1,-25 26-15,0-51 16,0 1-1,-75 0 1</inkml:trace>
  <inkml:trace contextRef="#ctx0" brushRef="#br0" timeOffset="195174.9922">13370 13742 0,'0'25'16,"25"24"-1,-1 50 1,51-49 0,24-100-1,-49-24 1,-1-100 0,-49 150-1,0-51-15</inkml:trace>
  <inkml:trace contextRef="#ctx0" brushRef="#br0" timeOffset="196973.6496">12998 17289 0,'0'0'0,"0"25"47,0 24-47,0 50 15,49 125 1,50-125 15,-24-372 0,-50 149 1,-25 149-17,25 74 1,24 174 0,-49-50-1,-25-24 16,-49-75-15,-25-100 0,-1-48-1,100-1 1,25-74 0,0 49-16,49 25 15,-24-24-15,25-26 16,24 1-1,-74-50 1,-25 99 0</inkml:trace>
  <inkml:trace contextRef="#ctx0" brushRef="#br0" timeOffset="197669.0699">13146 14362 0,'0'0'0,"0"25"16,0 0-16,25-25 31</inkml:trace>
  <inkml:trace contextRef="#ctx0" brushRef="#br0" timeOffset="198171.7961">13444 15081 0,'0'0'0,"0"25"47,-25 25-31,1-26-1,24 1 1</inkml:trace>
  <inkml:trace contextRef="#ctx0" brushRef="#br0" timeOffset="198300.0331">13345 15478 0,'0'0'16,"-25"0"15,0 0-15</inkml:trace>
  <inkml:trace contextRef="#ctx0" brushRef="#br0" timeOffset="198444.3889">13271 15850 0,'0'0'0,"-25"0"16,-75 0 15,125 25-16</inkml:trace>
  <inkml:trace contextRef="#ctx0" brushRef="#br0" timeOffset="198576.653">13221 16073 0,'0'0'0,"-25"25"47,25 0-16</inkml:trace>
  <inkml:trace contextRef="#ctx0" brushRef="#br0" timeOffset="198716.3805">13196 16371 0,'0'25'16,"0"-50"-16,0 75 15,0-25 1,-25-25-1,0 0 17</inkml:trace>
  <inkml:trace contextRef="#ctx0" brushRef="#br0" timeOffset="199055.0117">13047 16495 0,'0'0'0,"-49"0"0,49 25 15,0 25 1,24 24-1,51 75 1,-1-100 0,1-49-1,-50-49 1,24-75 0,-49 49-1,25 51 1</inkml:trace>
  <inkml:trace contextRef="#ctx0" brushRef="#br0" timeOffset="199592.7725">13345 15478 0,'0'0'0,"-50"-25"16,50 1-16,-24 24 46,-1 74-30</inkml:trace>
  <inkml:trace contextRef="#ctx0" brushRef="#br0" timeOffset="199721.2284">13221 15776 0,'0'0'0,"0"25"15,-25-1-15,25 1 16,-25-25 0</inkml:trace>
  <inkml:trace contextRef="#ctx0" brushRef="#br0" timeOffset="199854.148">13171 16197 0,'0'0'16,"0"25"-1,0 0-15,0 0 32,-74-25-32</inkml:trace>
  <inkml:trace contextRef="#ctx0" brushRef="#br0" timeOffset="199996.5738">13146 16520 0,'0'0'0,"0"25"31</inkml:trace>
  <inkml:trace contextRef="#ctx0" brushRef="#br0" timeOffset="204782.4949">14833 17239 0,'0'0'0,"-25"-25"16,1 1-16,24 48 47,0 76-31,0 24-16,24-50 15,26-24-15,0-50 31,74-174 1,-124 75-1,24 99-15,1 74-1,25 224 1,-1-50-1,-73-74 1,-1-125 0,-25 1-16,1-50 15,24 0 1,0 0 0,25-25-16,0-25 31,0 1-16,50-26 1,24 1 0,25 0-1,-74 49 1,-25-50 0,0-98-1</inkml:trace>
  <inkml:trace contextRef="#ctx0" brushRef="#br0" timeOffset="205915.6006">15329 16818 0,'0'0'0,"0"24"62,0 51-62,0-1 16,0 1 0,-25-26-16,25-74 15</inkml:trace>
  <inkml:trace contextRef="#ctx0" brushRef="#br0" timeOffset="214704.7915">14461 16694 0,'25'0'0,"-50"-25"93,25 0-77</inkml:trace>
  <inkml:trace contextRef="#ctx0" brushRef="#br0" timeOffset="214838.6897">14511 16669 0,'0'0'0,"-50"0"0,25 0 16,1 0-1,24-50 1,-25 1-1,0 24 1</inkml:trace>
  <inkml:trace contextRef="#ctx0" brushRef="#br0" timeOffset="214967.6641">14337 16520 0,'-25'-50'46,"25"1"-30,-74-1 0</inkml:trace>
  <inkml:trace contextRef="#ctx0" brushRef="#br0" timeOffset="215105.2189">14238 16297 0,'0'0'0,"0"-25"16,0 0-1,0 0 1,-25 0 0,25-24-16</inkml:trace>
  <inkml:trace contextRef="#ctx0" brushRef="#br0" timeOffset="215241.8119">14089 15974 0,'0'0'0,"0"-25"16,0 1-16,-25-1 16,-74 0-1</inkml:trace>
  <inkml:trace contextRef="#ctx0" brushRef="#br0" timeOffset="215381.204">14064 15751 0,'0'0'0,"-25"0"16,25-25 0,0-24-1,0-1 1</inkml:trace>
  <inkml:trace contextRef="#ctx0" brushRef="#br0" timeOffset="215525.351">14015 15602 0,'0'-25'0,"0"1"31,-25-1-15</inkml:trace>
  <inkml:trace contextRef="#ctx0" brushRef="#br0" timeOffset="215875.4979">13816 15701 0,'0'0'0,"0"25"0,25-74 31,0-1-15,0 0-1,-1 1-15,1 24 16,0 0-16,-25-24 16,74-1-1,-49 50 1,50 50 15,-26 123-15,-24-123-1,0-50 1</inkml:trace>
  <inkml:trace contextRef="#ctx0" brushRef="#br0" timeOffset="221569.1551">7069 15007 0,'0'0'0,"0"-25"15,-24 25-15,73 0 32,26 0-17,24-25-15,74-24 16,1 24-1,0-25-15,24 25 16,1 25 0,173-49 15,-422 49 16,0 0-32</inkml:trace>
  <inkml:trace contextRef="#ctx0" brushRef="#br0" timeOffset="222086.1328">8012 15056 0,'0'0'0,"0"25"31,0 74-15,-25-24-16,0 24 16,-74 75-1,74-149 1,-24-1-16,123-24 78,25 0-78,1-24 16,-1-1-1,25-50 1,-124 26 0,-25-1-1,-99-49 1,50 24-16,24 26 15,25-26 1</inkml:trace>
  <inkml:trace contextRef="#ctx0" brushRef="#br0" timeOffset="222980.8215">7293 18331 0,'0'0'0,"74"0"15,25 0 1,50 0-16,25-50 16,74 0-16,-25-24 15,0 24-15,-49 1 16,-50 24-16,-50 0 16,-24 0-1,-100 25 32,-74 0-31</inkml:trace>
  <inkml:trace contextRef="#ctx0" brushRef="#br0" timeOffset="223424.7496">8533 18380 0,'0'0'0,"-50"0"0,25 0 16,1 50 0,-1-50-16,-50 74 15,26-49 1,-50 25 15,-1-1-15,51-24-16,49 0 15,0 0-15,25 24 0,-1-49 16,51 25 0,123-74-1,-49-26 1,-99 26-1,-50-1 17,-25-25-32,-25 1 15,-74-100 1,124 150 31</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59:20.415"/>
    </inkml:context>
    <inkml:brush xml:id="br0">
      <inkml:brushProperty name="width" value="0.05292" units="cm"/>
      <inkml:brushProperty name="height" value="0.05292" units="cm"/>
      <inkml:brushProperty name="color" value="#FF0000"/>
    </inkml:brush>
  </inkml:definitions>
  <inkml:trace contextRef="#ctx0" brushRef="#br0">3423 10939 0,'0'0'0,"74"0"0,125 0 16,24 0-1,124-25-15,-24-25 16,74 1-16,-25-1 16,25-24-16,-50 74 15,-25 0 1,-24 0-1,25 0 17,-348-25-32</inkml:trace>
  <inkml:trace contextRef="#ctx0" brushRef="#br0" timeOffset="183.4287">3497 11088 0,'0'0'0,"75"49"0,173 1 16,645-50-1,198-223 1,-545 123 0,-25-24 15,-124 25-31</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1:59:30.08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2060"/>
    </inkml:brush>
  </inkml:definitions>
  <inkml:trace contextRef="#ctx0" brushRef="#br0">8706 1091 0,'0'0'0,"0"50"31,25 49-31,50 25 16,-1-49-1,298 123 17,-397-248-17</inkml:trace>
  <inkml:trace contextRef="#ctx0" brushRef="#br0" timeOffset="133.3895">9351 992 0,'0'0'0,"-173"174"15,49 24 1,0 1-16,0 49 16,99-174-1,-74-74 1</inkml:trace>
  <inkml:trace contextRef="#ctx0" brushRef="#br0" timeOffset="1433.5185">11286 918 0,'0'0'0,"0"-25"0,-25 25 16,-49 50-1,-1 24-15,1-24 16,0-1-16,24 1 16,0-25-1,26-1-15,-1-24 16,74 100 15,249 48 0,-75-98 16</inkml:trace>
  <inkml:trace contextRef="#ctx0" brushRef="#br0" timeOffset="1766.4723">11782 1339 0,'0'0'0,"25"0"0,0 0 16,74 25-1,-74 50 1,-25 24 0,-75 0-1,26-74 1,-50 0-1,99 0 17,24-25-17,100 24 1,100-24 0,-100-49-1,-124 24 1,0-50-1</inkml:trace>
  <inkml:trace contextRef="#ctx0" brushRef="#br0" timeOffset="1948.5986">11633 893 0,'0'0'0,"-49"0"16,123 0-1,25 0 1,25 0 0,100 0-1,-175-50 1</inkml:trace>
  <inkml:trace contextRef="#ctx0" brushRef="#br0" timeOffset="2181.9977">12005 397 0,'0'0'0,"-74"25"16,0-1-16,-1 26 15,-24 74 1,74 0 0,75 25-1,99-99 1,-50-50-1,-25 0 17,-24-124-32</inkml:trace>
  <inkml:trace contextRef="#ctx0" brushRef="#br0" timeOffset="2983.9967">9178 3051 0,'0'0'0,"0"50"0,0 49 15,0 0-15,49 0 16,26-74 0,173-149 15,-99-198 0,-125 322 0,-24 99-31,0 50 16,0 148 0,-49-73-1,-1-150 1,-74 0 0,25-98-1,49-51 1,50 26-1,0-1 1,0 0-16,50 1 16,24-1-1,125-24 1,-26 74 0,-123-25-1</inkml:trace>
  <inkml:trace contextRef="#ctx0" brushRef="#br0" timeOffset="3380.3473">10790 3076 0,'0'0'15,"50"0"-15,-1 0 16,26 0-1,49 0 1,-75 49 0,-98 75-1,-125 25 1,100-99 0,-1-50-1,-98 0-15</inkml:trace>
  <inkml:trace contextRef="#ctx0" brushRef="#br0" timeOffset="3726.702">11857 3299 0,'0'0'0,"0"50"31,24-26-31,-24 51 16,0-1-1,-24 25 1,-26-24 0,25-50-1,25 0 1,25-1-1,149 1 1,49-25 0,-149-25 15,-49 1-31,-74-26 16,49 0-16</inkml:trace>
  <inkml:trace contextRef="#ctx0" brushRef="#br0" timeOffset="3915.2523">11584 2952 0,'0'0'0,"74"0"16,25 0-1,50-25-15,0 25 16,74-25-1,-322 0 17</inkml:trace>
  <inkml:trace contextRef="#ctx0" brushRef="#br0" timeOffset="4148.3282">12179 2208 0,'0'0'0,"-74"0"15,-1 0 1,-74 99 0,75 124-1,74-99 1,50 25 0,123-124-1,-74-25 1,-24-25-16,24-99 15</inkml:trace>
  <inkml:trace contextRef="#ctx0" brushRef="#br0" timeOffset="5910.4044">15652 719 0,'0'0'0,"-25"-24"0,50 73 31,24 50-15,26 50-16,24 0 15,-25-25-15,26-25 16,-26-49-16,-49-50 15,49-124 1</inkml:trace>
  <inkml:trace contextRef="#ctx0" brushRef="#br0" timeOffset="6061.0514">16247 893 0,'0'0'15,"-174"74"1,75 26-16,25-1 15,-25 99 1,49-173 0,75 25-16</inkml:trace>
  <inkml:trace contextRef="#ctx0" brushRef="#br0" timeOffset="6693.7077">16892 1042 0,'0'0'0,"-25"25"15,50-25 17,49 0-32,75 0 15,25 0-15,24 0 16,50 0-16,-24 0 15,-26 0 1,-74 0-16,25-50 31</inkml:trace>
  <inkml:trace contextRef="#ctx0" brushRef="#br0" timeOffset="6954.9716">18207 645 0,'0'0'0,"0"-25"0,49 25 16,26 0-1,24 0 1,124 75 0,-49 24-1,-125 0 1,-197 75-1,-1-50 1,25-50-16,-75-24 16,125-50-1,49 0 1</inkml:trace>
  <inkml:trace contextRef="#ctx0" brushRef="#br0" timeOffset="12471.6854">21034 620 0,'0'0'0,"-24"0"16,-1 50-1,0 49-15,25 25 16,0-25 0,0-24-16,25-51 15,49 1-15,-24-25 16,49-74-16,-25-1 15,26-123 17,-100 173-17,24 25 1,1 75 0,-25 197-1,0-123 1,-25 74-1,-49-99 1,-25-74 15,24-50-15,26-74 0,49-26-1,25 76 1,49 24-1,75-50 1,74-49 0,-74 0-1,-124 49 1,0 50 0</inkml:trace>
  <inkml:trace contextRef="#ctx0" brushRef="#br0" timeOffset="12854.7383">22473 719 0,'0'0'0,"-25"0"0,0 0 16,-99 124 0,-49 0-1,98-74 1,1 0 0,99-1 15,24 1-16,1-25-15,124 99 16,-1-50 0,-98-49 15,-26-25-15,-24-248-16</inkml:trace>
  <inkml:trace contextRef="#ctx0" brushRef="#br0" timeOffset="14271.3729">23490 546 0,'0'0'0,"-25"0"15,0 0-15,-49 0 16,0 74-1,-1 1-15,26 49 16,24-25-16,0 25 16,25 0-16,0-25 15,25-25-15,49-24 16,199-50 15,-149-74-15,-25-249-1</inkml:trace>
  <inkml:trace contextRef="#ctx0" brushRef="#br0" timeOffset="15102.0081">24011 819 0,'0'0'0,"74"0"15,26 0 1,24 24 0,24-24-16,-24 0 15,-49 0 1,-50 0-16,74-24 16</inkml:trace>
  <inkml:trace contextRef="#ctx0" brushRef="#br0" timeOffset="15302.5594">25003 521 0,'0'0'0,"0"25"16,0 49-16,0 25 15,25 1 1,74 48-1,25-123 1,-74-25 0</inkml:trace>
  <inkml:trace contextRef="#ctx0" brushRef="#br0" timeOffset="15452.14">25375 620 0,'0'0'0,"-49"-25"16,-26 50-1,-49 74-15,0 25 16,25 25-16,24-25 16,51-25-1</inkml:trace>
  <inkml:trace contextRef="#ctx0" brushRef="#br0" timeOffset="16684.3299">15949 2580 0,'0'0'0,"-24"24"16,-1 51-16,25 49 15,0 25-15,25-50 16,24 0 0,1-74-16,-1-25 15,26-25-15,24-74 16,-49 0-1,-1-124 17,-24 272-1,-25 224-15,0-124-1,-25 99 1,-74-75-1,0-123 1,74-50 0,-25-25-1,50-99 1,50 0 0,49 75 15,0 24-31,26 25 15,-1-25-15,0 25 16,-25-25 0,0 0-16</inkml:trace>
  <inkml:trace contextRef="#ctx0" brushRef="#br0" timeOffset="16884.1223">17388 2977 0,'0'0'0,"25"0"16,24 0-16,150 0 15,-100 0 1,100 0 0,-125-25-1,-24-25 1</inkml:trace>
  <inkml:trace contextRef="#ctx0" brushRef="#br0" timeOffset="17133.3964">18157 2654 0,'25'0'31,"49"25"-31,1 0 16,24 24-16,25 1 15,0 24 1,-50 1-16,-74-1 16,0 1-16,-49-1 15,-125 25 1,25-99 0,100 0-1,24-25 1</inkml:trace>
  <inkml:trace contextRef="#ctx0" brushRef="#br0" timeOffset="18135.994">20910 2704 0,'0'0'0,"75"99"15,-1 25 1,1 0-16,24-25 16,-50-49-16,26-1 15,-50-73 1,24-1-1</inkml:trace>
  <inkml:trace contextRef="#ctx0" brushRef="#br0" timeOffset="18282.3896">21456 2555 0,'0'0'0,"-50"49"0,-148 224 31,-75 174 0,248-447-15</inkml:trace>
  <inkml:trace contextRef="#ctx0" brushRef="#br0" timeOffset="18932.4258">22771 2480 0,'0'0'0,"-25"0"0,-50 25 16,-24 25-1,-25 49-15,25-24 16,-75 24 15,174-25 0,50-24-15,99 74 0,74 0-1,-124-99 1,-24-1-1,-75 1 1,-50-50 0</inkml:trace>
  <inkml:trace contextRef="#ctx0" brushRef="#br0" timeOffset="19664.9697">24061 2307 0,'0'0'0,"-50"-25"15,0 25-15,26 25 16,-51 49 0,25 75-16,26 50 15,-1-1-15,25-24 16,25-26 0,49-24-16,1-74 15,-1 0 1,75-50-1,-124-124 1</inkml:trace>
  <inkml:trace contextRef="#ctx0" brushRef="#br0" timeOffset="19847.1873">24457 2902 0,'0'0'0,"50"25"31,0 0-31,49-25 16,99 0-1,-148-50 1,49 50 0</inkml:trace>
  <inkml:trace contextRef="#ctx0" brushRef="#br0" timeOffset="20397.2355">25474 2505 0,'0'0'0,"-24"25"16,-1 25 0,-25 99-1,50-125 1,50 1-1,99-74 1,-25-150 0,-75 75-1,-49 149 32,0 99-47,0 174 16,0-150-1,-25 76 17,1-125-17,-51-50 1,1-24 0,24-25-1,-24-25 1,49-49-1,25-50 1,25 99 0,124-49-1,49 24 1,1 1 0,-125 49-1,-24-25 1,-50-25-1</inkml:trace>
  <inkml:trace contextRef="#ctx0" brushRef="#br0" timeOffset="40310.7537">15205 5209 0,'0'0'0,"-25"0"0,1-25 16,-26 25-1,0 0-15,-24 75 16,24-1-16,1 50 16,24 0-16,0 0 15,25 25 1,25 0-16,223 173 47,199-347-16,-373-74-15,0-99-16</inkml:trace>
  <inkml:trace contextRef="#ctx0" brushRef="#br0" timeOffset="40478.3149">15602 5804 0,'0'0'0,"25"0"32,49 0-17,1-49-15,-26 24 16,1-99 0</inkml:trace>
  <inkml:trace contextRef="#ctx0" brushRef="#br0" timeOffset="40995.5627">16148 5407 0,'0'0'0,"-25"25"16,25 0-1,0 0 1,25-25-1,24-25 1,1-25 0,-25 26-1,0-1-15,-1 25 47,-24 124-31,25 25-1,25 148 1,-50-49 0,-50-24-1,-49-100 1,74-124 0,-49 0-1,49-75-15,0 26 16,25-26-16,25 1 15,49 24 1,1 25 0,49-49-1,-50 0 1,-24 24 15,-50-24-31</inkml:trace>
  <inkml:trace contextRef="#ctx0" brushRef="#br0" timeOffset="41608.0964">15999 5085 0,'0'0'0,"0"25"32,0 24-17,0 26 1,25 24-16,-25-25 15,25-24-15,-25 0 16,74-75 15,75-174 16,-124 175-31,-25-1-16,0-25 15,0 1 1,24 49 0,-24-25-1,0 0 1,0-124 15</inkml:trace>
  <inkml:trace contextRef="#ctx0" brushRef="#br0" timeOffset="42726.0236">16867 4713 0,'0'0'0,"-49"0"16,24 0-16,25 49 15,0 26 1,0 24-16,25 0 16,49 348 15,-49-298-15,-25 124-1,0-100-15,0 1 16,0-1-16,-25-49 15,-25 75 1,1-125 0,-1 1-16,1-1 15,-26-24-15,1 24 16,-174 1 0,-25-26-1,124-49 16,-149-49-15,1-26 0,123 50-1,-124-49 1,150 0-16,24-1 16,24-24-16,1-25 15,-50-99 1,75 123-1,24-123 1,25-50 0,125 0-1,24 50 1,-25 124 0,124-99-1,0 24 16,-99 75-15,0 24-16,149-24 16,-124 49-16,0 50 15,0-24 1,99 24 0,-124 0-1,99 74 1,-124-49-16,1 0 15,-26-1-15,0 1 16,-24 0 0,-50 0-1,-50 24 1,1-73 0</inkml:trace>
  <inkml:trace contextRef="#ctx0" brushRef="#br0" timeOffset="47643.1361">5085 7962 0,'0'0'0,"25"0"47,24 50-31,26-25-16,-1 24 15,1 1 1,24-25-16,0-25 15,199-75 17,-224 75-17,-24 0 1,24 0 0,-24 0-1,-1 0-15,1 25 16,24 0-1,1 0-15,98-25 16,-73 0 0,-26-25-1,-24 0 1,-1 25-16,-24 0 16,50 25-1,-1-25 1,-24 0-1,49 0 1,25-25 0,25 25-1,-75 0 1,0 0-16,26 0 16,-26 0-16,0 0 15,50-25 1,-49 25-1,49 0 1,25 0 0,24 0-1,-49 0 17,-99 0-17,25 0 1</inkml:trace>
  <inkml:trace contextRef="#ctx0" brushRef="#br0" timeOffset="51952.8327">15205 8161 0,'0'0'0,"-25"0"0,25 25 63,25-25-48,0 24 1,25-24-16,24 0 16,1 0-1,148 0 17,-25 0-1,-49 0-16,25 0 1,-100 0 0,50 0-1,-74 0-15,-1 0 16,1 0 0,0 0-16,24 25 15,-24-25 1,24 0 15,-49 0-15</inkml:trace>
  <inkml:trace contextRef="#ctx0" brushRef="#br0" timeOffset="58619.6465">4862 9327 0,'0'0'16,"25"0"15,24 0-16,26 24 1,-1 26-16,0-25 16,26 0-1,272-25 17,-75-25-1,-148 25-16,0-25 1,-75 25 0,-24 0-16,24 0 15,1-25 1,-26 25-16,125-25 16,49-24 15,-99 24-16,124-49 1,-124 49-16,-24 25 16,-1 0-16,-25 0 15,25 49 1,-49-49 0,49 0-1,1 25 1,-51 0-1,1-25-15,24 0 16,-49 25 0,25-25-1,-1 0-15,50 25 16,-74-25 0,74 24 15,1 1-16,-1 0 1,0-25 0,-49 0-1,-26 0-15,1 0 16,-50 0 31</inkml:trace>
  <inkml:trace contextRef="#ctx0" brushRef="#br0" timeOffset="60486.9123">12849 9475 0,'0'0'0,"25"0"31,-1 0-15,26 0-16,24 0 15,26 0 1,-1 25-16,25-25 16,397-49 15,-100-1 0,-123 0-15,25 26 15,-1-51-15,-148 50-1,-25 25-15,-1 0 16,-24 0-16,0 25 16,149 25-1,-25-1 1,-124-24-1,100 0 1,-1 0 0,-124-25-1,-49 0-15,-1-50 16,-24 25-16,-25 1 16,0-125-1</inkml:trace>
  <inkml:trace contextRef="#ctx0" brushRef="#br0" timeOffset="95291.8803">13047 4118 0,'0'0'0,"-25"0"15,25-25-15,-24 25 16,-1 0 15,-74 198-15,49 398 31,100-497-32,49 0-15,50 0 16,0-49-16,-1-50 16,125-124-1,-198 49 1,73-173-1,-98 0 1,-50-25 0,-99 149-1,24 100 1,-73-1 0,-1 124-1,50 0 1,24-74 15,75 74-31</inkml:trace>
  <inkml:trace contextRef="#ctx0" brushRef="#br0" timeOffset="95458.7103">13295 4390 0,'0'0'0,"0"75"0,0 24 15,100 99 1,-26-123 0,75-50-1,-75-125 1</inkml:trace>
  <inkml:trace contextRef="#ctx0" brushRef="#br0" timeOffset="95578.5976">13742 4390 0,'0'0'0,"-75"0"0,-49 100 16,0 24 0,-99 173-1,173-197 1</inkml:trace>
  <inkml:trace contextRef="#ctx0" brushRef="#br0" timeOffset="97500.2588">17686 10319 0,'0'0'0,"25"25"31,-25 49-31,0 75 16,-25 24-16,0 1 15,25-75-15,0-49 16,0-25-1,50-25 32,49-50-31,74-24 0,-98 74-1,148-25 1,50 0-1,74 25 1,75 0 15,-149-25-15,297 0 0,125-74-1,-298 50 1,-1 24-16,1-25 15,-49 25-15,49-24 16,-75 24-16,25 0 16,249 25-1,-274 0 1,-49 0-16,25-25 16,-26 25-16,1 0 15,223 0 1,-99-24-1,-223 24 1,-25-25 0,-25 0-1,-25 25-15,-25 0 16,-49 0 0,-25-25-1,0-24 1,-25-1-1,-24-124 1,24 50 0,0 0-16,0-25 15,25 50-15,-49 50 16</inkml:trace>
  <inkml:trace contextRef="#ctx0" brushRef="#br0" timeOffset="98379.5015">16321 10666 0,'0'0'0,"-99"25"0,0 49 16,25 50-1,24 50-15,25 0 16,25-26-16,50-73 16,49-50-16,25-25 15,50-50 1,-25-74-16,99-422 31,-348 323-15,1 149 15,-199 98-15,174 76-16,25-26 15,25 0-15,99 26 16</inkml:trace>
  <inkml:trace contextRef="#ctx0" brushRef="#br0" timeOffset="99373.1585">27236 11162 0,'0'0'0,"-25"0"16,74 0 15,1 0-31,0 50 16,-26 24-16,-24 1 16,-24-1-1,-51 0-15,26-49 16,-1 0-16,0 0 31,174-25-15,25 0-1,-25-25 1,0-25 0,-49-24-16,-51 0 0,-24-1 31</inkml:trace>
  <inkml:trace contextRef="#ctx0" brushRef="#br0" timeOffset="99539.5637">27062 10815 0,'0'0'0,"25"0"16,49 25-16,50-1 15,248-24 1,-198-49-1,-125 49 1</inkml:trace>
  <inkml:trace contextRef="#ctx0" brushRef="#br0" timeOffset="99770.079">27657 9897 0,'0'0'0,"-49"0"15,-51 25 1,26 24 0,24 26-16,26 99 15,48-75 1,26-50-16,24 1 16,150-25-1,-274-75 1,224 25-1</inkml:trace>
  <inkml:trace contextRef="#ctx0" brushRef="#br0" timeOffset="102915.7776">21481 9500 0,'0'0'0,"-25"-25"0,50 75 78,-25 0-78,0 49 15,0 74 1,25 1-16,-1 397 31,-24-249-15,25-223 0,-25 0-16,25-24 15,-50-224 32</inkml:trace>
  <inkml:trace contextRef="#ctx0" brushRef="#br0" timeOffset="103567.2004">21406 11757 0,'0'0'0,"-49"0"0,24 0 16,-149 75 15,150 49-31,-1 99 31,74-49-15,100-149-1,-74-25 1,-1-50 0,-24-74-16</inkml:trace>
  <inkml:trace contextRef="#ctx0" brushRef="#br0" timeOffset="103684.459">21630 11931 0,'0'0'16,"0"50"-16,24-26 15,26 1 1,99-50 0,-50-123-1</inkml:trace>
  <inkml:trace contextRef="#ctx0" brushRef="#br0" timeOffset="104115.9437">22151 11609 0,'0'0'0,"-25"49"0,25 50 16,0 1 0,99-125-1,-25-50 1,1-98 0,-50 123-1,-25 100 16,0 74-15,0 25 0,0-1-16,-25-24 15,0-24-15,-25-1 16,1-25 0,-50-24-16,24-25 15,26 0-15,-1-25 16,25-25-1,124-74 1,-24 49 0,98-49-1,-24 49 1,-99 25 0,24-173-1</inkml:trace>
  <inkml:trace contextRef="#ctx0" brushRef="#br0" timeOffset="105568.4919">17934 10145 0,'0'-49'47,"49"-1"-47,1-25 16,0-24-1,24 0-15,124-124 47,-74 148-15,-99 75-17,25 199 1,-25-75-16,24 0 15,51-75-15,-1 1 16,99-25 0,-74-50-1,75-198 1,-51 0 0,-48 24-1,-51 100 1,-49 149 31,-24-26-32,24 26 1,24 74 0,26-74-1,24-1 1,100-74-1,-100-24 1,75-50 0,-99 49-16,-1 0 15,-49 26-15,25-1 16,0 0 15,0 25-31,24 0 16,26 0-1,-26 50 17,26 24-17,-26-49 1,26 49 0,24-24-1,-74-25 1,25-25-16,-26 0 15,-73 0-15,49 74 47</inkml:trace>
  <inkml:trace contextRef="#ctx0" brushRef="#br0" timeOffset="111525.9786">20241 7367 0,'0'0'0,"-25"0"15,0 0 1,-25 50-16,26 49 16,-1 50-16,25 24 15,25-24 1,24-50-16,50-24 16,25-50-16,25-25 15,-50-50 1,199-446 15,-347 173 0,-75 249-15,24 74 0,1 99-1,74-74 1,0 0-1</inkml:trace>
  <inkml:trace contextRef="#ctx0" brushRef="#br0" timeOffset="111728.6575">20414 7466 0,'0'0'0,"0"25"15,0 25 1,25 24-16,0 25 16,74-24-16,0-1 15,75-74 1,-100-25 0</inkml:trace>
  <inkml:trace contextRef="#ctx0" brushRef="#br0" timeOffset="111861.65">20836 7615 0,'-50'0'16,"100"0"-16,-174 0 15,49 74-15,1 26 16,-75 98 0,124-198-1</inkml:trace>
  <inkml:trace contextRef="#ctx0" brushRef="#br0" timeOffset="127643.5165">18306 10319 0,'0'0'0,"0"25"31,0 24-15,0 75-16,25 50 16,-25 24-16,0-24 15,0-25 1,0-50-16,0-25 16,-25-74 15,25-24-31</inkml:trace>
  <inkml:trace contextRef="#ctx0" brushRef="#br0" timeOffset="128475.5861">18132 11931 0,'0'0'0,"25"0"31,-25 50-31,25 24 15,-25 50-15,0 0 16,0 0 0,25-49-16,-25-1 15,0-148 1</inkml:trace>
  <inkml:trace contextRef="#ctx0" brushRef="#br0" timeOffset="130940.3868">16917 12427 0,'0'0'0,"-25"0"15,0 25-15,-24 49 16,24 50 0,25 25-16,0-50 15,25 1-15,24-51 16,1-24-1,-1-25-15,1 0 16,49-124 15</inkml:trace>
  <inkml:trace contextRef="#ctx0" brushRef="#br0" timeOffset="131056.6324">17190 12700 0,'0'0'0,"-25"25"0,25 0 16,0-1-16,49-24 15,1 0 1,49-124 0</inkml:trace>
  <inkml:trace contextRef="#ctx0" brushRef="#br0" timeOffset="131440.4493">17388 12502 0,'0'0'0,"-25"49"15,25 1-15,0-25 16,25-25 0,49 0-16,-24-50 15,-25 0-15,0 1 16,0-1 0,-25 25-1,0 50 16,0 50-31,0 49 16,24 74 15,-24-99-15,-24-49 0,-26-25-1,25-25 1,25-75-1,0-98 1,25 123 0,25 25-1</inkml:trace>
  <inkml:trace contextRef="#ctx0" brushRef="#br0" timeOffset="131543.9934">17661 12650 0,'0'0'0,"0"-24"0,25 24 16,-25-25-1,25 0-15,-25 0 16,74 25-1,-49-25 1,0 1 0</inkml:trace>
  <inkml:trace contextRef="#ctx0" brushRef="#br0" timeOffset="131712.1679">17859 12626 0,'0'0'0,"-49"0"0,98 0 32,1-25-17,-25 0-15,24-173 16</inkml:trace>
  <inkml:trace contextRef="#ctx0" brushRef="#br0" timeOffset="132061.9115">17983 12179 0,'0'0'0,"0"-25"0,25 25 47,-50 25 109,50 25-125</inkml:trace>
  <inkml:trace contextRef="#ctx0" brushRef="#br0" timeOffset="133205.2458">17810 13667 0,'0'0'0,"-25"50"0,25 0 16,0 24-16,25-49 15,0 0-15,49-25 16,-24-25-1,74-124 17,-124 99-1,24 50-15,1 100-1,25 197 1,-1-49-1,-49-148 1,-24 24 0,-51-100-1,1-73 17,49-75-17,50 49 1,24-49-1,26 50 1,-50 24 0,-1 50-16,1-25 15,0 25 1</inkml:trace>
  <inkml:trace contextRef="#ctx0" brushRef="#br0" timeOffset="133360.4532">18554 13692 0,'0'0'0,"50"0"15,-1-25 1,1 1 0,-1-26-1</inkml:trace>
  <inkml:trace contextRef="#ctx0" brushRef="#br0" timeOffset="133491.9962">18504 14015 0,'0'0'0,"50"0"31,24 0-15,1-50-16,-26-49 15</inkml:trace>
  <inkml:trace contextRef="#ctx0" brushRef="#br0" timeOffset="133708.446">19075 13469 0,'0'0'0,"-50"25"15,25 49-15,1 1 16,24-1-1,74 50 1,25-99 0,-24-75-1,-51 1 1</inkml:trace>
  <inkml:trace contextRef="#ctx0" brushRef="#br0" timeOffset="133836.5763">19298 13692 0,'0'0'0,"0"-25"16,25 25-1,24 0 1,100 0 0,-74-74-1,24 24 1</inkml:trace>
  <inkml:trace contextRef="#ctx0" brushRef="#br0" timeOffset="133973.1498">19918 13295 0,'0'0'0,"-74"75"16,49 24 0,0 149-1,25-174-15,0 1 16,0-1 0</inkml:trace>
  <inkml:trace contextRef="#ctx0" brushRef="#br0" timeOffset="141787.9147">20935 8086 0,'0'0'0,"25"75"47,0-26-47,49 51 16,1-26-16,24 25 15,-50-24 1,26-26-1,-50-49-15,-1-25 16</inkml:trace>
  <inkml:trace contextRef="#ctx0" brushRef="#br0" timeOffset="142108.0592">21530 8136 0,'0'0'0,"0"50"31,0 24-15,75 149 15,-50-99-15,24 0-16,-49-49 15,0-1-15,0-24 16,-25-50-1,-123 0 1,48-25 0,-98-50-1,148 75 32</inkml:trace>
  <inkml:trace contextRef="#ctx0" brushRef="#br0" timeOffset="145028.5694">21754 11162 0,'0'0'0,"-25"-25"16,0 0 15,0 25-31,0-24 16,-24 24-16,-1 24 15,-24 1 1,-1 25-16,1 0 16,-224 123 15,125 26-16,-1 148 1,124-174 0,26 125-1,123 0 1,0-174 0,50 0-1,198 0 1,-148-124-16,-26 0 15,51-75 1,148-98 0,-199 49-1,75-99 1,-173 99-16,-26 24 16,-24-49-16,-25 25 15,0-99 1,-49 149-1,-100-125 1,0 26 0,74 98-1,-24 51-15,-124-1 16,99 25 0,-25 74-1,25-49-15,-74 74 31,49-74-15</inkml:trace>
  <inkml:trace contextRef="#ctx0" brushRef="#br0" timeOffset="146276.1922">21010 11361 0,'0'0'0,"0"-25"16,0 0 0,0 0-1,-25 0 1,25 1 0,-25-26-16,0 0 15,0 1 1,-74-125 15,-99-198 0,74 223-15,0 100 0,74 49-1,-24 0 1</inkml:trace>
  <inkml:trace contextRef="#ctx0" brushRef="#br0" timeOffset="146590.9925">20588 10368 0,'0'0'0,"-25"-24"0,0-26 16,-49 0-1,49 26 1,-99-1 0,25 0-1,74 25 1,0 0 0,0 0-16,25 25 31,0 24-31,25 75 15,25-49 17,24 123-17,-74-148 1,75 24-16</inkml:trace>
  <inkml:trace contextRef="#ctx0" brushRef="#br0" timeOffset="157064.4696">9277 14064 0,'0'0'0,"25"25"47,24 25-47,1 24 15,24 25 1,1 25-16,-1 0 15,-24-49-15,-1-26 16,-24-73-16,25-1 31</inkml:trace>
  <inkml:trace contextRef="#ctx0" brushRef="#br0" timeOffset="157198.9268">9699 14163 0,'-75'0'16,"150"0"-16,-323 149 15,173-49 1,26-1-16,-1 0 31,25-25-31</inkml:trace>
  <inkml:trace contextRef="#ctx0" brushRef="#br0" timeOffset="157513.9541">9922 14610 0,'0'0'0,"25"25"16,-25 49 0,24 149-1,-48-148 1,24-1-16</inkml:trace>
  <inkml:trace contextRef="#ctx0" brushRef="#br0" timeOffset="158080.4423">11361 14114 0,'0'0'0,"24"49"15,26 51-15,24-1 16,26 0-1,73 75 17</inkml:trace>
  <inkml:trace contextRef="#ctx0" brushRef="#br0" timeOffset="158197.0493">11683 14188 0,'0'0'15,"-50"99"-15,-24 50 16,0 25-16,-26 24 16,100-148-1</inkml:trace>
  <inkml:trace contextRef="#ctx0" brushRef="#br0" timeOffset="158472.6759">11956 14436 0,'0'0'0,"25"25"16,-1 0-16,-24 25 15,-24 98 1,-26-73 0,-24-26-16,24 1 15,25-50-15,25 25 16,50 0 15,-1 24-31,26-49 16,-1 0-1,-49 0 1,0 0-16,0-297 16</inkml:trace>
  <inkml:trace contextRef="#ctx0" brushRef="#br0" timeOffset="159212.1553">13915 14089 0,'0'0'0,"-24"0"0,48 50 31,51 74-15,-1 0-16,25 0 15,-24-50-15,-1-24 16,-24-25 0,-50-174 15</inkml:trace>
  <inkml:trace contextRef="#ctx0" brushRef="#br0" timeOffset="159345.7162">14312 14163 0,'0'0'16,"-49"-24"-1,-26 24-15,1 74 0,-1 50 16,-24 50 0,-50 74-1,125-199 1,48 26-16</inkml:trace>
  <inkml:trace contextRef="#ctx0" brushRef="#br0" timeOffset="159628.3607">14436 14436 0,'0'0'0,"50"0"15,-25 25-15,-50 50 32,0-26-17,-24 1-15,-1-50 16,75 25-1,0-25 1,99 74 0,-100-24-1,1 24 1,-124-24 0,-75-75-1,149 25 1</inkml:trace>
  <inkml:trace contextRef="#ctx0" brushRef="#br0" timeOffset="160162.1456">13866 13990 0,'0'0'0,"-75"0"15,26 0-15,-1 0 16,1 49-1,24 75-15,0 0 16,0 50-16,25 25 16,124 123-1,99-99 1,-74-173 15,0-1-31,25-49 16,-25-49-16,24-50 15,26-125 1,-175 76 0,-24-175-1,-99-49 1,-50 174 0,25 173-1,50 25 1,-100 0-1,149 0 1</inkml:trace>
  <inkml:trace contextRef="#ctx0" brushRef="#br0" timeOffset="160897.706">11410 13717 0,'0'0'0,"-74"0"0,24 0 16,1 25-16,-1 24 15,0 51 1,1 48-16,49 76 16,0-26-16,0 1 15,49-1 1,51-24-16,371-1 31,99-495 16,-446 49-31,-124 149-1,-49 0-15,-1 0 16,-49 0-16,0 25 16,-100 24-1,-24 75 1,173 0-1</inkml:trace>
  <inkml:trace contextRef="#ctx0" brushRef="#br0" timeOffset="161710.0534">9079 13841 0,'0'0'0,"-50"25"16,0 0 0,1 49-16,24 25 15,25 75-15,0 0 16,49 24 0,26 0-16,272 125 46,224-422-14,-373-174-17,-123 99 1,-75 50 0,-100-149-1,-98 0 1,-1 149-1,75 124 1,-99 50 0,0 0-1,198 24 1</inkml:trace>
  <inkml:trace contextRef="#ctx0" brushRef="#br0" timeOffset="163804.3887">8062 15453 0,'0'0'0,"0"25"16,0 50 0,24 24-1,1 0-15,-25 0 16,25-49-16,-25-1 15,25-49-15,0 0 47,49 0-31,75-24 15,0 24-15,-25 0 15,-50 0-15,0 0-16,150 24 15,-100 1-15,25-25 16,-1 0 0,249 0-1,-198 0 1,222-49-1,-197 24-15,-1 25 16,0 0-16,25-25 16,223 25-1,-247 0 1,272 0 0,-25 0-1,-223 0 1,-25 0-1,273-25 1,-272 25-16,-1 0 16,0 0-1,199 0 1,-224-25 0,224 25-1,-50 0 1,0-24-1,-25-26 1,-173 50 0,124-25-1,-50 25 1,25-25 0,-1 1-1,-148 24 1,124-25 15,-24 25-15,-100 0-1,-25 0-15,-25 0 16,1 0-16,-26 0 16,51 0-1,-26 0 1,-49 0-1,24 25 1,26-25 0,-26 0-1,-24 0 1,0 0 0,-25-25 46,25 25-46,0 0 15,0 0-15,-1 0-1,-24-25 1,25 25-1,0 0 17,0 0-32,0 0 15,-1 0 1,1 0 15,0 0-15,0 0-1,0 0 1,-25-25 125,0 0-110,0-24-31,24-1 16,-24 1-16,0-1 15,0-49 1,-24 49-1,-1 0 1,-74 50 0</inkml:trace>
  <inkml:trace contextRef="#ctx0" brushRef="#br0" timeOffset="166289.6612">8161 17909 0,'0'0'0,"0"25"62,0 24-46,0 26-16,0-1 15,0 1-15,0-26 16,0-24 15,25-25 16,-1 0-31,1 0-1,25 0-15,49 0 16,-49 0 15,24 0-31,25 0 16,-49 25-16,49 0 0,-25-1 16,1 1-1,148-25 1,0-25-1,25 25 1,-99-24 0,0 24-16,174-25 15,-150 0 1,26 0-16,-26 25 16,174-25-1,26 75 1,-200-50-1,26 0 1,272 0-16,-223 0 16,0-25-1,0 25 1,223 0 0,1-25-1,-51 25 1,1 25-1,-50-25 1,-149 25 0,199-25-1,74-25 1,0 0 0,25-24-1,25-1 1,-25 25-1,-248-24 1,173-1 15,-74 25-15,-149 25 0,-74 25-1,-74 0 1,-51-25-1,1 0-15,0 0 16,0 0 15,-25-50 219,0 1-234,0-1-16,0-24 16,0-1-1,25-24-15,-25 50 16,-25 24-1,-25 0 1</inkml:trace>
  <inkml:trace contextRef="#ctx0" brushRef="#br0" timeOffset="168170.5025">15751 17214 0,'0'0'0,"-25"0"16,0 25-16,-24 25 16,24 49-1,25-25-15,0 1 16,0-1-16,50 1 16,-1-1-1,26-24-15,-26-1 16,125-73 15,-100-100-31</inkml:trace>
  <inkml:trace contextRef="#ctx0" brushRef="#br0" timeOffset="168336.522">16272 17537 0,'0'0'0,"-25"0"0,75 0 32,-1 0-32,1-25 15,24-74 1</inkml:trace>
  <inkml:trace contextRef="#ctx0" brushRef="#br0" timeOffset="168770.4903">16594 17239 0,'0'0'0,"-24"25"16,24 25-16,0 49 15,24-50 1,1-49 0,25 0-16,-1-74 15,-24 0-15,0 24 16,0-24-16,-25 49 15,0 50 17,0 49-32,25 149 15,-1-99 1,-24 75 15,0-150-31,-24 1 16,-26-25-16,25 0 15,-74-25 1,49-75 0,50 26-1,0 24-15,25 0 16,50-25-16,-26 50 16,26-49-1,49-75 1,-100 99-1</inkml:trace>
  <inkml:trace contextRef="#ctx0" brushRef="#br0" timeOffset="168953.4695">17190 17487 0,'0'0'15,"0"75"-15,-25 24 16,0 0 0,25-49-1,-99-50 1</inkml:trace>
  <inkml:trace contextRef="#ctx0" brushRef="#br0" timeOffset="169172.1914">17314 17314 0,'0'0'0,"0"24"16,0 76-1,0 173 1,-50-75-1,-24-148 1,74-26 0</inkml:trace>
  <inkml:trace contextRef="#ctx0" brushRef="#br0" timeOffset="169952.5114">16247 16619 0,'0'0'16,"-50"-25"-16,-24 1 16,0 24-16,-1 0 15,1 49 1,-125 274 0,125-26 15,49 1-16,25-124 1,75 123 0,73-74-1,76-74 1,73-74 0,26-100-1,-26-149 1,-123 75-1,74-75 1,-149-49 0,-99-25-1,-74-25 1,-1-24 0,26 197-1,-75 1 16,-99 124-15,24 49 0,100-49-1,25 0-15</inkml:trace>
  <inkml:trace contextRef="#ctx0" brushRef="#br0" timeOffset="170734.6004">12402 17413 0,'0'0'0,"0"-25"0,-24 25 16,-1 0-1,0 25 1,0 49-16,25 26 15,0-1-15,25-25 16,0-24 0,223 49 15,-174-198 0</inkml:trace>
  <inkml:trace contextRef="#ctx0" brushRef="#br0" timeOffset="170872.7081">12700 17587 0,'0'0'0,"25"24"31,0 26-31,49-50 16,75-149 0,-75 99 15</inkml:trace>
  <inkml:trace contextRef="#ctx0" brushRef="#br0" timeOffset="171484.7408">12998 17289 0,'0'0'0,"-25"0"16,0 99-16,25-49 16,0-1-1,99-49 1,-24-99-1,-26-25 1,-49 99 0,25 25 15,-25 75-31,25 49 16,25 173-1,-26-98 16,-24-150-15,-24 26-16,-1-50 16,-75-25-16,76 0 15,-1-50 1,25 25-16,0-24 16,0 24-16,0 0 15,0-25-15,25 1 16,-1-26-1,76 1 1,-75 74 0,99 25-1,0 0 1,-100 24 0,-73 50-1,-1-24 1,25-50 15,25-1-15,50-24-1,24 0 1,-24-49 0,-50-1-1</inkml:trace>
  <inkml:trace contextRef="#ctx0" brushRef="#br0" timeOffset="172299.8897">13072 16768 0,'0'0'15,"-50"-25"-15,1 0 16,-1 25-16,-24-24 16,24 24-1,-24 0-15,-125 24 16,-148 200 31,25 247-16,297-74 0,50-273-31,148 99 16,-49-124-16,50 0 15,0 1 1,173-51 0,-174-49-16,-24-49 15,-25-26-15,0-24 16,100-99 0,-125-1-1,-74-98 1,-25 123 15,-50 0-31,25 50 16,-24 25-16,-1 25 15,-99 49 1,-24 0 0,73 0-1,-98 0 1,74 50-1,99 25 1,25 24 0</inkml:trace>
  <inkml:trace contextRef="#ctx0" brushRef="#br0" timeOffset="174464.9874">18827 16892 0,'0'0'0,"0"-25"16,0 0 0,-25 1-16,0-1 15,0 25-15,-24 25 16,-1 74 0,1 74-16,49-24 15,124 347 16,173-421 1,-222-150-1,-1-73-31</inkml:trace>
  <inkml:trace contextRef="#ctx0" brushRef="#br0" timeOffset="174621.1484">19124 17190 0,'0'0'0,"50"0"31,24 0-15,-24-25-16,74-198 31</inkml:trace>
  <inkml:trace contextRef="#ctx0" brushRef="#br0" timeOffset="175114.1561">19496 16892 0,'0'0'16,"-24"0"-16,-1 50 15,25 148 1,49-148-1,51-26 1,-1-148 0,-49-49-1,-50 123 1,0 25-16,-25 1 16,50 73 15,-1 50-16,1 50-15,-25-25 16,25 124 0,0-173-1,-25-1 1,-25-49-16,-25 25 16,-24-50-1,-25 0 1,49 0-1,75 0 1,0-25 0,49-50-1,50-49 1,-25 0 0,-49 99-1</inkml:trace>
  <inkml:trace contextRef="#ctx0" brushRef="#br0" timeOffset="175400.4669">20017 17264 0,'0'0'0,"50"0"0,-25 0 16,0 0 0,-1 25-1,-73 0 1,-1 24-1,50-24 1,0 25 0,75 24-1,-26 25 1,-24-49 0,-99-50-1,-50-50 1,74-123-1</inkml:trace>
  <inkml:trace contextRef="#ctx0" brushRef="#br0" timeOffset="176418.02">19496 16222 0,'0'0'0,"-49"0"0,-1 0 16,1 0-1,-1 0-15,0 0 16,26-25-16,-26 25 15,-198 25 17,-50 74 15,125 50-32,-1 75 1,124-100-1,26 148 1,73 51 0,125-25-1,24-75 1,-49-74 0,0-25-1,-75-50 1,150-24-1,-76-50-15,26-50 16,0-24 0,-1-26-16,125-73 15,-100-1 1,-49 1 15,-74 98-15,-26-123-1,-49-100 1,-99-24 0,-50 148-1,50 124 1,0-24-16,0 24 16,-1 1-16,1 24 15,0 25 1,0 74-16,-75 75 15,149-149 17</inkml:trace>
  <inkml:trace contextRef="#ctx0" brushRef="#br1" timeOffset="189221.7973">9971 15106 0,'0'0'0,"-24"0"16,24 50 0,24-1-16,-24-24 15,25-25 1,0 25 0,0 0-16,0 24 15,0 26-15,24-26 16,150 249 31,24-50-16,74 74 0,-123-148-15,-124-124-1,24 24-15,-24-24 16,24-25-16,-24-1 16,24 1-1,1-25-15,24 50 16,-50-25 0,-24-25-1,-50 0 63,1 0-62,-1-75 0</inkml:trace>
  <inkml:trace contextRef="#ctx0" brushRef="#br1" timeOffset="189533.1292">11509 16470 0,'0'25'0,"0"0"16,25 49-1,25 1-15,-25-1 16,24 1 0,-24-26-1,-25-24 1,-25-25-16,-24 0 16,-26 25-16,26 0 15,-100-25 1,50-50-1,74 0 1</inkml:trace>
  <inkml:trace contextRef="#ctx0" brushRef="#br1" timeOffset="190382.1962">11708 15429 0,'0'0'0,"25"49"15,24 26 1,26 73-1,-1 1-15,25-25 16,0 25 0,75 25-1,-50-50 17,-149-224-1</inkml:trace>
  <inkml:trace contextRef="#ctx0" brushRef="#br1" timeOffset="190699.1896">12402 15974 0,'0'0'0,"0"25"16,0 0-1,25 24 1,0 51-1,-25-26-15,25 0 16,-25-24-16,0-25 16,-25-25 15,0 0 0,-24 0-31,-75 0 16,-1 0-1,76 0 1,-75 0 15,149 0-31</inkml:trace>
  <inkml:trace contextRef="#ctx0" brushRef="#br1" timeOffset="192156.9762">15801 16545 0,'0'-25'15,"0"0"17,-25-24-17,25-1-15,-25-25 16,0 1-16,0 0 15,1 49 1,-1-50-16,-149-24 31,-49-99 16,148 148-31,26 25-1,-75-49 1,-25-75 0,75 100-1,24 49 1,25-25 0,0 25 30</inkml:trace>
  <inkml:trace contextRef="#ctx0" brushRef="#br1" timeOffset="192497.4241">15081 15280 0,'0'0'0,"-25"0"0,1 0 16,-51 0 0,26 24-1,-26 1-15,26 0 16,-1 0-16,0 0 16,1 0-1,24-25 1,25 24-1,0 1 1,74 124 0,-24-99 15,0-1-31,24 1 16,-24-1-16,-26-49 15</inkml:trace>
  <inkml:trace contextRef="#ctx0" brushRef="#br1" timeOffset="194811.0027">12973 16396 0,'0'0'0,"0"-25"47,0 0-47,-25 0 15,25-24-15,0-26 16,-25 1-1,0 0 1,-49-125 15,-25 50 1,49 75-32,1 0 15,24-1 1,0 50-16,-25-24 15,1 24 1,-1-25 0,-24 1-1,24-1 1,1 25 0,24 25 15,0-25 0,0 25-31,25-124 16</inkml:trace>
  <inkml:trace contextRef="#ctx0" brushRef="#br1" timeOffset="195209.836">12204 15503 0,'0'0'0,"-50"0"0,25 0 15,25-25-15,25-24 16,0-51 0,0 1-1,-25 0 16,25 24-15,-25 51 0,25 24-1,24 0 1,1 24 0,24 1-16,1 0 15,-1 49-15,0-24 16,-24-25-16,-25 24 15,0-49 1,-50 0 15,25-148-15</inkml:trace>
  <inkml:trace contextRef="#ctx0" brushRef="#br1" timeOffset="196877.2605">18455 16272 0,'0'0'0,"0"-25"16,-25 0 0,25 0-1,-25 1 1,25-1-16,-25 0 15,0 0-15,1 25 16,-1-25 0,0 1-16,0-1 15,-49-50 17,-100-49-1,125 100-16,-75-1 1,0-25 0,74 1-1,25 24-15,-74-50 16,49 26 0,1 24-1,-1 0-15,-74-49 31,25 49-15,24 0-16,-24 0 16,25 0-16,-1 1 15,-73-1 1,24 0 0,49 0-1,-74-49 1,25-1-1,-25 26 1,1 24 0,98 0-1,-74-24 1,25-1 0,74 50-1,-25 0 1,26-25-1,-1 25-15,0 0 16,-25 0 0,26 0-1,-1 0 1,0 0 0,-25 0-1,-74 0 1</inkml:trace>
  <inkml:trace contextRef="#ctx0" brushRef="#br1" timeOffset="197259.3535">15751 14511 0,'0'0'0,"-25"0"16,-24 0 0,-100 0-1,25 74 1,49-49 0,1-25-1,49 25 1,25 0-1,0-1 1,25 26-16,0 24 16,49 1-16,1-1 15,73 75 1,-73-99 0,-1 24-1,-148-74 1</inkml:trace>
  <inkml:trace contextRef="#ctx0" brushRef="#br1" timeOffset="227796.2626">14560 15528 0,'0'0'0,"0"-25"0,25 50 78,0 49-62,0 1-16,24 24 15,150 149 32</inkml:trace>
  <inkml:trace contextRef="#ctx0" brushRef="#br1" timeOffset="228945.7394">14684 15677 0,'0'0'0,"25"0"31,0 24-15,25 1-16,24 25 15,124 223 17,-24-1-1,-75-197-16,-24-50 1,-50-25 0,-1-25-1</inkml:trace>
  <inkml:trace contextRef="#ctx0" brushRef="#br1" timeOffset="229320.6957">15354 15999 0,'0'0'0,"-25"0"16,25 50 15,25 24-15,25 75-1,-1 49 1,1-123 0,0 74-1,-50-125-15,0 1 32,-50-25-32,-99 0 31,75 0-16,-75-25 1,124 50 15</inkml:trace>
  <inkml:trace contextRef="#ctx0" brushRef="#br0" timeOffset="247427.6341">2158 14610 0,'0'0'0,"-50"0"16,26 0-16,-1 0 16,0 0-1,0 0-15,25 50 16,-25-1-16,25 26 15,0 24 1,0 25-16,25 49 16,446 398 15,-24-571 0,-348-74-15,0-75-1,-24-25-15,-50 0 16,-25-198 0,-25 149-1,-99 0 1,-75 198 0,1 124-1,-1 1 1,125-51-1,24-24 1,50-99 0</inkml:trace>
  <inkml:trace contextRef="#ctx0" brushRef="#br0" timeOffset="247662.8102">2406 14734 0,'0'0'0,"0"50"16,0 74-1,50-50-15,49 25 16,75 0-1,-100-123 1</inkml:trace>
  <inkml:trace contextRef="#ctx0" brushRef="#br0" timeOffset="247821.5942">2753 14734 0,'0'0'0,"-74"50"15,-25 74-15,-1 49 16,1 26 15,124-150 0</inkml:trace>
  <inkml:trace contextRef="#ctx0" brushRef="#br0" timeOffset="248092.909">2877 14932 0,'0'0'16,"25"0"-16,0 25 16,0 0-16,0 49 15,-25 1 1,-25 24-16,-50-25 16,51-49-1,-1-25 1,50 0-1,24 0 1,26-25 0,-1 25-1,0-24 1,1-150-16</inkml:trace>
  <inkml:trace contextRef="#ctx0" brushRef="#br0" timeOffset="249109.9862">2902 15949 0,'0'0'0,"0"25"78,0 0-62,25-25-16,-25 25 16,25 0-1,-25-1 16,25 26 1,24 24-17,75 50 1,-74-49 0,24 24-16,1-24 15,-1 24 1,0-25-16,50 50 15,-49-99 17,-50 0-17,0-25 1,-50 0 0,25-50-1</inkml:trace>
  <inkml:trace contextRef="#ctx0" brushRef="#br0" timeOffset="249378.503">3597 16545 0,'0'0'0,"0"25"0,0 24 15,49 50 1,1-24-16,0 49 31,24 99-15,-74-173-1,-50-26 1,-74-48 0,0-100-1,99 49 1</inkml:trace>
  <inkml:trace contextRef="#ctx0" brushRef="#br0" timeOffset="250391.4452">3845 16818 0,'0'0'0,"-50"0"0,25 49 16,1 75 0,24 25-16,0-25 15,24 25-15,51 0 16,-1-25-1,25 0-15,25-50 16,0 1-16,0-75 16,149-75 15,-174-471 0,-148 174-15,-26 124-1,26 199 1,-50 49 15,24 0-31,26-25 16,-26 25-16,1 0 16,-50 50-1,99 24 1,0-24-16</inkml:trace>
  <inkml:trace contextRef="#ctx0" brushRef="#br0" timeOffset="250690.6724">3944 17041 0,'0'0'0,"-25"25"16,0 49 0,25 50-1,25-50 1,50-24-1,49-50 1,-100-25 0,1-99-1</inkml:trace>
  <inkml:trace contextRef="#ctx0" brushRef="#br0" timeOffset="250840.5424">4217 17140 0,'0'0'0,"0"25"0,25 0 16,-1-25 0,26 0-1,-25-75 1,24-49-16</inkml:trace>
  <inkml:trace contextRef="#ctx0" brushRef="#br0" timeOffset="251123.8804">4341 16892 0,'-25'0'15,"50"0"-15,-50 50 0,25-1 16,25 50-16,0-24 16,49 49-1,-24-50 1,-50-24 0,0 24-1,-50 1 1,25-26-1,0-73 1,25-76 15,25 51-15,25 24 0,-25-25-1,-25 25-15</inkml:trace>
  <inkml:trace contextRef="#ctx0" brushRef="#br0" timeOffset="251323.5369">4564 17314 0,'25'-25'0,"0"50"16,-1-1 0,1 26-1,-50 49 1,25-49-16,-24-50 16,24-25 15,74-49-16,-49 24 1,24-24 0,1-125-1</inkml:trace>
  <inkml:trace contextRef="#ctx0" brushRef="#br0" timeOffset="251797.4962">4068 16446 0,'0'0'0,"-25"0"0,-24-50 16,-1-25-1,0-24-15,-24-25 16,-100-223 15,125 322-31,-75 25 31,49 25-15,75 25 0</inkml:trace>
  <inkml:trace contextRef="#ctx0" brushRef="#br0" timeOffset="252073.2686">3249 15900 0,'0'0'0,"-24"0"15,24-25-15,0 0 16,24 0 0,51-74-1,49-25 1,-75 50 0,26-1-1,-1 75 1,-49 50-1,25 0-15,-25-1 16,-1-24-16,1-25 16,25 0-1</inkml:trace>
  <inkml:trace contextRef="#ctx0" brushRef="#br0" timeOffset="253287.7796">5085 14709 0,'0'0'0,"-25"0"15,0 0-15,25 75 16,-24 49-1,48 0-15,1 49 16,25 26-16,49-50 16,0-25-16,25-50 15,372-272 32,-322-249-16,-174 174-15,-50 124 0,-24 25-16,-75-99 15,75 173 1,24 1-16,0 24 16,-24 0-1,24 50 1,-24 99-1,0-124 1</inkml:trace>
  <inkml:trace contextRef="#ctx0" brushRef="#br0" timeOffset="253455.0037">5159 14610 0,'0'0'16,"0"25"-16,25 74 15,99 75 1,-25-100 0,75 0-1,-174-98 1</inkml:trace>
  <inkml:trace contextRef="#ctx0" brushRef="#br0" timeOffset="253587.8047">5457 14610 0,'0'0'0,"-50"74"16,-24 50-16,24 25 16,26-50-1,48-49 1</inkml:trace>
  <inkml:trace contextRef="#ctx0" brushRef="#br0" timeOffset="253854.5386">5556 14784 0,'0'0'0,"0"49"16,25 1-16,-25-25 15,0-1 1,0 1 0,50 25-1,-26-1 1,51 26-1,-50-26 1,-100-24 0,1 0-1,49-25 1,25-50 0</inkml:trace>
  <inkml:trace contextRef="#ctx0" brushRef="#br0" timeOffset="254536.8854">5631 15925 0,'0'0'0,"24"24"31,26 76-15,0 48-16,49 51 15,0-50 1,25-25-16,-25-75 16,174 26 15,-198-150 0</inkml:trace>
  <inkml:trace contextRef="#ctx0" brushRef="#br0" timeOffset="254753.6559">6400 16371 0,'0'0'0,"0"75"0,0 49 16,0 24-1,24-24 1,1 50 0,0-149-1,-75-25 1,-74 0 0,50-25-1,0-99-15</inkml:trace>
  <inkml:trace contextRef="#ctx0" brushRef="#br0" timeOffset="255457.0533">6697 16768 0,'0'0'0,"-25"0"15,-24 25-15,-1 49 16,25 25-1,25 1-15,0-1 16,0 25-16,25 0 16,25 0-1,223 198 17,173-222-1,-347-100-16,100-100 1,-26-98 0,-98-1-1,-75 75 1,0 0 0,-75-99-16,26 124 15,-26 25 1,26 24-1,-75 0 1,-25 50 0,50 25-1,24 0-15,1-25 16</inkml:trace>
  <inkml:trace contextRef="#ctx0" brushRef="#br0" timeOffset="255669.8079">6747 17264 0,'0'0'0,"0"25"31,49-25-31,26 25 16,-1-25-1,26-25-15,-51 0 16,1-99-16</inkml:trace>
  <inkml:trace contextRef="#ctx0" brushRef="#br0" timeOffset="256151.5914">6821 17140 0,'0'0'15,"-25"0"-15,1 0 0,-26 74 32,50 1-32,25 123 31,24-148-15,125 24-1,-124-123 16</inkml:trace>
  <inkml:trace contextRef="#ctx0" brushRef="#br0" timeOffset="256402.4352">7094 17363 0,'0'0'0,"25"0"16,0 0-16,74-49 15,-74-26 1,24 50-1</inkml:trace>
  <inkml:trace contextRef="#ctx0" brushRef="#br0" timeOffset="256784.9454">7268 17066 0,'0'0'0,"0"24"15,0 26-15,0 24 16,0-24-1,49-25 1,1-75 0,0-49-1,-50 49 1,0 100 15,24 24-15,-24 26-16,25 73 31,0-98-15,-50-26-1,-49-24 1,24-25 0,75-74 30,-99-26-30</inkml:trace>
  <inkml:trace contextRef="#ctx0" brushRef="#br0" timeOffset="256918.17">7739 17289 0,'0'0'16,"-50"0"-16,26 0 15,-1 25-15,25 49 16,-25-24-16,25 24 31</inkml:trace>
  <inkml:trace contextRef="#ctx0" brushRef="#br0" timeOffset="257650.9941">7392 16594 0,'0'0'0,"-50"-24"0,1-26 16,-1 0-16,0-24 16,1-1-16,24-24 15,-49 25 1,24-25-16,-24 24 15,24 1-15,0-1 16,-24 1 0,-125 0 15,175 74 0,-1 24-15,-25-24-1</inkml:trace>
  <inkml:trace contextRef="#ctx0" brushRef="#br0" timeOffset="257940.9559">6921 15553 0,'0'0'0,"-25"0"16,0-25-1,-99 25 1,-50 0 0,25 0-1,100 0 1,-1 0 0,50 25 15,0 49-31,25 0 15,25 1 1,-1 24 0,1-25-16,-1-49 15</inkml:trace>
  <inkml:trace contextRef="#ctx0" brushRef="#br0" timeOffset="261047.3652">5011 13444 0,'0'0'16,"-75"0"-16,1 0 15,-26 0-15,1 25 16,0-25 0,-298 0 15,0-50 0,124 50-15,-49 25-1,173 0 1,-99 0 0,124-25-16,0 25 15,25-25 1,0 24-16,-75 26 15,100 0 1,-100 24 15,0-24-15,25-1 0,-24 26-1,98-26 1,-123 100-1,0 0 1,98-25 0,51-50-1,-1 125 1,50-125 0,0 50-1,0 50 1,0 49-1,-25-124 1,25 25 0,-24 124-1,-1-148-15,25-1 16,0-25 0,25 125-1,49-1 1,25-24-1,0-1 1,-49-98 0,74 123-1,0-24 1,0-1 0,0-24-1,-50-74 1,1-1-16,74 75 15,-50-75 1,-25 1 0,1-1-1,123 25 1,1-24 0,-75-50-1,-25 24-15,149 26 16,-124-51-16,0 26 15,25 0 1,24-26-16,-24 1 16,0 0-16,0-25 15,149 0 1,-50 25 0,24-25-1,-23 0 1,-1 0-1,-25 0 1,0 0 0,0 0-1,-49-50 17,0 50-17,24 0 1,0 0-1,-98 0 1,73-25 0,100-24-1,-198 24 1,98 0 0,-98 0-16,-1 25 15,0-24 1,1-26-16,-26 25 15,1 0-15,24-74 16,-24 50 0,0-1-1,-1 0-15,51-74 32,-51 25-17,-24-50 1,-50 50-1,0 0 1,1 49 0,-1-99-1,0-24 1,-25-1 0,26-24-1,24 99 1,-50-125-1,0 1 1,-24 25 0,24 98 15,25 1-31,-24 0 16,-1-25-16,1 25 15,-26-75 1,50 100-1,-49-100 1,24 100-16,1-26 16,-1 1-16,1 0 15,-75-50 1,74 75 0,-99-26-1,0 26 1,25 0-1,25-1 1,25 26 0,-1-1-1,1 25 17,49 25-17,-25 0-15,1 0 16,-26 0-16,1-25 15,-25 25-15,-25 0 16,-124 0 0,124-24-1,-100 24 1,26-25 0,99 25-1,-25 0-15,-75 0 16,100 0-1,0 0-15,-25 0 16,-99 25 0,123-25-1,-73 0 17,98 0-32,-24-25 15,25 0-15,-1 0 16,-123 25-1,123 0 1,75 50-16</inkml:trace>
  <inkml:trace contextRef="#ctx0" brushRef="#br2" timeOffset="373255.4893">1116 14362 0,'0'0'0,"-25"0"15,25-25-15,-24 25 16,48 25 31,26 49-47,-25 26 15,24-1 1,199-25 15,50-669 1,-273 545-17,-75 1 1</inkml:trace>
  <inkml:trace contextRef="#ctx0" brushRef="#br1" timeOffset="433620.492">20265 15553 0,'0'0'0,"0"49"0,-24 26 16,-1-1-1,0-24-15,25-26 16,-25 1 0,0-25-1</inkml:trace>
  <inkml:trace contextRef="#ctx0" brushRef="#br1" timeOffset="433815.6473">20092 15751 0,'0'0'0,"-25"50"0,0 49 16,25-25 0,0-24-16,50-25 15,24-25 1,25 0-16,1-25 15,-1-74 1,-99 74 0,0 0-1</inkml:trace>
  <inkml:trace contextRef="#ctx0" brushRef="#br1" timeOffset="443621.3705">1315 16098 0,'0'0'0,"-50"50"16,50 99-16,25 49 15,24-24 1,75-1-16,0-49 15,50-49 1,-25-26-16,0-49 16,-50 0-16,0-49 15,-74-1 1,-124-371 15,-124-51 0,49 323-15,-25 100 0,75 24-1,75 25 1,24-25 0,-25 0-1</inkml:trace>
  <inkml:trace contextRef="#ctx0" brushRef="#br1" timeOffset="448449.0801">13072 12551 0,'0'0'0,"0"-25"0,50 25 32,24 0-32,100 25 15,49-25 1,25 25-16,25 0 16,0-25-1,-25 0-15,-25 0 16,174-99 15,-397 74 0</inkml:trace>
  <inkml:trace contextRef="#ctx0" brushRef="#br1" timeOffset="448918.6399">14759 12849 0,'0'0'0,"0"25"16,-50 24-16,-24 1 15,-50 74 17,49-75-17,125-24 32,24 0-47,50-25 16,75 0-1,-125-25 1,-49 25 0,-50-49-1,-49-100 1,-1 74-1,26 1 17</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08:14.04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F0"/>
    </inkml:brush>
  </inkml:definitions>
  <inkml:trace contextRef="#ctx0" brushRef="#br0">4862 9203 0,'0'0'0,"74"0"15,1 0 1,49 0-16,24 24 16,1 1-16,25-25 15,24 0 1,1 0-16,-50 0 15,223 0 17,-348 0-17,-24-49-15</inkml:trace>
  <inkml:trace contextRef="#ctx0" brushRef="#br0" timeOffset="417.1551">4762 9451 0,'0'0'0,"25"0"16,50 24-16,49-24 15,25 25 1,24-25-16,423 25 47,-348 25-16,-174-50-31</inkml:trace>
  <inkml:trace contextRef="#ctx0" brushRef="#br1" timeOffset="203856.0092">3398 7392 0,'-49'49'0,"24"-49"31,25 25-15,49-25-16,26 0 15,74 0-15,24 0 16,51-25 0,817-148 15,-445 198 0,-348-1-15,-124-24-1,-149-24 17,-25-26-17</inkml:trace>
  <inkml:trace contextRef="#ctx0" brushRef="#br1" timeOffset="204351.6454">3522 7441 0,'0'0'0,"-49"0"16,49 25-1,124 25 1,25-50 0,297-25-1,75-25 1,74 100 0,-322-25-1,124 24 1,-199-49-1,-173 0 1,-25-124 0</inkml:trace>
  <inkml:trace contextRef="#ctx0" brushRef="#br1" timeOffset="223497.8334">13395 5879 0,'0'25'32,"0"24"-32,0 50 15,0-24 1,0 24-16,0 0 15,0-24-15,0-1 16,0 0 0,0-24-16,0 0 47,0-26-32,24-24 1,76 50-1,73-50 1,100 0 0,-124 0-1,49 0-15,1 0 16,49 0-16,0 0 16,298 0-1,-274 0 1,373-50-1,25 50 1,49-24 0,1 24-1,-348 0 17,322 0-17,-24 0 1,0 0-1,-1 0 1,-321 0 0,272 0-1,-50-25 1,-322 25 0,199-25-1,-75 25 1,-74 25-1,-125-25 1,-123 25 0,24-25-1,-74-25 48,0-25-48,0 1-15,0-1 16,0-24 0,0-26-1,25-48 1,-25 73-16,0 26 16,25 24-16,-25 0 15,0-49 1,25 49-1,-25 0 1,-25 25 31,0 0-31,0 0-1,0 0 1,-49 25-1,-75 0 1,0-25 0,25 0-1,-74-25 1,-50 0 0,124 25-1,-199-25 1,26 25-1,-50-50 1,-1 26 0,175-1-1,-1 25 1,-24 0 0,24-25-16,0 0 15,-223 0 1,1 25-1,197 0 1,-223 0 0,1-24-1,222 24 1,-198 0 0,199-25-16,0 25 15,-1 0-15,1-25 16,-174-25-1,173 50 1,-173 0 0,174 0-16,-1 0 15,26 0 1,-26 0 0,-173 25-1,198-25 1,-148 25-1,-25-25 1,198 0 0,25 0-16,-25 0 15,-124 0 1,149 0-16,0 0 16,-99 0-1,124 0 1,-125 0-1,26 0 1,24 0 0,1 0-1,98 0 17,-24 0-17,49 25 1,26-25-1,-1 0 32,50 0-31</inkml:trace>
  <inkml:trace contextRef="#ctx0" brushRef="#br1" timeOffset="224449.2451">14213 5854 0,'0'0'0,"-25"-25"15,75 25 1,24 25 0,1 0-1,-26 24-15,-24 1 16,-25 24-16,-49 1 16,-1-50-1,0-1 16,174-24 1,-49 0-32,-26 25 15,-24 25 1,-50-1 0,-49 1-16,24-25 31,-24-25-16,49-50-15</inkml:trace>
  <inkml:trace contextRef="#ctx0" brushRef="#br1" timeOffset="224931.0411">15627 5854 0,'25'0'15,"24"-25"1,26-25-16,24 1 15,0-1-15,-49 1 16,-1 49 0,-24 24-16,-74 373 31,-75-25 16,124-322-47</inkml:trace>
  <inkml:trace contextRef="#ctx0" brushRef="#br1" timeOffset="225438.5841">15205 5556 0,'0'0'0,"0"50"16,0 49 0,0 75-1,0-25-15,0 49 16,-74-99-1</inkml:trace>
  <inkml:trace contextRef="#ctx0" brushRef="#br1" timeOffset="225797.8545">16917 5531 0,'0'0'0,"25"0"0,-25 100 31,-25 148-15,0-99 0,0 24-16,25-148 15</inkml:trace>
  <inkml:trace contextRef="#ctx0" brushRef="#br1" timeOffset="226741.7937">15230 6152 0,'0'0'16,"0"24"-16,-25 51 15,0 74-15,25-50 16,0-50 0,0 1-16,0 24 15</inkml:trace>
  <inkml:trace contextRef="#ctx0" brushRef="#br1" timeOffset="227264.2693">16842 6003 0,'0'0'0,"0"25"15,-49 24 1,49 50-16,-25 25 16,25 0-1,25 75 1</inkml:trace>
  <inkml:trace contextRef="#ctx0" brushRef="#br1" timeOffset="227747.9042">18405 5730 0,'-25'99'15,"-24"50"1,-1 49-1,25-49-15,25-74 16,25-26-16,0-24 16,124-99 15,-100-26-31,-74-48 47,-49 148-47,-25 0 0,24 49 31,1-49-31,74 75 47</inkml:trace>
  <inkml:trace contextRef="#ctx0" brushRef="#br1" timeOffset="228128.4454">19794 5631 0,'0'0'0,"0"49"16,0 26-16,-25 24 15,25 50 1,-49 173 0,49-198-1,0-99-15</inkml:trace>
  <inkml:trace contextRef="#ctx0" brushRef="#br1" timeOffset="231425.354">20538 5854 0,'0'0'0,"-25"25"31,1 24-15,-1 51-16,25-26 15,0-49-15,0 0 16,49 24 0,26 1-16,-1-50 15,150-50 17,-200-99-1</inkml:trace>
  <inkml:trace contextRef="#ctx0" brushRef="#br1" timeOffset="231543.0783">20836 5953 0,'-25'-25'0,"50"50"0,-99-50 16,49 25-1,-25 50-15,-24 297 16,74-198 15,24-50-31,-48-49 16</inkml:trace>
  <inkml:trace contextRef="#ctx0" brushRef="#br1" timeOffset="231824.7294">21630 5680 0,'0'0'0,"0"50"31,0 49-31,-25 25 31,0 149-15,25-174-1,-124-74-15</inkml:trace>
  <inkml:trace contextRef="#ctx0" brushRef="#br1" timeOffset="233556.2685">22374 5904 0,'0'0'0,"49"0"31,1 0-15,24 24-16,-49 26 16,0 24-1,-50-24-15,0 24 16,-99 1 15,174-75 0,0 0-15,49 0-16,-25 49 16,-74-24-1,0 0 1,-49 25-16,-75-26 16,74-24 15,25-99-31</inkml:trace>
  <inkml:trace contextRef="#ctx0" brushRef="#br1" timeOffset="234030.2194">23440 5854 0,'0'0'0,"-24"0"16,24 50 0,0 49-16,0 25 15,0 49-15,-25 75 32</inkml:trace>
  <inkml:trace contextRef="#ctx0" brushRef="#br1" timeOffset="235025.6897">23912 6052 0,'0'0'0,"49"0"0,1 25 16,0 25-16,-1-25 16,-49 49-1,0-24-15,-25-1 16,-49 1-16,24-25 16,26-25-1,-1 0-15,25 24 16,124-24 15,25 0 0,-75 0 16</inkml:trace>
  <inkml:trace contextRef="#ctx0" brushRef="#br1" timeOffset="239717.2088">10046 4093 0,'0'0'16,"-25"-50"-16,25 25 15,25 75 1,0 74-1,0 0 1,-1 0-16,26-74 16,-25-1-1,24-49-15,1 0 16,124-397 15,-150 273 0,-24 298-15,25-25 0,25-50-16,-1-49 15,-24-26-15,25-24 16,-1 0 0,-24-49-1,25-150 1,-50 100-1,0-74 1,-149 98 0</inkml:trace>
  <inkml:trace contextRef="#ctx0" brushRef="#br1" timeOffset="239983.8516">11137 4192 0,'0'0'15,"25"0"1,174 0-1,-75-50 1,49 26 0,-148-26-1</inkml:trace>
  <inkml:trace contextRef="#ctx0" brushRef="#br1" timeOffset="240132.8658">11311 4415 0,'0'0'0,"-25"0"15,50 0-15,25 0 16,123 0 0,-74-49-1,-24-51 1</inkml:trace>
  <inkml:trace contextRef="#ctx0" brushRef="#br1" timeOffset="240333.5808">12030 3746 0,'0'0'0,"-25"49"0,-24 100 16,-26 149-1,75-199 1,0 74-1,25-173 1</inkml:trace>
  <inkml:trace contextRef="#ctx0" brushRef="#br1" timeOffset="240603.674">12229 4266 0,'0'0'0,"25"50"0,-25 0 16,49-26-1,50 1 1,-24-50 0,74-173-1,-75 74 1,-74 99 0,-25 0-1,-49 25-15,24 25 16,-24 25-16,-1 24 15,-49 50 1,124-49 15</inkml:trace>
  <inkml:trace contextRef="#ctx0" brushRef="#br1" timeOffset="249494.2896">14585 5829 0,'0'0'0,"-25"0"15,25 25 17,0-50-17,0-25 1,25 1 0,-25-1-1,50-198 16,24 75 1,1 49-17,-26 24 1,1 51 0,-25 49-1,-1-25 1,76-25-1,-51 1 1,1 24 0,-1 25-1,1 25 1,0 0 15,-26-25-15,1 24-16,0 1 15,0 0-15,0 0 16,0 24-16,-1-24 16,1 0-1,0 0-15,0 24 16,-25-24 0,25 25-1,-1 24 1,-24-24-1,25-1 1,0 1 0,-25 0-1,0-26 1,0 1 15,0 0-15,25 0-1,-25 0 1,0-1 0,0 1-1,-25-25 63,-25-25-78,50-24 63</inkml:trace>
  <inkml:trace contextRef="#ctx0" brushRef="#br1" timeOffset="251877.9255">18504 5978 0,'0'0'0,"0"-25"78,25-24-62,-25-1-16,25 25 16,-25-25-1,25 26-15,0-1 16,-1 0-16,1-25 15,0 26 1,124-200 15,-100 125 1,75-25 14,-24 0-30,-26 75 0,-49 49 31,-25-25-47,25 25 15,-1-25 1,26 25-1,-25-25-15,24 25 16,-24 0 0,50 0-1,-26-25 1,26 25 0,-26 0-1,-24 25-15,0 0 16,0-25-1,24 0 1,-24 25 0,0 0-1,25-25 1,-26 24 0,1 1-16,25-25 15,-25 25 1,-1 0-1,1-25-15,-25 25 16,25-1 0,0 1-1,0-25-15,-25 25 16,24 0 0,1 0-16,0-1 15,0-24 16,0 25-15,-1 25 0,1-1-1,0 1 1,-25-25 0,25 0-1,-25-1 1,49 26-1,-24 0 1,-25-26 0,0 1 62,-25 0-16,25-124-46</inkml:trace>
  <inkml:trace contextRef="#ctx0" brushRef="#br1" timeOffset="254639.2241">22498 5829 0,'0'0'0,"25"-25"47,-25-24-47,0 24 15,24-25 1,-24 1-16,0 24 16,0 0-1,-24-74 16,-26-25 1,-24-25-1,-1 25-15,1 25-1,49 49 1,-74-99-1,0 25 17,-25 25-17,74 49 1,-49-49 0,-1 25-1,26 24 1,24 1-1,-49-1 1,25-24 0,-25 24-1,-1 0 1,51 26 0,-75-26-1,0 0 1,-25 1-1,25 24 17,49 0-17,-73 0 1,-26 1 0,75-1-1,-50 0 1,75 25-16,-26-25 15,1 25-15,0 0 16,-124-25 0,123 25-1,-98 0 1,0 0 0,-1 50-1,1-25 1,123 0-1,-123 24 17,-1 1-17,51-1 1,-51 51 0,100-51-16,0-24 15,24 25-15,1-26 16,-75 26-1,99 0 1,-98-1 0,48 50-1,1-24 1,74-26 0,1-24-1,-1 25 1,-25-1-1,25 1 17,1-25-32,-1 0 15,-25 24-15,25 1 0,1-25 16,-1 0 0,-25 24-1,25-24 1,-24 0-1,-1 49 1,0-24 0,26-25-1,24-1 1,-25 1 15,25 0-15,0 0-16,-25 0 15,25-1 32,-25 1-31,25 0 0,0 0-1,0 0-15,-25-25 16,25 24-1,0 1 17,0 0-32,-24 0 15,24 0 1,-25-1 46,25 1 1,0 0-63,0 0 78,-25 0-62,25-1-16,0 1 15,0-74 142</inkml:trace>
  <inkml:trace contextRef="#ctx0" brushRef="#br1" timeOffset="261479.6195">14287 3721 0,'0'0'0,"-24"0"15,24 49 17,24 100-32,1 0 15,-25 0-15,25-50 16,-25-25-1,-25-24 1,-49-50 0</inkml:trace>
  <inkml:trace contextRef="#ctx0" brushRef="#br1" timeOffset="261645.3672">14163 4291 0,'0'0'16,"0"50"-1,0-1-15,0 26 16,124-50-1,-49-50 1,49-99 0,-74 25-1,-50 49 1,0-49 0</inkml:trace>
  <inkml:trace contextRef="#ctx0" brushRef="#br1" timeOffset="265692.0635">10145 4713 0,'0'0'0,"0"49"0,-25-24 16,25 0-1,25 25 1,0-1-16,25-24 15,-1 25 1,26-1-16,-1-24 16,25-25-1,149-49 17,-173-1-17,24 0 1,-25 26-1,150-26 1,73 75 0,-49 49-1,-149-49 1,-24-25-16,24 0 16,-49-50-16,-1 26 15,-49-26 1,25-124-1</inkml:trace>
  <inkml:trace contextRef="#ctx0" brushRef="#br1" timeOffset="301008.2934">14337 8954 0,'0'0'0,"0"-24"0,0 73 47,0 26-31,0-26 0,0 51-16,0 24 15,0 0-15,0 49 16,0 423 15,0 421 0,50-472-15,-25 26 0,-1-298 15,26 297-16,-50 50 1,0-297 0,25 24-16,-25 248 15,25-347 1,-25 50-16,24-75 16,1 273-1,-25-272 1,0-26-16,25 0 15,-25-49-15,0-25 16,0-25 0,0-49-16,-74-25 15,74-273 1</inkml:trace>
  <inkml:trace contextRef="#ctx0" brushRef="#br1" timeOffset="301843.56">13965 9079 0,'0'0'0,"25"0"15,24-50-15,1-25 16,24-24-1,1 25-15,-1-25 16,-24 49-16,-25 25 16,0 25-1,-1 50 1,-24 49-16,25 50 16,50 74 15,-1-74-16,-24-75 1,-1 1 0</inkml:trace>
  <inkml:trace contextRef="#ctx0" brushRef="#br1" timeOffset="303167.462">13419 15999 0,'0'0'0,"50"25"47,0 0-47,24-25 16,25 24-16,25-24 15,25 0 1,397-74 15,396-25 1,-694 74-17,0 25-15,0 0 16,25 0-16,-25 0 15,25 25-15,25-25 16,297 25 0,-297-1-1,322 1 1,50 25 0,-348-25-1,695 24 16,-670-24-15,348 0 0,-1-25-1,-346 0 1,-26 0-16,1 0 16,-26 25-16,-24-25 15,223 24 1,-99-24-1,-223 0 1,99 25 0,-100 0-1,-123-25 1,-1 0-16,26 0 16,-50 0-1,-25 25 1,-25-25 62,-25-25-62,25 0-16,1-49 31</inkml:trace>
  <inkml:trace contextRef="#ctx0" brushRef="#br1" timeOffset="303504.8618">25623 15949 0,'0'0'0,"25"0"15,25 0-15,24 25 16,0-25 0,75 99-1,-74 50 1,-100-25-1,-99-24 1,49-76 0,-24 1-1,25-50 1</inkml:trace>
  <inkml:trace contextRef="#ctx0" brushRef="#br1" timeOffset="308122.5329">26243 16024 0,'0'0'0,"50"0"15,49-25-15,0 25 16,1-25-16,-1 0 15,-25 1 1,1-1-16,-26 0 16,-24 0-16,0 25 31</inkml:trace>
  <inkml:trace contextRef="#ctx0" brushRef="#br1" timeOffset="308283.8975">26913 15751 0,'-50'0'15,"100"0"-15,-174 99 16,74-24-16,-24 49 16,-75 173-1,75-197 1,-1-1 0,26-50-16</inkml:trace>
  <inkml:trace contextRef="#ctx0" brushRef="#br1" timeOffset="308434.0674">26566 16371 0,'0'0'0,"74"0"0,1 0 15,24 0-15,50-25 16,-125 25 15,-24-25-15,-49 25-16</inkml:trace>
  <inkml:trace contextRef="#ctx0" brushRef="#br1" timeOffset="308683.6917">26863 16446 0,'0'0'0,"-49"24"16,49 51-16,-50-26 16,1 26-1,24-50-15,0 24 16,0-24-16,50-25 31,49 0-15,1 0-16,-1-25 15,25-24 1,-49 49 15,-50-50-15</inkml:trace>
  <inkml:trace contextRef="#ctx0" brushRef="#br1" timeOffset="309715.2752">13271 8012 0,'0'0'0,"24"0"15,51-25 1,24 0 0,25 0-16,0 1 15,0-26-15,0 25 16,-99-24-1,24 24 1</inkml:trace>
  <inkml:trace contextRef="#ctx0" brushRef="#br1" timeOffset="309886.8471">13767 7541 0,'0'0'16,"-75"74"-16,-24 50 15,-124 124 1,99-99 0,74-149-1,25 0-15,50 0 32</inkml:trace>
  <inkml:trace contextRef="#ctx0" brushRef="#br1" timeOffset="310215.5513">13469 8235 0,'25'50'16,"-50"-100"-16,50 174 0,-25-25 16,0-49-16,0 0 15,0-100 1,25-24 0,-1-26-1,51-73 1,24 74-1,50 99 1,-100 24 0,-24 125-1,-74 0 1,-1-99 0,-49-1 15,74-49-31,0-25 15,25-24 1</inkml:trace>
  <inkml:trace contextRef="#ctx0" brushRef="#br1" timeOffset="310848.8454">13146 8012 0,'0'0'0,"25"0"47,0 0-32,0 0-15,25 0 16,-1 0-16,1-25 16,-1 25-1,-24-25 16,-25-24-15</inkml:trace>
  <inkml:trace contextRef="#ctx0" brushRef="#br1" timeOffset="313919.0757">15925 15627 0,'0'0'0,"0"50"0,0-1 16,0 26-1,0 24-15,0 0 16,0-25-16,0 1 16,0-50-1,24 49 1</inkml:trace>
  <inkml:trace contextRef="#ctx0" brushRef="#br1" timeOffset="314128.0983">15999 16718 0,'0'0'0,"0"50"15,0 0-15,0 24 16,0 0 0,25 1-1,-25-100 1</inkml:trace>
  <inkml:trace contextRef="#ctx0" brushRef="#br1" timeOffset="314946.4464">14312 13271 0,'0'0'0,"25"0"16,25 0-16,24 0 16,25 0-16,-24 0 15,-26 0 1</inkml:trace>
  <inkml:trace contextRef="#ctx0" brushRef="#br1" timeOffset="315344.6849">13295 13295 0,'0'0'0,"25"0"31,25 0-15,-1 0-16,51 25 15,-76 0 1,-48 74 0,-26-24-1,25-26 1,-24-24-16,49 0 16,-25-25-1,50 25 1,123-25-1,1 0 1,-50-25 0</inkml:trace>
  <inkml:trace contextRef="#ctx0" brushRef="#br1" timeOffset="317208.1576">15776 13221 0,'0'0'0,"-25"0"16,25 25-16,-25-25 16,25 25-1,0 24 1,0 26 0,99-75 15,-49-224 0,-124 199 0,24 100 1,50 49-17,50-99 1,-26-25-1,51-124 1,-50 24 0,-100 76-1,-49 24 1,99 74 0,1 75-1,48-50 1,26-99-1,0-25-15,-1-24 16,1-50-16,-25 24 16,-25 25-1,-25 50-15,-50-24 32,26 48-17,-26 125 1,75-49-1,25-100 1,74-50 0,-49-24-1,-25-26 1,-50 75 0,0 25-1,0 0-15,-24 25 16,24 25-16,25 0 15,0-1-15,25 1 16,24-50 0,1-25-1,24-99 17,-49 25-17,-99 49 1,-25 100-1,49-1 1,25 125 0,25-100-1,25-49 1,0-25-16,74-124 16,-74 50-1,-25-1-15,0 50 16,-25 1-1,-25 24 1,26 99 0,-1 25-1,50-74 1,49-50 15,-24-25-15,24-124-1,-74 74 1,-50 51 0,-49 48-1,74 26 1,1 99 0,24-25-1,74-99 1,-49-25-1,24-75 1,-24-73 0,-74 73-1,-1 75 17,0 0-32,26 0 15,-1 50-15,0 24 16,25 25-1,50-49 1,-26-50 0,76-99-1,-76-25 1,-48 99 0,-1 25-16,-25 0 15,1 0-15,24 25 16,-50 24-1</inkml:trace>
  <inkml:trace contextRef="#ctx0" brushRef="#br1" timeOffset="323391.2354">17537 15677 0,'0'0'0,"0"24"47,0 26-47,0 49 16,0 0-16,0 1 15,-25-26 1,25 50 0</inkml:trace>
  <inkml:trace contextRef="#ctx0" brushRef="#br1" timeOffset="323785.3349">17462 16545 0,'0'0'0,"25"0"16,25 25-16,0-1 16,74 76 15,-124 48-15,-25-98-1,-25 0-15,1-1 16,24-49-16,25 25 15,49-50 1,26 25 0,-26-49-1,100 24 1,-99 0 0,24-248-16</inkml:trace>
  <inkml:trace contextRef="#ctx0" brushRef="#br1" timeOffset="325000.6417">14139 10170 0,'49'0'16,"1"0"-1,24 0-15,1 0 16,24 0-1,0 0-15,-24 0 16,-1-50 15,-74 1-31</inkml:trace>
  <inkml:trace contextRef="#ctx0" brushRef="#br1" timeOffset="325500.1048">14213 9277 0,'0'0'0,"-25"0"15,50 0 32,0 0-31,49 0-16,-24 0 15,24 0 1,26 0 0,-76 0-1</inkml:trace>
  <inkml:trace contextRef="#ctx0" brushRef="#br1" timeOffset="326099.5514">13097 9004 0,'0'0'0,"0"25"16,25 49-16,-1 1 15,26-1 1,49 50 15,-272-124 0,123-248-15</inkml:trace>
  <inkml:trace contextRef="#ctx0" brushRef="#br1" timeOffset="326190.8654">13221 9103 0,'124'0'15,"-248"0"-15,298-24 16,-125 24-16,26-50 15</inkml:trace>
  <inkml:trace contextRef="#ctx0" brushRef="#br1" timeOffset="327964.5479">17190 9054 0,'0'0'0,"0"-25"16,0 0 15,0 50 16,-25 74-47,25-24 15,0-51 1,25-24 0,49-74 15,-24-100 0,-125 174 0,26 75-15,49-26 0,0 1-1,24-50 1,51 0 0,-50-99-1,-25 74 16,-50-50-15,-24 51 0,49 48-1,25 101 1,0-101 0,25 26-1,49-50 1,-49-50-1,0 1-15,-25-1 16,-25 25 0,-25 25-16,25 0 15,1 50 1,24 24 0,24 26 15,51-76-16,24-98 1,-99-25 0,0 49-1,-99 0 1,0 26 0,99 73 15,24 26-31,1-50 15,74-1 1,-49-24 0,-50-24-1,0-26 1,-74 25 0,24 25-1,0 25 1,26-25 15</inkml:trace>
  <inkml:trace contextRef="#ctx0" brushRef="#br1" timeOffset="331582.2385">19372 15726 0,'0'0'0,"-49"0"0,24 75 16,25-1-1,0 0 1,0-24-16,0-25 15</inkml:trace>
  <inkml:trace contextRef="#ctx0" brushRef="#br1" timeOffset="332111.1818">20737 15776 0,'0'0'0,"0"49"16,0 1-1,0 24 1,0 1-16,-100-26 31</inkml:trace>
  <inkml:trace contextRef="#ctx0" brushRef="#br1" timeOffset="332647.3187">20786 16594 0,'0'0'0,"-24"50"47,24 24-47,0-24 16,0-25-1,0 49 1,0-49-1,74 0 1,0-25-16,26 0 16,-1-50-16,0 50 15,-74-49 1,0-100 0</inkml:trace>
  <inkml:trace contextRef="#ctx0" brushRef="#br1" timeOffset="332826.5421">21010 16619 0,'0'0'0,"-50"50"0,25 24 16,0 50 0,1 25-1,24 25 1,24-125-16,1-24 15,0-248 1</inkml:trace>
  <inkml:trace contextRef="#ctx0" brushRef="#br1" timeOffset="335907.0655">19323 16520 0,'0'0'0,"25"0"16,24 0-1,26 0 1,-51 25-16,1 0 16,-25-1-16,-49 26 15,24 24 1,-25-49-16,25 0 16,1 0-16,73 0 31,75 24 0,-74 1 0,-75-50-31,-198 25 32,148-50-17</inkml:trace>
  <inkml:trace contextRef="#ctx0" brushRef="#br1" timeOffset="342146.7512">18901 10170 0,'0'0'0,"-25"0"16,1 25 15,24 49-16,0-24-15,24-1 16,76-49 15,-51-198 1,-74 173-17,-74 25 1,50 0-16,24 25 15,0 25 1,25 24-16,0-24 16,25-1-1,24-24 1,-24-25-16,25-25 16,24-49-1,-74-1 1,-25 51-1,1 24-15,-1-25 16,25 74 15,49-49 1,-24 0-32,0 0 15,-25-74 1,-25 24-1,0 26 1,-24 24 0,-1 49-1,50 75 17,25-124-17,25 25-15,-1-25 16,-24-25-16,25 0 15,-50-49 1,0 24 0,-25 1-1,0 24-15,0 25 16,25 25 15,0 0-15,0-1-16,25-24 15,49-24 1,-24-51 0,-50 25 15,-50 50-15,-24 0-1,0 75 1,74-1-1,0 1 1,0-50-16,24-25 16,26 0-16,0 0 15,24-75 1,-74 26 0,0-26-1,-74 50 1,24 25-1,0 75 1,50-26 0,0 1-1,75-50 17,-50 0-17,-1-50-15,1 50 16,-25-24-16,-25 24 15,1 0 1,-1 0 0,25 49 15,25-24-31,-1-25 16,26 0-1,-25-74 1,-25 49-1,-75-25 1,1 50 0,24 25-1,50 0 1,-24 0 0</inkml:trace>
  <inkml:trace contextRef="#ctx0" brushRef="#br1" timeOffset="343399.476">18876 10195 0,'0'0'0,"-24"49"16,-1-24-16,25 25 15,0-25-15,25-1 16,99-48 15,-50-150 1,-99 149-1,-24 25-16,24 50 1,25 49 0,0-49-16,25-50 15,24 0-15,-24 0 16,49-100 0,-74 51-1,0-26 1,-24 75-1,-1 25 1,0 0-16,25 0 16,0 0-16,0 24 15,-25-49 1,75 0 0</inkml:trace>
  <inkml:trace contextRef="#ctx0" brushRef="#br2" timeOffset="363830.5368">15180 2803 0,'0'0'16,"-24"-25"-16,24 50 62,0 74-46,0 25 0,0 25-16,0-50 15,0 25 17,24-446-1,1-1 0,0 199-31,0 50 16,-25 99-1,-25 99 1,0 0 0,25 25-16,-25-50 15,1 0-15,24-25 16,0-49-16,24-99 47,1-50-47,0-25 15,0-124 1,0 223 0,-25 26-1,0 73 1,0 125-16,-50-25 15,50 0-15,0-1 32,0-123-17,0-124 17,25 0-32,-25-25 15,0-75 1,0 150-1,0 98 1,-50 249 0,25-50-1,25-198 1,25-50 0,50-124-1,24-174 1,-99 174-1,-25 0 17,0 198-17,-24 174 1,24-74 0,50-124-1,24-50 1,-49-25-1</inkml:trace>
  <inkml:trace contextRef="#ctx0" brushRef="#br2" timeOffset="366858.9">15429 2555 0,'0'0'0,"-25"0"0,0 0 31,0 0 16,0 0-32,0 0 32,25 25 31,50-25-62,-25 24 0,25-24-1,-1 0-15,-24 0 16,49 25 0,-24 0-1,24-25 1,1 0-1,-26 0 17,26 0-17,-1 0 1,25 0 0,-49 0-1,49-25-15,0 25 16,1-25-16,-26 25 15,100 0 1,-125 0 0,125-24-1,49-26 1,-24 25 0,-1 0-1,-99 1 1,100-1-1,-1 25 1,-74 0 15,-49 0-15,-26 0-16,26 0 16,-26 0-16,1 0 15,99-25 1,-75 25-1,100-25 1,-25 0 0,-25 25-1,0-24 1,-50 24 0,50-25-1,-25 25 1,25 0-1,-74 0 1,0 0 0,-1 0-1,-24 0-15,25 0 16,-1 0 0,1 0-1,49 0 1,-74 0-16,24 0 15,1 0-15,0 0 16,49 0 0,-50 0-1,51 25 1,-51-25 0,1 0-1,-25 0 16,-1 0-15,1 0 15,0 0-15,0 0 0,0 0-1,24 0 1,1 24-1,0-24 1,-1 0 0,1 0-1,-1 0 1,-24 0 0,25 0-1,-1 0 1,-24 0-1,0 0-15,0 0 16,0 25 0,-1-25-1,1 0 1,0 0 0,0 0-1,0 0 1,-25 25-1,74-25 1,-24 0 0,-1 0-1,-24 25 1,0-25 0,0 0-1,24 0 1,-24 0 15,0 0-15,0 0-1,24 0 1,-24 0 0,0 0 77,0 0-77,0 0-16,-1 0 16,1 0-1,0 0 48,0 0-16,-50 0 124,25 49-155,-25 26-16,25-26 16,0 51-1,-25-26 1,25 25 0,0-74-1,0 0-15,0 0 16,-24-25 15,24-50-31,-25-74 16,25 0-1,0-74 1,0 272 31,0 25-47,-25 25 15,0 75 1,25-75 0,0-99 15,0-100-15,0-49-1,0-25 1,50-99-1,-25 223 1,-25 75 0,-25 99-1,-25 74 1,25-124 0,25-74-1,0-74 16,25-26-31,0-74 16,25 25-16,-26-25 16,-24 174 15,0 74-15,-49 199-1,24-223 1,25-26-16,0-24 15,-25-25 17,25-124-17</inkml:trace>
  <inkml:trace contextRef="#ctx0" brushRef="#br2" timeOffset="368315.5667">14337 7094 0,'0'0'16,"0"25"-1,0 49 1,0 1-16,0 49 16,0-25-1,0-25-15,0-24 16,50-50-1</inkml:trace>
  <inkml:trace contextRef="#ctx0" brushRef="#br2" timeOffset="368679.3128">15677 7243 0,'0'0'0,"24"0"0,1 25 16,0 24 0,0-24-16,-25 50 31,-25-1-16,-25-49 1,26-25 0,73 0-1,1-25 1,123 0 0,-49 25-1,-173 0 1</inkml:trace>
  <inkml:trace contextRef="#ctx0" brushRef="#br2" timeOffset="369091.4629">17562 7069 0,'0'0'0,"49"0"0,1 0 16,0 0-1,49 75 1,-124 24-1,-74 50 1,74-124 0,50-25 15,24 0-15,1 24-1,-25-24 1,0 25-1,-125 25 1,-24-75 0</inkml:trace>
  <inkml:trace contextRef="#ctx0" brushRef="#br2" timeOffset="369541.5138">20067 7144 0,'0'0'0,"0"25"47,0 24-47,25 1 15,24 24 1,100-74 0,-25 0-1,25 0 1,-124 0 0,0-25-1</inkml:trace>
  <inkml:trace contextRef="#ctx0" brushRef="#br2" timeOffset="369673.8031">20439 7045 0,'0'0'0,"-25"74"0,-24 50 16,-26 99 0,50-124-1,50-99 1</inkml:trace>
  <inkml:trace contextRef="#ctx0" brushRef="#br2" timeOffset="378482.7765">17562 15156 0,'0'0'0,"-25"-25"15,50 25 48,-25 25-48,0-1 1,25 26-16,-25 24 16,0 51-16,0 222 31,-25 0 16,0-322-32,25-75 17,0-49-17,0-124 1,0 74 0,50-124-1,-50 223 1,-25 75-1,-25 174 1,25-1 0,0 125-1,1-75 1,24-199 0,24-173 15,26-49-16,-25-26 1,49-198 0,-49 273-1,-25 99 1,-25 373 0,-49 73-1,49-222 1,25-25-1,25-224 17,25-74-32,-26-75 15,51 26-15,-50 24 16,-1 75 0,-24 148-1,-24 75-15,-76 248 31,100-273-15,0-50 0,25-74-16</inkml:trace>
  <inkml:trace contextRef="#ctx0" brushRef="#br2" timeOffset="379931.3393">20786 15007 0,'0'0'0,"0"-25"0,0 50 47,0 99-47,0 74 15,0 50 1,0 25 0,0-50-16,-24 150 31,-1-274-31,25-25 0,0-49 31,0-50-15,0-198-1,0 49 1,0-198 0,0 174-16,25 24 15,-1 25-15,-24 75 16,0 24 0,0 100 15,0 99-16,0 99 1,-24 124 0,24-174-1,0-173 1,24-50 0,26-198-1,-50 74 1,0-24-16,0-150 15,0 348 1,-25 99 0,0 248-1,1-198 1,48 24 0,1-148-1,0-75 1</inkml:trace>
  <inkml:trace contextRef="#ctx0" brushRef="#br2" timeOffset="382698.6724">13568 10220 0,'0'0'0,"25"0"16,0 0 0,0 0-1,-1 0 1,1-25-1,0 25 1,49-25 15,125-99 1,-150 124-17,1 25 1,-25-25 15,0 0-15,-1 0 15,1 0-15,0 0-1,25 0 1,-26 0-16,26 0 15,0 0 1,-25 0 0,24 0-16,-24 0 0,25 0 15,-26 0 1,1 0 0,0 0-1,0 0 1,0 0-1,24 0 1,26 0 0,-51 0-1,51-25 1,-1 25 0,-24 0-1,49 0 1,-49 0-1,-1 0-15,1-25 16,-1 25 0,51 0-1,-51 0 1,75 0 0,-24 0-1,-26 0 1,75 0-1,-75-25 1,100 0 0,49 1-1,-124-1 1,125 0 0,-150 25-16,50-25 15,-25 0 1,-24 25-16,98-24 15,-98-1 17,73 25-17,1 0 1,-49 0 0,24 0-1,-75 0 1,100 0-1,-50 0 1,-24 0 0,123 0-1,-148 0 1,74 0 0,25 0-1,-100 25 1,100-1-1,-50-24 1,25 0 15,-25 0-15,-49 0 0,49 25-1,25-25 1,-24 25-1,-26-25 1,-24 0 0,24 0-1,25 25 1,-49-25 0,-1 0-1,26 0 1,24 25-1,-25-25 1,-24 24 15,49-24-15,-24 25 0,-1 0-1,25-25 1,-74 0-1,74 25 1,-24 0 0,-26-25-1,-24 0-15,0 0 16,0 25-16,24-25 16,-24 0-1,50 0 1,-26 0-1,1 0 17,49 0-17,-25 0 1,1 24 0,-50-24-1,-1 0 1,26 0-1,0 0 1,-26 0-16,26 25 16,0-25-16,24 0 15,75 0 1,-75 0 0,-49 0-1</inkml:trace>
  <inkml:trace contextRef="#ctx0" brushRef="#br2" timeOffset="384360.1739">13990 13271 0,'0'0'0,"25"0"0,-1 0 16,1 0 0,0 0-16,0 0 15,24 0 1,1 0-16,-25 0 15,24 0-15,1 0 16,0 0 0,99 0-1,-50 0 17,-25 24-17,75 1 1,25-25-1,24-49 1,-99 24 0,125 0-1,-26 25 1,-24 0 0,-75 0-1,0 0-15,0 0 16,0 0-16,1 25 15,98 0 1,1-1 0,-75-24 15,148 0-15,-24 0-1,25 0 1,-124 0-1,149 0 1,-149 0-16,-1-24 16,1 24-16,25 0 15,124 0 1,-150 0 0,125 0-1,0 0 1,-149 24-1,0-24-15,0 25 16,0-25-16,25 25 16,-50-25-1,25 0 1,100 0 0,-100 0-1,99 0 1,-74 50-1,-100-1 1,-49-24 0,50-50-16</inkml:trace>
  <inkml:trace contextRef="#ctx0" brushRef="#br2" timeOffset="385991.9025">20910 9897 0,'0'0'0,"-49"25"16,24 0-16,25 24 16,0 51-16,0 24 15,0 49 1,0 1-16,25 49 16,-25-25-16,0 1 15,0 49 1,0-74-1,0 371 17,25-396-1,-25-174 0,0-24-31,-25-51 16,0-123-1,25 124 1,-25-223 0,-24-150-1,49 75 1,0 323 15,-25 124-15,0 49-1,25 298 1,0-100 0,25 1-16,0 0 15,-1-25-15,1-25 16,0 173 0,-25-98-1,-25-249 1,25-49-1,0-224 1,0-24 0,0-50-1</inkml:trace>
  <inkml:trace contextRef="#ctx0" brushRef="#br2" timeOffset="386141.8295">20861 11187 0,'0'0'16,"0"50"-1,-50 198-15,50-25 16,0 74 0,0 324-1,0-398 1,25-149 0</inkml:trace>
  <inkml:trace contextRef="#ctx0" brushRef="#br2" timeOffset="387274.1488">17016 9996 0,'0'0'0,"25"0"0,0 25 16,-1 0-1,1-25-15,0 0 16,0 0-16,-25-25 78,0-25-78,0 26 16,25 24-1,-1 24 1,1 150 0,-25-50 15,25 298-16,-25 173 1,0 75 0,25-397-1,0 74 1,-1-49 0,-24-125-1,0-148 1,0-50 15,25 0-31,-25-49 16,50-199-1,-25 100 1,-1-51 0</inkml:trace>
  <inkml:trace contextRef="#ctx0" brushRef="#br2" timeOffset="387503.9826">17413 10939 0,'0'0'16,"-50"-174"0,25 149-16,1 25 15,-1 75 1,25 49 0,0 74-16,25 125 15,-1-1-15,1 1 16,0 98-1,-25-297 1,-25 25 0,-99-198 15</inkml:trace>
  <inkml:trace contextRef="#ctx0" brushRef="#br2" timeOffset="388822.7188">17611 10021 0,'0'0'0,"25"0"0,0 0 15,0 0-15,-50 25 47,-49 124-31,-323 570 15,198-421-15,150-224-1,197-173 1,249-298 0,-99 75-1,272-150 1,-297 274 0,-248 198-1,-248 521 16,49-174-15,-322 472 0,174-299-1,272-420 1,75-76 0,273-321-1,148-274 1,75-24-1,-298 421 1,0 100 0,-223 198-1,-49 0 1,-75 74-16,-248 522 16,173-323-1,50-50 1,75-149-16,49-49 31,100-149-15,222-322-1,224-274 1,0-98 0,-174 148-1,-272 447 1,-26 99-1,-123 174 1,-50 24 0,-50 100-16,-198 446 15,199-347 1,-1-75-16,100-99 16,74-123-1,49-200 1,100-272-1</inkml:trace>
  <inkml:trace contextRef="#ctx0" brushRef="#br2" timeOffset="389021.7508">20290 10815 0,'0'0'0,"25"0"16,-25 25-16,0 49 15,-198 348 1,-125 198-1,-24 0 1,272-422 0,51-148-1,98-149 1,75-149 0</inkml:trace>
  <inkml:trace contextRef="#ctx0" brushRef="#br2" timeOffset="389172.1507">20489 11361 0,'24'24'16,"-48"-48"-16,-26 321 16,-74-49-16,-25 25 15,25-50 1,0 25 0,99-248-1,-24-49-15</inkml:trace>
  <inkml:trace contextRef="#ctx0" brushRef="#br2" timeOffset="389305.9801">20762 12154 0,'0'50'16,"0"-100"-16,-125 373 15,1-174 1,0-1-16,0-24 16,50-49-1,24-75 1</inkml:trace>
  <inkml:trace contextRef="#ctx0" brushRef="#br2" timeOffset="390147.3301">18380 12303 0,'0'0'16,"-49"124"-16,-51 50 16,-24 74-16,-49-25 15,49-49 1,25-75-16,74-74 16</inkml:trace>
  <inkml:trace contextRef="#ctx0" brushRef="#br1" timeOffset="490057.3452">3894 11509 0,'0'0'0,"-24"0"16,24 25 15,0 50-31,0 73 16,24 1-1,1-74-15,25-51 16,-25-24-16,24-24 15,-74-274 17,-99 248-1,100 100-15,24 24-1,74 26 16,0-100-15,-24-75 0,-75-24-1,0 99 1,-49-25 0,49 75-1,25-1 1,0-24-1,50-25 1,-25-124 0,-25 75-1,-25 49 1,-25 24 0,25 150-1,25-50 16,25-99-15,0-25 0,25-149-1,-50 25 1,0 99 0,-25 25-16,0 0 15,25 50-15,0-1 16,0 1-1,25-50 17,-25-25-32,25-24 15,-50 24 1,-25 25 0,1 0-1,73 0 1</inkml:trace>
  <inkml:trace contextRef="#ctx0" brushRef="#br1" timeOffset="490977.2735">2282 11757 0,'0'0'0,"-25"0"16,0 50-16,25 0 15,0 24-15,0 0 16,25-24 0,0-25-16,0-25 15,0-25 1,24-248 15,-49 248 0,0 174-15,0 0 0,25-149-1,-25-25 1,0-74 0,0-50-1,-25 100 1,25 24-1,0 50 1,0 24 0,0-98 46,-25 49-62,1 0 16,-1 24-1,25 1 1,-50-25 0</inkml:trace>
  <inkml:trace contextRef="#ctx0" brushRef="#br1" timeOffset="496634.2297">9575 10914 0,'0'0'0,"-25"74"15,0 150 1,50-125-1,124 25 1,49-74 0,-99-26-1,-24-24 1</inkml:trace>
  <inkml:trace contextRef="#ctx0" brushRef="#br1" timeOffset="496834.698">10244 10864 0,'0'0'0,"0"25"16,0 198-1,0-98 1,0-1-1,25-100 1</inkml:trace>
  <inkml:trace contextRef="#ctx0" brushRef="#br1" timeOffset="497034.3937">10716 10840 0,'0'0'0,"24"49"15,1 50 1,0 174 0,-25-49-1,0-125 1,-50-50 0,1-24-16</inkml:trace>
  <inkml:trace contextRef="#ctx0" brushRef="#br1" timeOffset="508689.683">2158 13618 0,'0'0'0,"-25"25"16,25 49-16,-25 0 16,25 1-1,-24-1-15,-1 100 32,0-1-1,25-148-16,25-25 17,0 25-17,24-25 1,75 25 0,0-25-1,149 0 1,25-25-1,-1 25 1,-123-25 0,0 25-16,-1-25 15,26 25-15,-1-24 16,149 24 0,-173 0-1,149 0 1,-199 0-1,24 0 1,-24 0-16,0 0 16,149 0-1,-173 0 1,73 0 0,1 0-1,-25 0 1,-50 0-1,-74 0 1,24 0 0,1 0-1,-50-25 63,25-25-62,-1 1 0,1-26-16,-25 26 15,25-51 1,-25-123 0,-124 50-1,-74 98 1,198 1-1</inkml:trace>
  <inkml:trace contextRef="#ctx0" brushRef="#br1" timeOffset="509436.7095">7020 13692 0,'0'0'0,"25"0"0,49 0 15,0 0 1,26 0-16,24 0 16,-75-49-16,1 24 15,-50-25 1,0 25-1</inkml:trace>
  <inkml:trace contextRef="#ctx0" brushRef="#br1" timeOffset="509571.8477">7392 13370 0,'-50'-25'15,"100"50"-15,-125 347 32,75-273-17,0-49-15,25-125 31</inkml:trace>
  <inkml:trace contextRef="#ctx0" brushRef="#br1" timeOffset="509854.7557">7789 13146 0,'0'0'16,"-25"50"-16,-50 25 0,1-1 15,24 0 1,-24-24 0,74-75-1,0 0-15,25 25 16,0 75 0,-1 24-16,1 0 15,25 124 1,-50-173-1,25-25 1,-75-75 0</inkml:trace>
  <inkml:trace contextRef="#ctx0" brushRef="#br1" timeOffset="510004.3607">7813 13271 0,'0'0'0,"0"99"15,0 25-15,0-25 16,0-25 0,0-49-16</inkml:trace>
  <inkml:trace contextRef="#ctx0" brushRef="#br1" timeOffset="510304.991">8111 13072 0,'0'0'0,"25"50"16,-25-1-1,0 1 1,-50 49 0,-24-24-1,49-100 1,25-25-1,75-24 1,24 74 0,-25 74-1,-24-24 1,-50 49 0,-124 50-1,49-298 1</inkml:trace>
  <inkml:trace contextRef="#ctx0" brushRef="#br1" timeOffset="510438.1899">8037 13568 0,'0'0'0,"25"0"16,24 0-16,1 0 16,-1-25-1,75-24 1,-49-1-1</inkml:trace>
  <inkml:trace contextRef="#ctx0" brushRef="#br1" timeOffset="510571.3881">8359 13519 0,'0'0'0,"-25"74"15,-49 25-15,-25 50 16,-25 25 0,124-150-1,49-98 1,1-25-1</inkml:trace>
  <inkml:trace contextRef="#ctx0" brushRef="#br1" timeOffset="510673.3893">8508 13717 0,'0'0'15,"0"74"1,-25 1-16,-49 24 16,-1-49-1,75-100 1</inkml:trace>
  <inkml:trace contextRef="#ctx0" brushRef="#br1" timeOffset="510757.6845">8458 14015 0,'0'24'16,"0"-48"-16,-24 148 15,-1-149 1</inkml:trace>
  <inkml:trace contextRef="#ctx0" brushRef="#br1" timeOffset="511587.1363">9649 13519 0,'0'0'0,"-25"0"0,-24 74 16,24 25-16,25 0 15,25 1-15,24-76 16,26-24-1,49-24-15,-25-76 16,-25-24 0,-99-74 15,-247 198 0,247 124-15,50-99-1,99-25 1</inkml:trace>
  <inkml:trace contextRef="#ctx0" brushRef="#br1" timeOffset="511787.0211">10294 13047 0,'0'0'0,"-25"25"16,-24 49-16,-1 26 15,25 24 1,75 173 0,99-98-1,-75-125 1,75-24 0,-75-50-1</inkml:trace>
  <inkml:trace contextRef="#ctx0" brushRef="#br1" timeOffset="512056.3523">10840 12874 0,'0'0'0,"-25"24"0,25 76 16,0 48-1,-25 225 1,25-225 0,0-24-16,50-74 15,24-50-15,0 0 16</inkml:trace>
  <inkml:trace contextRef="#ctx0" brushRef="#br1" timeOffset="512320.6234">11187 13494 0,'-25'0'16,"50"0"-16,-75 124 16,50-50-16,25-49 15,25-50 1,24-49-1,-24-75 1,-50 99 0,-50 50-1,25 25 1,25 0 0,0 25-1,25-224 16</inkml:trace>
  <inkml:trace contextRef="#ctx0" brushRef="#br1" timeOffset="512918.9836">11534 13271 0,'0'0'0,"-25"49"0,1 26 15,-1 24 1,25-74-16,25-1 16,24 1-1,100-124 16,-25 248 1,-99 49-17,-50-74 1,0-74 0,-99-25-1,25-1 1,74-48-1,50-76 1,49 26 0,50-50-1,-24 0 1,-51 50 15,1 24-31</inkml:trace>
  <inkml:trace contextRef="#ctx0" brushRef="#br1" timeOffset="513201.7986">12005 13047 0,'25'50'16,"-25"24"-16,0 26 16,0-51-16,0 1 15,25-50 16,0-50-31,24-24 16,1-1 0,-25 75-1,-25 25 1,25 124 15,-25-50-15,25-99-1,-1-49-15</inkml:trace>
  <inkml:trace contextRef="#ctx0" brushRef="#br1" timeOffset="513384.8821">12576 12874 0,'0'0'16,"25"-25"-16,24 25 15,26 74 1,-26 125-1,-24-100 1,-25 0-16,0 0 16,-25 1-1,-74-76-15,50 76 16</inkml:trace>
  <inkml:trace contextRef="#ctx0" brushRef="#br1" timeOffset="517733.014">2406 15354 0,'0'25'0,"0"0"16,0 0-1,0-1-15,0 26 16,0 24 0,25 75-16,24 74 15,-24 50 1,0 0-16,25-25 0,-26-49 15,51 173 32,-25-273-15,-26-74-17,26-25-15,0 0 16,-1 0-16,50 0 15,174 0 1,99-25 0,50 0-1,-224 0 1,26 25 0,-150 0-16,-24 0 31,-1 0-31,-24 0 0,0 0 15,24 0-15,-24 0 32,25-74-17</inkml:trace>
  <inkml:trace contextRef="#ctx0" brushRef="#br1" timeOffset="518452.6575">2505 15304 0,'0'0'0,"0"50"0,50 0 15,-1-25 1,26-25-16,49-25 15,0 0-15,25 0 16,248 0 0,-199 25-1,273 0 1,-99 0 0,-248 0-1,-24-25-15,-26 25 16,-24 0-1,-25 0-15,-1 0 16,-24 25 15,-24 0-15,24 50-16,-25 24 16,25 0-16,0 25 0,0 0 15,25 0 1,49 198-1,-49-148 1,0 149 0,-1-100-1,26-99 1,-75-149 62</inkml:trace>
  <inkml:trace contextRef="#ctx0" brushRef="#br1" timeOffset="535946.6048">8607 15553 0,'0'0'0,"-25"-50"15,-24 50 1,-1-25-16,1 25 16,24 25-16,0 49 15,25 75 1,25 25-16,49-25 16,1-50-16,24-50 15,25-49 1,99-223 15,-322-198 0,-25 297-15,49 148 0,26 51-1,24 148 1,50-198-1</inkml:trace>
  <inkml:trace contextRef="#ctx0" brushRef="#br1" timeOffset="536213.1165">9376 15205 0,'0'0'15,"-49"0"-15,24 0 16,-50 50 0,51 74-1,73 298 1,100-75 0,0-198-1,-50-125 1,-49-48 15</inkml:trace>
  <inkml:trace contextRef="#ctx0" brushRef="#br1" timeOffset="536429.7782">9723 15007 0,'0'0'0,"0"74"16,0 50-16,-24 75 15,48 198 1,100-224 0,-74-173-1,49 0 1</inkml:trace>
  <inkml:trace contextRef="#ctx0" brushRef="#br1" timeOffset="536681.6006">10145 15701 0,'0'0'0,"-25"0"15,25 75 1,-24-1-16,24-24 16,49-50-1,-24 0 1,49-124-1,-74 25 1,-24 74 0,-1 0-16,0 25 15,25 25 1,0 24 0,50-73-1,-1-150 1</inkml:trace>
  <inkml:trace contextRef="#ctx0" brushRef="#br1" timeOffset="536953.2074">10443 15453 0,'0'25'15,"0"-50"-15,25 273 16,-1-124-16,-24 25 16,0-25-1,0 124 1,-49-74-1,-26-100 1,51-74 0,-26-74-1,50-149 1,25 123 0,24 51-16,51-26 15,-51 26 1,-49-1-16,99 50 31</inkml:trace>
  <inkml:trace contextRef="#ctx0" brushRef="#br1" timeOffset="537232.4965">10765 15404 0,'0'0'0,"0"25"0,0 49 16,0 75-1,0 74 1,25-173 0,0-50-1,0-25-15,-1-50 16,1 1-16,0 24 16,25 26-1,-1 73 1,1 26-1,-50-26-15,25 1 16,-25-1 0,0-173-1</inkml:trace>
  <inkml:trace contextRef="#ctx0" brushRef="#br1" timeOffset="537461.0816">11633 15056 0,'0'0'0,"25"25"31,25 25-31,-25 74 16,-25 223 0,-25-198-1,-25-25-15,25 0 16,-24-50-16,-26-49 31</inkml:trace>
  <inkml:trace contextRef="#ctx0" brushRef="#br1" timeOffset="542504.6977">7069 10269 0,'0'0'0,"50"0"31,24 25-31,-24-25 16,-25 25-16,-25 0 15,-50-1 1</inkml:trace>
  <inkml:trace contextRef="#ctx0" brushRef="#br1" timeOffset="542723.5486">6970 10641 0,'50'0'31,"-100"0"-31,422-173 31,-297 98-31,-1 50 32,-99 149-17,-24 0 1,-75 100-1,24-150 1,76-49 0</inkml:trace>
  <inkml:trace contextRef="#ctx0" brushRef="#br1" timeOffset="542844.5847">7094 10840 0,'0'0'0,"50"0"16,24 0-16,25 0 15,125-75 1,-175 26-1,-24-1 1</inkml:trace>
  <inkml:trace contextRef="#ctx0" brushRef="#br1" timeOffset="548909.4611">6152 15230 0,'0'0'0,"24"0"16,-24 50-16,50-26 15,-25 1 1,0 0-16,-25 0 16,0 25-1</inkml:trace>
  <inkml:trace contextRef="#ctx0" brushRef="#br1" timeOffset="549136.5353">6077 15652 0,'0'0'0,"25"0"31,223-75 1,-25-49-17,-148 100 1,-125 98-1,0 25 1,-123 100 0,24-100-1,99-149 17</inkml:trace>
  <inkml:trace contextRef="#ctx0" brushRef="#br1" timeOffset="549250.1897">6226 15776 0,'50'0'15,"-100"0"-15,273 25 16,-148-25-16,-1 0 16,-99 0 15</inkml:trace>
  <inkml:trace contextRef="#ctx0" brushRef="#br1" timeOffset="549513.4634">6201 15801 0,'0'0'0,"-25"24"15,1 26 1,24 24-16,24 26 16,51 123-1,98-198 1,1-224 0,-50-24-1,-74 173 1,-26 26 15,-24 73-15,0 26-1,-49 24-15,24-50 16,-25 51 0</inkml:trace>
  <inkml:trace contextRef="#ctx0" brushRef="#br1" timeOffset="549820.3038">6325 16396 0,'0'0'0,"0"74"0,0 1 15,25-1-15,-25-49 16,74 0 0,-49-75-1,50-123 1,49 24 15,49 99-15,-73 25-1,73 100 1,-74 123 0,-99-49-1,-124-124 1</inkml:trace>
  <inkml:trace contextRef="#ctx0" brushRef="#br1" timeOffset="550085.8122">6598 16098 0,'0'0'16,"0"75"-16,0 24 15,0 25-15,25 0 16,0-124 15,49 0-15,25-99-1,-24 49 1,-50 50 0,-1 50-1,51 24 1,-50-74-1,-1 0 1</inkml:trace>
  <inkml:trace contextRef="#ctx0" brushRef="#br1" timeOffset="552417.2912">6226 17983 0,'0'0'0,"25"0"16,49 0-16,1 25 15,24-25-15,0-25 16,0 1 0,-74-26-16,-50-24 15</inkml:trace>
  <inkml:trace contextRef="#ctx0" brushRef="#br1" timeOffset="552564.2274">6400 17934 0,'0'0'0,"0"99"16,0 0-16,0 0 16,24-49-1,51-50 1,-1-25-1</inkml:trace>
  <inkml:trace contextRef="#ctx0" brushRef="#br1" timeOffset="552696.8447">6896 17587 0,'0'0'0,"-50"24"0,0 76 16,-123 148-1,74-149 1</inkml:trace>
  <inkml:trace contextRef="#ctx0" brushRef="#br1" timeOffset="552813.4253">6747 18033 0,'0'0'16,"25"25"-16,-1 24 16,1 1-16,0 0 0,0-26 15,25-73 16</inkml:trace>
  <inkml:trace contextRef="#ctx0" brushRef="#br1" timeOffset="553329.6911">7020 17487 0,'0'0'0,"-25"75"0,-25 49 15,1 25 1,74-174 15,24-99-15,1 0-1,24 0 1,1 74 0,-51 75-1,-24 149 1,-24-75-1,-51 50 1,50-125-16,1-24 16,-1 0-16,25-24 15,0-26 1,49 0 0,1 50-1,24-24-15,1-1 16,-26 25-16,-24 0 15,0 0 1,-50 49 0,0 51-1,1-1 1,-51 25 0,50-99-1,25-50 1,0-74-1,25 24 1</inkml:trace>
  <inkml:trace contextRef="#ctx0" brushRef="#br1" timeOffset="553569.6098">7342 17909 0,'0'0'0,"25"50"15,-50 24-15,0 0 16,1-24 0,24-25-16,-25-25 15,25-25 1,25 0-16,24-24 15,50 49 1,-49 0 0,-25 99 15,-100 25-15,-24-75-1,74 1 16</inkml:trace>
  <inkml:trace contextRef="#ctx0" brushRef="#br1" timeOffset="554278.8043">9252 17413 0,'0'0'0,"-49"0"0,-1 49 16,25 76-16,25 73 16,25-24-1,297-26 17,-123-644-1,-199 447-16,-149-26 1,75 75-16,-1 25 16,1 50-1,49-1 1,0-24 0,50-1-16</inkml:trace>
  <inkml:trace contextRef="#ctx0" brushRef="#br1" timeOffset="554466.2617">10021 17239 0,'0'0'0,"-25"0"15,0 0-15,-24 75 16,-1 198 0,75-125-1,0-24-15,124-24 16,-75-76-1,1-24-15,24-24 32</inkml:trace>
  <inkml:trace contextRef="#ctx0" brushRef="#br1" timeOffset="554977.8036">10790 17041 0,'0'0'0,"0"25"15,-25 99 1,0 74-16,1 1 15,48 73 1,51-222-16,-1-50 16,1-74-1,-1-26-15,0-73 16,-74 98 15,-49 50-15,24 50-1,25 50-15,0 123 16,50-148 0,-1-50-16,26-25 15,24-149 1,-74 50 0,-25 99-1,-25 25 1,0 0-16,0 50 15,25 0-15,0-125 32</inkml:trace>
  <inkml:trace contextRef="#ctx0" brushRef="#br1" timeOffset="555277.7187">11534 17562 0,'0'0'0,"0"49"0,25 1 16,0 49 0,0 199-1,-50 24 1,0-198 0,-25-99-1,26-124 1,-1 24-1,50-73 1,-1 123-16,1 0 16,25-25-1,24 1-15,1-26 32,-75 1-32</inkml:trace>
  <inkml:trace contextRef="#ctx0" brushRef="#br1" timeOffset="555654.0558">11807 17363 0,'0'0'0,"0"25"15,0 49-15,0 100 16,0-149 15,50-75-15,-1-49-1,26 25 1,-1 98 0,0 51-1,-24-50 1,-25-25-16,0-25 16,-25-25-1</inkml:trace>
  <inkml:trace contextRef="#ctx0" brushRef="#br1" timeOffset="555981.1201">11509 16942 0,'0'0'0,"0"24"16,25 26 0,0 0-16,25-26 15,-1-24-15,-24 0 16,0 0 0,-25 25-1,25 0 1,24 0-1,-24-25-15,25 0 16,-26 0-16,-123-50 31</inkml:trace>
  <inkml:trace contextRef="#ctx0" brushRef="#br1" timeOffset="556293.8398">12526 16644 0,'0'0'0,"50"0"16,0 25-16,-1 74 16,50 223-1,-74-123 1,-25-26 0,0-24-16,0-25 0,-25-124 15</inkml:trace>
  <inkml:trace contextRef="#ctx0" brushRef="#br1" timeOffset="557042.2323">11584 16966 0,'0'0'0,"-25"0"15,75 50 32,24 49-47,0-24 16,-24-26-16,-50 26 16,0-51-1,-124 76 16,149-100 1,99-50-17,0 0 1,-99 26 0,24 24-1</inkml:trace>
  <inkml:trace contextRef="#ctx0" brushRef="#br1" timeOffset="572289.4842">5705 17611 0,'0'0'0,"-25"0"16,25-24-16,0-1 31,0-25-15,0 25-16,0 0 15,0 1-15,0-1 16,-49-99 15,49 173 32,0 26-48,24 24 1,1 75 0,-25-1-1,25-49 1,0 75-1,0-26 1,-1-98 0,-24-50-1,0-1 1,0 1 15,-24-25-15,-1 0-1,0 0 1,-25-25 0,1 25 15,-1 0-15,-24 0-1,24 0-15,1 0 16,-1 0-16,0 0 15,-49 25 1,0-25 0,0 0-1,24 0 1,26 0 0,-1 25-1,0-25 1,1 25-1,24-25 1,25-50 93,0-24-109,0-1 16,-25 1-16,0 0 16,25-1-1,-24-74 1,24 75 0,0 49-1,0 0 16,0 1-31,0-1 16,0 0-16,24-25 16,-24 26-1,25 24 110,0 0-109,0 0-16,0-25 16,-1 0-1,1 25 1,0 0-16,0 0 15,49 0 1,-24-25 0,24 0-1,-24 25 17,0-24-32,-1 24 15,1 0-15,-1 0 0,1 0 16,0-25-1,49 0 1,25 25 0,-25-25-1,-49 25 1,-50-25 62,24 25-62,-48 0 46</inkml:trace>
  <inkml:trace contextRef="#ctx0" brushRef="#br1" timeOffset="837104.8266">1786 9054 0,'0'0'0,"-50"0"15,50-25 1,0 0 0,50-25-1,24 1-15,150-50 32,24 49-17,49 25 1,-98 25-1,-174 25 1,-1 25 0</inkml:trace>
  <inkml:trace contextRef="#ctx0" brushRef="#br1" timeOffset="837354.7962">2431 8458 0,'0'0'0,"-25"0"0,25 25 15,74 25 1,50-1 0,1-24-1,48 74 1,-148-49-16,-25 49 16,-25-24-16,-49 24 15,-100 75 1,50-125-1,25 1 1,-100-50 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18:40.50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18504 4688 0,'0'0'0,"-25"124"16,25 0-16,25-74 16,50-25-1,49-25-15,0 0 16,25-75-16,-25-24 15,-50-25 1,-49 49-16,-25-24 16,-149-99 15,-99 198-15,50 49-1,173-24 1,50-248-1</inkml:trace>
  <inkml:trace contextRef="#ctx0" brushRef="#br0" timeOffset="616.0264">18653 4266 0,'0'0'0,"0"-24"16,-25-1-16,1-50 15,-51-73 1,-24 98 0,-100-99-1,-49-49 16,-49-26-15,-1 26 0,124 124-1,-148-50 1,-25 0 0,-25 74-1,198 25 1,0 25-16,1 0 15,-26 25-15,1 49 16,-149 26 0,-25-26-1,223-24 1,25-1-16,24-24 16,1 25-1,25-26-15,49-24 16,25 75-1</inkml:trace>
  <inkml:trace contextRef="#ctx0" brushRef="#br0" timeOffset="1299.3197">13320 3894 0,'0'0'0,"-25"149"0,25 25 16,0-1-16,0 26 15,50-50 1,24-75-16,26-74 16,-1-25-16,25-124 15,0 1 1,-25-274 15,-545 248 0,322 249-15,-50 123 0,124-148-1,75-1-15</inkml:trace>
  <inkml:trace contextRef="#ctx0" brushRef="#br0" timeOffset="2352.2891">18901 4142 0,'0'0'0,"25"-49"0,25-1 16,24-24-16,25-25 16,25-1-1,50 1-15,0 0 16,49-25-16,25 0 15,49-25-15,26 50 32,1116-273-1,-522 322 0,-123 224 0,-521-25-15,-149-100 0,50 100-1,-100-25 1,-74-25 0,-99-49-1,99-1 16</inkml:trace>
  <inkml:trace contextRef="#ctx0" brushRef="#br0" timeOffset="2514.5341">24581 3894 0,'0'0'0,"0"-49"16</inkml:trace>
  <inkml:trace contextRef="#ctx0" brushRef="#br0" timeOffset="2747.8144">24482 3894 0,'0'0'0,"-74"50"16,49 24-16,0 26 16,50 24-1,25-100 1,24 1-16,25-25 15,25-74 1,-25-25 0,75-174-1,-124 25 1,-100 173 0,-148 26-1,-50 49 1,24 74-1</inkml:trace>
  <inkml:trace contextRef="#ctx0" brushRef="#br0" timeOffset="4312.9586">8310 4167 0,'0'0'0,"-75"-25"0,1 25 15,-1 50-15,26 24 16,24 50 0,25-24-16,0-1 15,50-25-15,49-74 16,0 0 0,0-49-1,124-299 16,-396 200 1,-26 197-17,125 1 1,74-25-16</inkml:trace>
  <inkml:trace contextRef="#ctx0" brushRef="#br0" timeOffset="5245.3678">8483 4564 0,'0'0'0,"-25"0"0,1 0 16,-1 0 0,25-25 15,25-24-15,24-51-1,1 1 1,-25 25-1,-1-1 1,1-24 0,25-25 15,24 25-15,-24 25-1,99-51 1,74-48-1,-99 49 1,25 25-16,0-1 16,173-73-1,-173 98-15,0 1 16,173-100 0,-148 100-1,148-1 1,-24-24-1,0 25 1,-50 49 0,-124 25-1,99 0 17,25 25-17,-124-25 1,0 25-16,124 24 15,-124-24-15,0 25 16,-25-1 0,149 75-1,-124-49 1,149 49 0,25 25-1,-50-1 1,25 51-1,-149-50 1,124 24 0,-50 1-1,-24-25 17,-124-50-17,-50-49 1,-50 24-1,25-74 1</inkml:trace>
  <inkml:trace contextRef="#ctx0" brushRef="#br0" timeOffset="5527.8272">15577 4242 0,'-24'24'15,"24"26"-15,-25 24 16,25 1 0,49-26-16,51-24 15,73-50 17,-123-24-17,-25-26-15,-25 26 16,-25-1-16,-25 1 15,-74-1 1,50 0 0,-1 50-1</inkml:trace>
  <inkml:trace contextRef="#ctx0" brushRef="#br0" timeOffset="5978.5431">14287 3324 0,'0'0'0,"-49"0"16,-1 0 0,1 49-1,-26 26-15,-297 322 47,323-298-31</inkml:trace>
  <inkml:trace contextRef="#ctx0" brushRef="#br0" timeOffset="7559.9749">15577 4167 0,'0'0'0,"50"-49"47,0-26-47,-1 1 15,1-1-15,-1 1 16,26 0 0,-1-1-16,50 1 15,25-26-15,0-48 16,372-175 15,223-49 0,-546 273-15,150-75 0,-26 75 15,-49 49-16,25 26 1,-174 24 0,148 0-1,-23 49 1,-125-24 0,24 25-16,-24-26 15,149 76 1,-149-51-16,0 26 15,124 74 1,-124-75 0,124 50-1,-24 0 1,-51 25 0,1 24 15,-124-73-16,24-1 1,-24-50 0,-50-24-1,-50-25 1,25 0 0</inkml:trace>
  <inkml:trace contextRef="#ctx0" brushRef="#br0" timeOffset="7876.8193">22126 3547 0,'0'0'0,"0"25"16,0 0-1,0 49 1,0 1-1,25 73 1,-25-24 0,0-74-1,-25-50 1,-99 0 0,-50 0-1,25-25 1,75 0-1</inkml:trace>
  <inkml:trace contextRef="#ctx0" brushRef="#br0" timeOffset="8758.1608">22324 3746 0,'0'0'0,"0"-50"0,-25 25 16,-24 0-16,-26 25 15,1 75 1,-149 272 15,198-49-15,75-100 0,24-124-1,149-74 1,25-173-1,-74-75 1,-174 124 0,0-25-16,-50 75 15,-24 24 1,-1 25-16,-148 50 16,124 25-1,-75 49 1,150-74 15,-1 74-31</inkml:trace>
  <inkml:trace contextRef="#ctx0" brushRef="#br0" timeOffset="21962.6752">14213 3150 0,'-25'0'0,"0"25"16,-24 0-1,-1 24 1,-24 26-16,-1 24 15,1 0-15,24-24 16,50-26 0,75-74-1,123-173 17,125-50-1,-398 273 0,-24 24-31,0 51 16,-124 48-1,123-98 17,100-25-17,50-149-15</inkml:trace>
  <inkml:trace contextRef="#ctx0" brushRef="#br0" timeOffset="36751.1657">13568 3200 0,'0'0'0,"0"49"94,0 26-94,0 49 15,-25-25-15,1 0 16,-1-24-1,-25 198 17,75-224-1,25-49-15,24-49-1,25-1-15,25 0 16,25 1-1,0 24 1,124-99-16,-100 25 31,-123 99-15,-50-25 0,-50 25 30,26-199-30</inkml:trace>
  <inkml:trace contextRef="#ctx0" brushRef="#br0" timeOffset="39245.2106">15850 3448 0,'0'0'0,"-25"0"15,25 25 32,0 24-47,-24 75 16,-26 0-16,0-24 16,-49 197 15,99-198 0,149-99-15,-25-49-1,25-1 1,173-123 0,-198 123-16,-74 25 15,-25 0 1,-199 1-1</inkml:trace>
  <inkml:trace contextRef="#ctx0" brushRef="#br0" timeOffset="40610.9992">19075 3522 0,'0'0'0,"0"25"31,-25 49-31,-49 26 16,-1 24-16,26-25 16,24-25-1,25-49 1,99 25 15,372 49 0,-198-124-15,-174 0 0,-123 50 15</inkml:trace>
  <inkml:trace contextRef="#ctx0" brushRef="#br0" timeOffset="41626.9713">8632 3225 0,'0'0'0,"-25"49"31,0 50-31,1 25 16,-26 0-16,25-24 15,0-1 1,-24 0-1,24 124 17,223-223-1,50-24-15,100 24-1,-224 0 1,49 24-1,-123-24 1</inkml:trace>
  <inkml:trace contextRef="#ctx0" brushRef="#br0" timeOffset="49743.8869">8657 769 0,'0'0'0,"0"-25"0,-25 25 16,25 25-1,0 49 1,0 50 0,0 0-16,0 25 15,0-25-15,0-25 16,0-24-1,25-26 1</inkml:trace>
  <inkml:trace contextRef="#ctx0" brushRef="#br0" timeOffset="50187.7163">10889 868 0,'0'0'0,"25"0"16,0 50 0,0 24-16,-1 50 15,-98 25 1,-25-25 0,74-124 15,0 25-16,100-25 1,-1-50 0,174 1-1,-49 49 1,-100 0 0</inkml:trace>
  <inkml:trace contextRef="#ctx0" brushRef="#br0" timeOffset="50768.1975">13742 992 0,'0'0'0,"25"0"16,24 25 0,150 124-1,-249 74 48,25-223-63,25 50 31,25-1-31,25 75 31,-274 25 0,150-149-15,74-49 0</inkml:trace>
  <inkml:trace contextRef="#ctx0" brushRef="#br0" timeOffset="51167.3283">15205 943 0,'0'0'0,"-25"0"16,1 74-16,-26 75 16,50 0-1,149-75 16,-25-49-15,74-25 0,-148-25-1,0-99-15</inkml:trace>
  <inkml:trace contextRef="#ctx0" brushRef="#br0" timeOffset="51301.2398">15602 1017 0,'0'0'0,"-49"99"16,-1 25-16,0 25 16,26 74-1,48-248 1</inkml:trace>
  <inkml:trace contextRef="#ctx0" brushRef="#br0" timeOffset="51866.4587">18231 571 0,'0'0'0,"25"49"0,0 50 15,25 1 1,-50 98 0,-50-49-1,-74-174 16</inkml:trace>
  <inkml:trace contextRef="#ctx0" brushRef="#br0" timeOffset="51966.4452">18331 819 0,'0'0'0,"74"-25"16,0 25-16,26 0 0,24-25 16,-25 25-1,-25-50 1</inkml:trace>
  <inkml:trace contextRef="#ctx0" brushRef="#br0" timeOffset="52683.0507">21927 620 0,'0'0'16,"-24"99"15,-51 75-15,50 24-16,100 100 31,-26-298-31,100-74 31,-149-1-15,-25 26 0,-24-1-16,-1 25 15,25 0-15,25 1 16,50 24 0</inkml:trace>
  <inkml:trace contextRef="#ctx0" brushRef="#br0" timeOffset="53147.8352">23614 670 0,'0'0'0,"50"25"31,24-25-31,50 0 16,0 0 0,25 0-16,-50 0 15,0 24 1,1-24-16,-51 25 16,1-25-16,-25 174 31,-25-75-31,-149 223 47,99-297-47</inkml:trace>
  <inkml:trace contextRef="#ctx0" brushRef="#br1" timeOffset="64587.263">24358 5011 0,'0'0'0,"0"24"31,25 1-15,-25 25-16,25 49 15,0 0-15,-1 25 16,26 25-16,-50-25 15,-25 149 17,-223-223 15,174-125-32,74-24-15</inkml:trace>
  <inkml:trace contextRef="#ctx0" brushRef="#br1" timeOffset="64720.8554">24433 5407 0,'49'0'16,"-98"0"-16,197 0 15,-24 0-15,0 0 16,1 0-16,-51 0 16,0 0-1,-98 0 1</inkml:trace>
  <inkml:trace contextRef="#ctx0" brushRef="#br1" timeOffset="67468.1915">22299 5209 0,'0'0'0,"0"25"15,-24 0 1,-1 24-16,0 1 16,25 24-1,0-24-15,0 49 16,25-49-1,49-1-15,1-24 16,24 0 0,397-149 15,-496-50 0,-50 125-31</inkml:trace>
  <inkml:trace contextRef="#ctx0" brushRef="#br1" timeOffset="67618.8574">22597 5432 0,'0'0'0,"-25"124"15,-24 25 1,24 0-16,25 124 16,0-174-1,-25-25 1,25-148-1</inkml:trace>
  <inkml:trace contextRef="#ctx0" brushRef="#br1" timeOffset="70115.473">18852 5407 0,'0'0'0,"49"0"46,26 25-46,-1 0 16,-24 25-16,-26-1 16,-24 1-1,-223 198 17,198-174 14,249-24-30,-150 0 0,-24 24-1,-150 25 1,1-49 0,-99-1-1,123-49 1,26-272-1</inkml:trace>
  <inkml:trace contextRef="#ctx0" brushRef="#br1" timeOffset="71855.776">15850 5259 0,'0'0'0,"0"24"32,-25 100-32,25 50 15,0 0 1,25-25-16,0-25 16,0-25-16,0-25 15,-25-49 1</inkml:trace>
  <inkml:trace contextRef="#ctx0" brushRef="#br1" timeOffset="88746.9925">5457 5631 0,'0'0'0,"-25"0"0,50 0 32,49 0-17,50-25-15,25 0 16,25 0 0,49 25-16,199 0 31,-273-49-16</inkml:trace>
  <inkml:trace contextRef="#ctx0" brushRef="#br1" timeOffset="152802.3583">13791 5928 0,'0'0'0,"0"-74"0,0-1 15,-24 26 1,-1-1-16,0 25 15,-25 25 1,26 75-16,-1 123 16,0-24-16,50-50 15,24-50 1,323-222 15,-198-299 0,-298 348-15,-50 74 0,100 25-1,-25-25 1</inkml:trace>
  <inkml:trace contextRef="#ctx0" brushRef="#br1" timeOffset="153401.3978">10864 5531 0,'0'0'16,"-24"149"-16,24-25 15,99 25 1,149-149 15,-124-347 1,-248 148 14,49 199-46,-24 25 16,25 50-16,24-75 16</inkml:trace>
  <inkml:trace contextRef="#ctx0" brushRef="#br1" timeOffset="154218.2726">8334 5333 0,'0'0'0,"-24"0"16,-1 0-16,-50 25 15,1 99 1,0 74-16,24 1 16,25-50-16,50-50 15,49-74 1,50-25-16,25-25 15,-25-99 1,75-298 15,-373 174 1,25 273-17,100 0 1</inkml:trace>
  <inkml:trace contextRef="#ctx0" brushRef="#br1" timeOffset="154584.888">6772 5184 0,'0'0'0,"-50"0"0,0 0 16,1 0 0,24 0-1,298 25 32</inkml:trace>
  <inkml:trace contextRef="#ctx0" brushRef="#br1" timeOffset="156215.8524">6648 5110 0,'0'0'0,"24"0"62,26 0-46,0 0-16,49-25 16,0-25-1,25 26-15,25 73 31,-149 26-31,-223 371 47,124-322-47,-1-25 16,1-24 0,0-1-1,24-74 1</inkml:trace>
  <inkml:trace contextRef="#ctx0" brushRef="#br1" timeOffset="182317.3935">9947 10096 0,'0'0'0,"-25"-25"15,50 25 17,-25-50-32,24 50 15,1 0 1,-25 75-1,0 272 1,25 124 15,25-248 1,-50-198-1,25-25 0,24 0-15,1 0-1,24 0 1,25 0-16,1 0 16,24 0-16,24 0 15,125-25 1,99-24-1,-148 49 1,-26 0-16,0-25 16,26 0-16,-26 25 15,174-25 1,-149 0 0,224 1-1,49-26 1,-25 25-1,-223 0 1,-24 25 0,24 0-1,-25-24-15,0 24 16,149 0 0,-25 0-1,-198 24 1,0 1-16,-25-25 15,-25 25-15,1-25 16,98 25 0,-99 0-1,75-25 1,-75 24 0,-24-24-1,-26 0 1,-24 0 31,0 0-32,0 0 1,99 0 0,-100 0-1,26 0 1,-25 0-1,0 0 1,-25-24 109,-25-26-125,25 0 16,0 1-16,0-1 15,0-49 1,0 25 0,0-125-1,0 100 1,-25-124-1,25 74-15,0 0 16,25 25-16,-25 50 16,0 49 62,0 0-78,49 25 94</inkml:trace>
  <inkml:trace contextRef="#ctx0" brushRef="#br1" timeOffset="183669.8791">16098 8905 0,'0'0'0,"0"25"31,0 124-31,0 99 16,0 24-16,-25 26 15,1-50 1,48-49 31</inkml:trace>
  <inkml:trace contextRef="#ctx0" brushRef="#br0" timeOffset="554645.9437">6921 6846 0,'0'0'0,"24"25"16,76 0-1,-1 0 1,25-1-16,74-24 15,-24 25-15,24 0 16,50 0 0,25 0-16,-25-1 15,0 1 1,943 0 15,-75-99 0,-297 49-15,-373 0 0,-24 0-16,24 0 15,1 1 1,-26-1-16,448 0 16,-51 25-1,-371 0 1,322 25 15,-25 0-15,-50-25-1,-98 24 1,-324 1 0,299 0-1,-1 0 1,-297-25-1,0-25-15,0 25 16,0 0-16,0-50 16,248 50-1,0-49 1,-273 49 0,248 0-1,-25 0 1,-25-25-1,-73 25 17,-200 0-17,174 0 1,-74 0 0,0 25-1,-174 0 1,1-1-1,-100 1 1,-50 0-16</inkml:trace>
  <inkml:trace contextRef="#ctx0" brushRef="#br0" timeOffset="586068.6345">25747 5407 0,'0'0'0,"50"25"16,74 0 0,25-25-16,-25 25 15,0-25-15,-50-50 16,-74 1 0</inkml:trace>
  <inkml:trace contextRef="#ctx0" brushRef="#br0" timeOffset="586284.4988">25995 4887 0,'0'0'0,"-124"74"15,25 25 1,-75 149 0,100-49 15,99-51-16,173-48 1,100-51 0,-174-24-1</inkml:trace>
  <inkml:trace contextRef="#ctx0" brushRef="#br0" timeOffset="605368.8732">6102 8136 0,'0'0'0,"-25"0"0,-24 0 15,-1 25 1,0-25-16,1 0 16,-26 0-16,1 0 15,24 0 1,1 0-16,-1 0 16,0 0-1,-173 49 16,-25 75 1,75 25-17,123-99-15,25-1 16,0-24 0,25 0-16,0 99 31,0-50-16,25 100 1,50 0 0,-26-75-1,1-25-15,74 26 16,-50-26 0,1-49-16,24 0 15,174-25 1,-100-25-1,175 0 1,-175 25-16,26 0 16,-26 0-1,1 0-15,99-50 16,-124 26 0,74 48 15,-74 26-16,-1-25 1,-24-25 0,-49 0-1,99 0 1,-1 0 0,-98 0-1,73-25 1,-24 0-1,0 0 1,0 25 0,-24 0-1,24 0 1,0-49 0,0 24-1,-25-25 16,-49 50-15,49 0 0,-25-24-1,-24 24 1,-1-25-16,-24 25 16,-25-25-1,0 0 1,0-24-1,0-1 1,25-49 0,0 74-1,-25 0 1,25 0 0,24-24-1,100-26 1,0 26 15,0-1-15,-75 25-1,100-24 1,24-26 0,-49 26-1,-75 24 1,-24 0-16,25 25 15,-26-25-15,-24 0 16,-25 1 0,0-1-1,-50-50 1,-74 1 0,-25-25-1,-49 24 1,49 51 15,-148 24-15,148 0-16,25-25 15,24 25-15,-48-25 16,24 25 0,0-25-16,-50 0 15,25 25-15,-49 0 16,-150 0-1,200 0 1,-100 0 0,99 0-16,0 0 15,0 25-15,25-25 16,-174 25 0,174 0 15,25-25-31,0 0 0,0 0 15,0 25 1,-125-1 0,1 1-1,124 0 1,-25 0-16,25 0 16,-1 24-16,1 50 46</inkml:trace>
  <inkml:trace contextRef="#ctx0" brushRef="#br0" timeOffset="609129.167">6573 13519 0,'0'0'0,"0"148"0,-25 76 16,1 24-16,-1 0 15,0-99-15,25-25 16,25-50-1,0-74 1</inkml:trace>
  <inkml:trace contextRef="#ctx0" brushRef="#br0" timeOffset="609426.5148">7987 13370 0,'0'0'16,"-50"0"-16,50 49 31,25 175-16,-50 197 1,1-222 0,24-26-1,24-49-15</inkml:trace>
  <inkml:trace contextRef="#ctx0" brushRef="#br0" timeOffset="609784.8302">10443 13444 0,'0'0'0,"25"75"0,-25 73 16,0 76-16,-25 24 15,0 0-15,0-75 16,25-24 0,0-124-1</inkml:trace>
  <inkml:trace contextRef="#ctx0" brushRef="#br0" timeOffset="610308.7165">12774 13543 0,'0'0'16,"25"0"-16,50 0 0,-1 25 15,25 25 1,-49 24 0,-25 149-1,-174 50 1,0-149 0,99-124-1,100 0 16,24 0-15,75 0-16,0 0 16,25 0-1,24-49-15,-24-150 16</inkml:trace>
  <inkml:trace contextRef="#ctx0" brushRef="#br0" timeOffset="610658.2617">14312 13320 0,'0'0'0,"25"0"16,50 25-16,-1 49 15,25 26 1,25 73-1,-173-24 1,-75 25 0,0-125-1,99-24 17,0 0-17,149 49 1,149-74-1,-124 0 1,99-49 0,-149-51-1</inkml:trace>
  <inkml:trace contextRef="#ctx0" brushRef="#br0" timeOffset="611174.8493">16272 13320 0,'0'0'0,"74"25"0,26 49 15,-26 26 1,0 24-16,-74 24 16,0-24-16,-49 0 15,-26-24 1,1-1 0,223-99 30,-50 0-30,99-25 0,-123 25-1,24-50-15</inkml:trace>
  <inkml:trace contextRef="#ctx0" brushRef="#br0" timeOffset="612523.2889">15577 13246 0,'0'0'0,"50"0"0,0 49 16,24 1-1,-24 24-15,-26 26 16,-24-51 0,0 26-16,-74-1 15,0 0-15,24-24 16,0-25-16,75 0 31,149 99 0,24 198 1,-322-173-17,25-99 1,-50-50-1,25-75 1,124 50 0</inkml:trace>
  <inkml:trace contextRef="#ctx0" brushRef="#br0" timeOffset="613123.0813">18107 13171 0,'0'0'0,"50"0"15,24 0-15,26 25 16,-26 25-16,-24 24 16,-50 25-1,0-24-15,-25-1 16,-25-24 15,50-1 0,50 26-15,49-1 0,-74 1-1,-124-1 1,-75-24 0,124-50-1,1 0 16,24-100-31</inkml:trace>
  <inkml:trace contextRef="#ctx0" brushRef="#br0" timeOffset="613452.7469">19645 13122 0,'0'0'0,"50"0"0,24 24 16,125 26 0,-100 0-1,0 49 1,-148 75 0,-1-100-1,50-24 16,0-1-15,50 50 0,-50 1-1,0-51 1,-75 1-16,-49-1 16,25-49-1</inkml:trace>
  <inkml:trace contextRef="#ctx0" brushRef="#br0" timeOffset="615560.5366">11261 13543 0,'0'0'0,"-24"0"16,-1 0-16,0 0 15,-25 75 1,1 24-16,49 25 16,0-50-16,0 1 15,49-50 1,348 49 15,-248-99-31,74-99 31,-223 75-15,0 24 0</inkml:trace>
  <inkml:trace contextRef="#ctx0" brushRef="#br0" timeOffset="615721.6763">11559 13519 0,'0'0'16,"-25"74"-16,0 25 15,25 75 1,-24 272 0,48-272-1,26-25-15,-25-75 16</inkml:trace>
  <inkml:trace contextRef="#ctx0" brushRef="#br0" timeOffset="616405.747">8806 13196 0,'0'0'0,"-25"0"0,-25 75 31,1 73-15,24 51-16,25-75 15,0-75-15,0 1 16,49-25-16,-24 24 16,323 26 15,48-199 0,-445 25 0</inkml:trace>
  <inkml:trace contextRef="#ctx0" brushRef="#br0" timeOffset="616564.3811">9103 13295 0,'0'0'0,"-49"50"15,24 74-15,0 25 0,25 74 16,0 25 0,0 0-1,25-49-15,-25-51 16,50 26 0</inkml:trace>
  <inkml:trace contextRef="#ctx0" brushRef="#br1" timeOffset="664129.5103">10294 13047 0,'0'-25'47,"0"1"-16,-25-1-15,0 0 0,-24-25-1,-50-49 32,-1 25-16,26 49-15,-1-25 0,1 26-1,24-1 1,26 25-16,-26-25 15,0 25-15,-24-25 16,-50 0 0,-25 1-1,100 24 1,24 0 0,0 0-16,0 0 15,0 0 16,1 0-15,-76 24 0,-24 26-1,25 0 1,74-26 0,0-24-16,1 25 15,-1-25 16,25 25-15,-25 0-16,0 49 16,0-24-16,1-1 15,24-24 1,0 0-16,-25 0 16,25-50 30,-149-49-30</inkml:trace>
  <inkml:trace contextRef="#ctx0" brushRef="#br1" timeOffset="664455.825">8558 12477 0,'0'0'0,"-25"0"0,0 0 16,-25 0-1,1 25 1,24 173 0,0-49-1,25-100 16,25 1-31,49 49 16,-49-74-16,25-25 16,24 0-1,50-74 1,-74-1 0,49-49-16</inkml:trace>
  <inkml:trace contextRef="#ctx0" brushRef="#br1" timeOffset="669116.9606">10344 15205 0,'0'0'0,"49"25"16,1 0-1,-25 49-15,-1 1 16,-24-26 0,-24 26-16,-1-1 15,-25-49 1,1-25 15,123 0 0,100 0-15,-26 0 0,-98 0-1,-50-50 16</inkml:trace>
  <inkml:trace contextRef="#ctx0" brushRef="#br1" timeOffset="672528.7281">11038 13221 0,'0'-25'16,"0"0"-16,0 0 15,0 1 1,0-1-16,0 0 16,0 0-16,0 0 15,-25-24-15,-24 24 16,-1 0 0,-124-99 15,125 99-31,-224-49 31,174 74-15,0 0-16,-75 25 15,99-25 1,-24 25 0,74-1-1,25-148 63</inkml:trace>
  <inkml:trace contextRef="#ctx0" brushRef="#br1" timeOffset="672848.4466">9723 12601 0,'0'0'15,"-49"0"-15,-1 25 0,-24 49 16,-50 75 0,74-75-1,1 25 1,73-24 15,76-26-15,-26-49-1,100-74 1,-26 24 0,-123 1-1,50 49 1</inkml:trace>
  <inkml:trace contextRef="#ctx0" brushRef="#br1" timeOffset="675664.504">11385 15106 0,'0'0'0,"-24"0"16,48 0 15,26 25-31,24 24 16,-24-24-16,-25 25 15,0-25 1,-25 24-16,-25 1 15,0 0-15,-49-1 47,173 75-15,-50-99-17,1 0 1,-75 0-1,-124 49 1,1-74 0</inkml:trace>
  <inkml:trace contextRef="#ctx0" brushRef="#br1" timeOffset="677696.9104">12948 15180 0,'0'0'0,"-25"0"0,0 25 15,1 50 1,-26 49-16,50 49 16,25-49-1,198-74 17,100-546-1,-323 421-16,-75-49 1,-74 100 0,0 98-1,125 50 1</inkml:trace>
  <inkml:trace contextRef="#ctx0" brushRef="#br1" timeOffset="680291.36">14734 14883 0,'0'0'0,"-25"0"15,-24 74-15,-1 50 16,0 50-16,26 0 16,24-26-1,49-24-15,1-99 16,24 0 0,1-25-16,-26-99 15,-98-100 16,-100 175 1,99-26-32</inkml:trace>
  <inkml:trace contextRef="#ctx0" brushRef="#br1" timeOffset="681140.8863">14238 12650 0,'0'0'0,"0"-49"16,0-1-16,-25 1 15,0-1 1,0-24-16,-49 49 15,24 0-15,-49 25 16,-25 0 0,-25 25-16,25 49 15,0-24-15,0 123 32,124-148-17,0 25 16,25-50-15</inkml:trace>
  <inkml:trace contextRef="#ctx0" brushRef="#br1" timeOffset="681342.0766">13221 12427 0,'0'0'0,"-25"25"0,25 25 16,-25-1-1,0 26-15,1 98 16,24-98 0,24-51-16,26 1 15,74-50 1,-25-24 0,-24-1-1,-75-49 1</inkml:trace>
  <inkml:trace contextRef="#ctx0" brushRef="#br1" timeOffset="682455.3506">16446 12774 0,'0'0'0,"0"-24"15,-25-26-15,-25 0 16,25 1-16,-24-1 15,-1 25 1,0 1-16,1-1 16,-26-25-16,1 50 15,-50 0 1,25 0-16,-174 0 31,-74 99 0,247-74 1,51 0-17,-1 0 1,25-25 0,25 25-16</inkml:trace>
  <inkml:trace contextRef="#ctx0" brushRef="#br1" timeOffset="682672.3684">15081 12328 0,'0'0'0,"-49"0"15,24 25-15,-25 0 16,-49 99 0,25 99-1,123-99 1,1-99 15,148-1-15,-74-73-1,-25-50-15</inkml:trace>
  <inkml:trace contextRef="#ctx0" brushRef="#br1" timeOffset="683737.1576">15875 15032 0,'0'0'0,"-50"0"0,26 24 16,-26 26-16,25 49 16,0 25-1,50-24-15,0-51 16,49-24-16,26-25 15,-26-74 1,25-26-16,-24-123 47,-348 198-16,174 100-15,99-51-1</inkml:trace>
  <inkml:trace contextRef="#ctx0" brushRef="#br1" timeOffset="686534.9173">16520 14858 0,'0'0'0,"-25"0"31,50 0-15,25 0-1,24-25-15,0-24 16,26 24-16,-51 25 16,26 0-16,-51 0 15,1 124 32,-74 198-16,24-173 1,50-199-17</inkml:trace>
  <inkml:trace contextRef="#ctx0" brushRef="#br1" timeOffset="690215.6926">18306 12650 0,'0'-24'16,"0"-1"-1,-25 0-15,0 0 16,0 0-1,1 25 1,-26-74 15,0 49-15,-98-49 0,98 49-1,-49 0 1,49 0-1,25 25 1,1 0 0,-1 0-1,-74 0 1,49 0 0,0 0-16,1 0 15,-1 0-15,-24 0 31,49 0-31,-25 0 16,1 0-16,-1 0 16,-49 0-1,49 0 1,-49 25 0,49-25-16,26 25 15,-26-25-15,25 0 16,-49 25-1,49-25 1,-25 0 0,1 25-1,-1-25 1,25 0 0,1 0-1,-1 24-15,0-24 16,0 25-1,-74 0 1,74 0 0,-49 24-1,24-24 1,0 25 0,26-1-1,-1-24 1,0 25-1,-25-1 1,26-24 0,-1 0-16,0-25 15,0 25-15,0-25 32,-74-25-17</inkml:trace>
  <inkml:trace contextRef="#ctx0" brushRef="#br1" timeOffset="690480.9334">15677 12700 0,'0'0'0,"0"50"47,0 24-47,0 0 15,49 50 1,-24-99 0,49-25-1,26-49 1,-26 24 0,25-50-1,0 75 1</inkml:trace>
  <inkml:trace contextRef="#ctx0" brushRef="#br1" timeOffset="692578.3583">18182 14436 0,'0'0'0,"0"25"15,25 50 1,49-1 0,0 25-16,-24-24 15,0 24-15,-50-25 16,0 1-1,-25-26-15,-25 1 16,-74-50 15,273-372 1,-99 248-17,24-25 1,-74 25-1,-74 74 1,-75 50 15,74 50-15,1 0 0,74-100-1</inkml:trace>
  <inkml:trace contextRef="#ctx0" brushRef="#br1" timeOffset="696191.2617">20042 14461 0,'0'0'0,"-74"0"16,24 0 0,25 25-1,25 25-15,0 24 16,0-24-1,0 24-15,0 25 16,0 25-16,-24-25 16,24-49-1,0 0 1</inkml:trace>
  <inkml:trace contextRef="#ctx0" brushRef="#br1" timeOffset="696475.0454">20265 14833 0,'-74'-25'0,"148"50"0,-148-25 16,74 50-16,25 24 15,0-24 1,24-1-16,75-49 16,0-148 15,-99 73-16,-50-49 1,-24 25 0,24 99-1,0 0-15,-25 0 16,1 50-16,24 24 16,-49-74-16,74 25 15</inkml:trace>
  <inkml:trace contextRef="#ctx0" brushRef="#br1" timeOffset="697291.3324">19918 12502 0,'0'0'0,"-25"-25"16,-24 0-16,-1-25 16,1 50-16,24-24 15,-50 24 1,1 0-16,24 24 16,-24-24-1,-224 174 16,224-100 1,-1-74-17</inkml:trace>
  <inkml:trace contextRef="#ctx0" brushRef="#br1" timeOffset="697524.5414">19199 12254 0,'0'0'0,"0"-25"15,-25 25-15,-25 49 16,-74 175 0,75-100-1,24-25-15,25-25 16,0-24-16,50-1 16,74 26-1,49-75 1,-74 0-1,-74 0 1,50-25 0</inkml:trace>
  <inkml:trace contextRef="#ctx0" brushRef="#br1" timeOffset="706924.7676">9971 15577 0,'0'0'0,"25"0"47,0 0-47,0 50 16,-25-25-16,0 24 15,0 51 1,0-1-16,0 198 47,25-173-16,0-99-15,-25 0-16,24 0 15,1-25 1,-25 25-16,25-25 16,0 0-1,24 0 1,-24 25-16,50-25 15,-26 0-15,1 0 16,74 0 0,25 0-1,-75-25 1,75 25 0,24-25 15,-24 25-16,-49 0 1,73 0 0,26 0-1,-1-25 1,-99 0 0,25 25-16,-24 0 15,-1 25-15,0-25 16,124 25-1,25-25 1,-99 0 0,124 0-1,-25 0 1,25 25 0,-149-25 15,124 25-16,-25-25 1,50 0 0,-149 0-1,0 24-15,0-24 16,-25 0-16,25 0 16,149-24-1,-74-26 1,-100 50-1,-25 0-15,25 0 16,1 0-16,-26-25 16,100 25-1,-100 0 1,50 0 0,-49 0 15,24 0-16,-25 0 1,-49 0 0,0 0-1,0 0 1,24 0 31,-24 0-47,0-25 15,24 25 1,-24 0 0,50 0-1,-51-25 1,76 1 0,-26-1-1,-24 25 16,-1 0-15,1-25 0,-25 25-1,74 0 1,-74 0 0,0 0-1,-25-25 1,0 0 109,0-24-125,0 24 15,0 0 1,0-24-16,0-26 16,0 50-1,0-24 1,0-1 0,0 1-1,0 24-15,0-25 16,0 25-16,0 1 31,-25-1-15,25 0-1,-25-49 1</inkml:trace>
  <inkml:trace contextRef="#ctx0" brushRef="#br1" timeOffset="710861.7359">9947 15280 0,'0'0'0,"0"49"125,0 51-125,0-1 16,0 74-1,0 1-15,0 0 16,24-1 0,-24-24-16,25 0 15,-25-25-15,25-25 16,-25-24-1,0 148 17,0-198-1,0-50 16,0-25-47,25 25 15,-25-24 32,0-1-31,0-24 0,0 24-1,0 25 63,0-24-78,0 24 16,0 0-16,0-24 16,0-26-1,0 1-15,-25-1 16,-25-148-1,26-50 1,24 174 15,24 25-31,-24-26 16,0 51-16,0-1 16,0 1-1,25-51 1,-25 75-1,0 75 95,0 25-110,0-1 15,0 0-15,0 26 16,0-26-16,0 50 31,0 0-31,25 25 16,0 24-16,-25-24 16,0 0-1,0 0-15,0-25 16,25-25-16,-25 0 15,25 1 1,-25-150 47,0-24-63,0-1 15,0-49-15,0 0 16,0-198-1,0 173 1,0-99 0,0 173-1,-25-24 1,25 25-16,-25-25 16,25-100-1,0 125 1,0 49-16,0 50 47,0 49-32,0-24 1,0 49-16,0 25 16,0 0-1,0 25-15,0 24 16,0 1-16,0 0 15,25 74 1,-25-25 15,0-74-15,0-124 0,0 24-1,-25-49 1,50 0-16</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22:42.172"/>
    </inkml:context>
    <inkml:brush xml:id="br0">
      <inkml:brushProperty name="width" value="0.05292" units="cm"/>
      <inkml:brushProperty name="height" value="0.05292" units="cm"/>
      <inkml:brushProperty name="color" value="#FF0000"/>
    </inkml:brush>
  </inkml:definitions>
  <inkml:trace contextRef="#ctx0" brushRef="#br0">8731 1612 0,'0'0'0,"-25"-25"15,25 125 17,0 73-32,0 26 15,0-26 1,50-73-16,0-51 16,24-49-1,174-322 16,-223 99 1,-25 247-17,25 299 1,49-174 0,25-125-1,-74-24 1,74-198-1,75-100 1,-149 100 15,0 99-15</inkml:trace>
  <inkml:trace contextRef="#ctx0" brushRef="#br0" timeOffset="199.5434">9922 2108 0,'0'0'0,"25"0"0,24-24 16,26-26 0,74 25-1,-100 50 1</inkml:trace>
  <inkml:trace contextRef="#ctx0" brushRef="#br0" timeOffset="349.5859">10071 2406 0,'0'0'0,"49"0"16,26 0-1,-1 0 1,149-50-1,-123-24 1,-1 24 0</inkml:trace>
  <inkml:trace contextRef="#ctx0" brushRef="#br0" timeOffset="516.3092">11162 1513 0,'0'0'0,"0"50"15,-25 24-15,-24 75 16,-1 25 0,25-26-1,25-24-15,0-49 16,-49-50-16</inkml:trace>
  <inkml:trace contextRef="#ctx0" brushRef="#br0" timeOffset="748.7263">11559 2208 0,'0'0'0,"0"74"16,50 0-16,-26-49 16,26 0-1,99-50 1,-25-99 0,-99 0-1,-75-25 1,-49 100-1,24 49 1,-73 99 0,98-273-1</inkml:trace>
  <inkml:trace contextRef="#ctx0" brushRef="#br0" timeOffset="1898.6021">15677 4936 0,'0'0'0,"24"-25"15,51 25 1,-1 0 0,50 25-16,-25 25 15,1 24-15,-76 25 16,-24 1-1,-49 24-15,-50 0 16,-1-25-16,-73 0 31,148-99 1,99 0-17,26 0 1,73 0-16,1-25 15,-25 0-15,-50 25 16,-49-24 0,-100 48 15</inkml:trace>
  <inkml:trace contextRef="#ctx0" brushRef="#br0" timeOffset="2883.5369">19447 4837 0,'0'0'0,"0"25"31,49 49-31,51 50 16,-1 25-16,-25-50 16,1 25-1,-50-25-15,-50 25 16,-50-24-1,1-26-15,-149-99 32,396-545-1,-24 198 0,-124 248-15,-25 49-16,-50 50 15,1 1-15,-26 24 16,-49 49 0,75 75-1,98-49 1</inkml:trace>
  <inkml:trace contextRef="#ctx0" brushRef="#br0" timeOffset="3382.9289">22275 4812 0,'0'0'0,"-75"50"0,50-1 15,25 26 1,124 98 0,75 1-1,-125-75 1,-49-24-16,-124 98 16,0-74-1,-1-74-15,-24-25 16,0-124-1,124-25 1,50-24-16,24 24 16,50 0-1,0 25-15,50-99 16,-149 124 0,-75 49 15,1 25-31,-51 0 15,26 1-15,-25 24 16,-75 24 0,100 51-1,123-26 1</inkml:trace>
  <inkml:trace contextRef="#ctx0" brushRef="#br0" timeOffset="3800.442">24309 4638 0,'0'0'0,"24"0"16,-24 50-16,100 149 31,-76-75-16,1 124 1,-74-100 0,-75-98-1,74-50 1,0-50 0,50-148-1,149-100 1,50-99-1,-150 273 1,-49 75-16,0 24 16,-49 25-1,-1 0-15,-99 50 16,0-1 0,125 26 15</inkml:trace>
  <inkml:trace contextRef="#ctx0" brushRef="#br0" timeOffset="4278.6289">25896 4564 0,'0'0'0,"0"25"0,0 74 16,50 0-16,-25 50 16,-25 248 15,-50-298-16,-149 50 1,26-124 0,148-100-1,25-173 1,198-24 0,75-1-1,-99 74 1,-149 150-1,-50-51 1,-99 76 0,25 24-1,-1 24-15,51 26 16,-1-50 0</inkml:trace>
  <inkml:trace contextRef="#ctx0" brushRef="#br0" timeOffset="5247.1685">13791 4589 0,'0'0'0,"0"49"0,0 1 16,75 24-16,-1 1 16,1-1-16,24 1 15,-50-1 1,-24 25-16,-25-24 16,-49-1-1,-26 1-15,-123-51 47,173-98-47,174-348 31,-25 249-31,-25 24 16,-25 0 0,-74 124-1,-49-49 1,-75 49-1,-149 75 1,0 24 0,199-49-1</inkml:trace>
  <inkml:trace contextRef="#ctx0" brushRef="#br0" timeOffset="5794.5927">11733 4614 0,'0'0'0,"0"74"16,49 25-16,1 25 15,-1 0-15,1 0 16,-50-24-1,0-26 1,-273 149 15,174-421 1,173-75-17,125-25 1,-26 50-1,-123 199 1,-75-1 0,-99 25-1,-99 75 1,99-1 0,25 26-1</inkml:trace>
  <inkml:trace contextRef="#ctx0" brushRef="#br0" timeOffset="6303.9338">9079 4564 0,'0'0'0,"49"74"15,26 26-15,-1 49 16,-24-25-16,-26 49 31,-24-49-31,-74 99 16,24-173-16,1-50 15,-26 0 1,-24-223 0,49 74-1,50 0-15,0-24 16,50 24-16,0 25 15,24 49 1,-49 50 0,0 1 15,-50-1-15,-25 0-1,1 50 1</inkml:trace>
  <inkml:trace contextRef="#ctx0" brushRef="#br0" timeOffset="6887.5231">7714 5085 0,'0'0'0,"25"74"0,25 26 15,-1 24-15,-24 24 16,0-24 0,-25 0-16,-25-49 15,0-25 1,-173-150 15,123-297 0,100 199-15,124-75 0,-75 99-1,-24-98 1,-100 148 0,-74 49-1,75 75 1,-1 0-1,1 50 1,-1 49-16,-74 25 16,149 25 15</inkml:trace>
  <inkml:trace contextRef="#ctx0" brushRef="#br0" timeOffset="7459.466">6003 4738 0,'0'49'31,"49"51"-31,1-26 16,24 75-16,-49 0 16,0 24-1,-25-49-15,-25-25 16,-74 1 0,0-125-1,24-198 1,75 49-1,25 0 1,25 1 0,24-51-16,1 26 15,-75-50 1,-50 174 0,-124 74-1,50 24-15,25 76 16,49-26-16,1 0 15,49-24 1</inkml:trace>
  <inkml:trace contextRef="#ctx0" brushRef="#br0" timeOffset="8050.9011">8830 4589 0,'0'0'0,"0"-25"16,0 0-16,0 0 15,0 1 1,-49 24 15,24-25 0,0 25 1,50 0-17,25 25 1</inkml:trace>
  <inkml:trace contextRef="#ctx0" brushRef="#br0" timeOffset="19959.4347">15701 4043 0,'0'0'0,"0"-25"0,0 1 16,0-1-16,0 0 31,0-25-31,0 1 16,-24 24-16,-1-25 16,0 1-1,-25-1 1,-223-124 15,25 249 0,124 24-15,0 0 0,75-74-1,24 0-15,0 74 16,0-74-1,75 0 1</inkml:trace>
  <inkml:trace contextRef="#ctx0" brushRef="#br0" timeOffset="20230.5873">14808 3324 0,'0'0'0,"-24"-25"0,-26 25 16,0 50 0,-49 173-1,99-74 1,0-50-16,75 50 16,-26-100-1,26-24-15,24-25 16,74-99-1,-98 74 1,-100-24 0</inkml:trace>
  <inkml:trace contextRef="#ctx0" brushRef="#br0" timeOffset="21595.9707">19571 3696 0,'0'0'0,"-25"-50"0,-25 1 16,1 24-16,-50-25 16,24 25-1,1-24-15,-25 24 16,-25 0-16,0 0 15,-25 25-15,-25 0 16,0 25 0,-570 298 15,248 98 16,422-346-32,24-1 1,25-99 0</inkml:trace>
  <inkml:trace contextRef="#ctx0" brushRef="#br0" timeOffset="21791.3061">17140 3572 0,'0'0'0,"-74"49"16,-1 51-1,-24 123 1,124 50 0,173-149 15,-99-99-31,25-25 0,50-50 16,49-99-1</inkml:trace>
  <inkml:trace contextRef="#ctx0" brushRef="#br0" timeOffset="22460.9866">21878 3894 0,'0'0'15,"0"-24"-15,-25-26 16,-25 25-16,26-49 16,-26-1-16,25 1 15,-25-50 1,-24 0-16,-25-25 15,-298-198 17,-174-50-1,199 322-15,174 75-1,-224 25 16,25 50-15,224-26 0,-26 26-16,1 24 15,-1 0-15,26 0 16,-1 1-16,50-1 16,-25-25-1,125-24 1,-26-25-1,25-25-15</inkml:trace>
  <inkml:trace contextRef="#ctx0" brushRef="#br0" timeOffset="22712.0103">17438 3051 0,'0'0'0,"-50"25"0,0 24 15,-24 51 1,0-26 0,24 174-1,100-124 1,24-124 0,174-50-1,124-198 1,0 75-1,-273 123 1</inkml:trace>
  <inkml:trace contextRef="#ctx0" brushRef="#br0" timeOffset="23676.7975">23812 3969 0,'0'0'0,"25"-50"16,25 1-1,-50-26-15,25 1 16,-25 24-16,-25-24 16,0-26-1,0-24-15,-24 0 16,24 0-16,-25 25 16,-223-124 15,149 124-31,-297-273 47,222 248-47,1 24 0,-25-24 15,-1 50 1,-272-75 0,0 75-1,248 49 1,-248 0-1,25 50 1,-25 49 0,74 50-1,25 25 1,223-50 0,-123 100-1,148-100 1,0 0-16,25 25 15,25-24-15,0-1 32,-75 74-17,124-98 1,26-50 0,-1-25-1,0-50 1</inkml:trace>
  <inkml:trace contextRef="#ctx0" brushRef="#br0" timeOffset="23946.9806">17115 2753 0,'0'0'0,"-49"50"16,-26 49-16,-49 124 15,99-123 17,50-26-17,174-74 1,-51-50 0,200-123-1,-150 74-15,-24 24 16,49 75-1</inkml:trace>
  <inkml:trace contextRef="#ctx0" brushRef="#br0" timeOffset="25132.0457">25549 3994 0,'0'0'0,"25"-25"31,-25 0-31,0-49 16,0 24-1,0-24-15,0-1 16,-25-24-16,25-25 16,-25 25-1,-25-25-15,-173-174 31,-223-149 16,173 224-31,124 99 0,-25 0-16,26 0 15,-26 25-15,-25 0 16,-247-25-1,-75-25 1,-25 74 0,50 26-1,25-26 1,223 75 0,-199-24-1,1 48 1,74 26-1,25 24 17,49 26-17,0-1 1,150-25 0,-150 75-1,0 0 1,25 49-1,50-49 1,99-74 0,-99 49-1,0 74 1,99-99 0,-25 100-1,74-100-15,26-25 16,24-24-1,0-25-15,25 0 16,-25-25 15,1-50-15</inkml:trace>
  <inkml:trace contextRef="#ctx0" brushRef="#br0" timeOffset="25392.189">16495 2580 0,'0'0'0,"0"24"16,-25 76 0,1 24-16,-1 25 15,0-1 1,149-123-1,-25-25 1,50-49 0,0-26-1,24 1-15,-24 24 16,25-99 0</inkml:trace>
  <inkml:trace contextRef="#ctx0" brushRef="#br0" timeOffset="28680.1252">16173 6648 0,'0'0'0,"0"124"32,0 74-32,24 1 15,-24-51-15,25-48 16,0-26 0,0-49-16,0-124 31</inkml:trace>
  <inkml:trace contextRef="#ctx0" brushRef="#br0" timeOffset="28924.958">15925 7045 0,'0'0'0,"24"0"31,51-75-31,24-24 16,25 24-16,-25 1 15,50 24 1,-124 50 0,0 124-1,-25 50 1,49-124 15,1-50-15</inkml:trace>
  <inkml:trace contextRef="#ctx0" brushRef="#br0" timeOffset="34866.3696">18777 8210 0,'0'0'0,"0"-24"0,50 73 16,24 50-1,25-49 1,75 24-16,24-74 16,1-24-16,-1-1 15,-49-50 1,223-49 15,-74 100 0,-124 172-15,74-73 0,-75-75-1,224-149 1,25-49-1,-75 24 17,-223 124-32,124 50 31,-74 75-15,24-75-1,-99 0 1,174-124-1,-25-25 1,-24 50 0,-26 74-1,-99 25 1,124 49 0,50 51-1,50-26 1,-150-74-1,150-74 1,-50-26 0,-25 1 15,-149 50-15,25 24-16,-25 25 15,0 0-15,1 0 16,148 49-1,-124-24 1,-100-25 0,-24-74-1</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23:36.786"/>
    </inkml:context>
    <inkml:brush xml:id="br0">
      <inkml:brushProperty name="width" value="0.05292" units="cm"/>
      <inkml:brushProperty name="height" value="0.05292" units="cm"/>
      <inkml:brushProperty name="color" value="#FF0000"/>
    </inkml:brush>
  </inkml:definitions>
  <inkml:trace contextRef="#ctx0" brushRef="#br0">13419 3820 0,'0'0'0,"50"0"0,24 50 16,1-1-16,-26 50 15,1 25 1,-50-24-16,-25 48 15,-49-24-15,-1-24 16,1-1 0,24-50-16,26-24 15,222 0 17,496-124 14,-619 74-14,-150 25-17</inkml:trace>
  <inkml:trace contextRef="#ctx0" brushRef="#br0" timeOffset="635.2755">16644 4068 0,'0'0'16,"-25"0"-16,-24 0 15,24 0 1,25 74-16,0 26 16,74 24-1,1-25 1,-75-50 0,-124 75 15,-50-74-16,99-124 1,75-100 0,50 100-1,198-125 1,99-98 0,-272 222-1,-75 50 1,-124 1-1,-50 24 1,-74 49 0,174-49-1</inkml:trace>
  <inkml:trace contextRef="#ctx0" brushRef="#br0" timeOffset="1081.6378">17016 3497 0,'0'0'0,"-99"-24"16,24-51-16,1 1 15,-25-1 1,-174-123-1,-50 74 1,175 124 0,-224 0-1,-1 99 1,101 25 0,172-74-1,51-1-15,-1-49 16,75-74-1</inkml:trace>
  <inkml:trace contextRef="#ctx0" brushRef="#br0" timeOffset="1282.3429">14932 2952 0,'0'0'0,"0"-25"0,-49 25 16,-50 50 0,24 49-16,-74 124 15,100-74 16,49-25-15,124-99 0,49-75-1,-49 0 1,0-98-16</inkml:trace>
  <inkml:trace contextRef="#ctx0" brushRef="#br0" timeOffset="30303.4376">13419 3721 0,'0'0'0,"0"-25"16,0-25 0,-24 1-16,-26-1 15,0 0 1,1 1-16,-1-26 15,-24 26-15,-1-1 16,-24 1-16,-199-100 47,-247 50-16,272 99-15,124 49-1,-173 125 1,49 24 0,99-99-1,124-74 1,-98 0 0,148 0-1</inkml:trace>
  <inkml:trace contextRef="#ctx0" brushRef="#br0" timeOffset="30554.84">10939 2877 0,'0'0'0,"-25"0"16,-25 0 0,1 50-1,-50 49-15,-25 50 16,24 25-16,51-26 15,24 51 1,149-100 0,0-99-1,25 0-15,24-49 16,1-26-16,0 1 16,-125 24-1</inkml:trace>
  <inkml:trace contextRef="#ctx0" brushRef="#br0" timeOffset="31852.7494">10418 4266 0,'0'0'0,"50"25"31,24 50-15,25 24-16,0 0 15,1 25 1,-26-25-16,-24 1 15,-26-51-15,-48 1 16,-299 74 31,274-720-16,247 299 0,-148 173-15,-50 99 0,-25-25-16,0 26 15,-25-26-15,-24 50 16,-75 0 0,50 25-1,49 0 1,1-1-1,49 76 1</inkml:trace>
  <inkml:trace contextRef="#ctx0" brushRef="#br0" timeOffset="56967.381">19422 3448 0,'0'0'0,"-25"0"15,50 0 48,74 0-48,25-50-15,0 1 16,199-51 15,-274 100-15,26 0-1,-50 0 1,-25 50 0,-25 49-16,-50 249 15,51-175 1,24-24-16,0-25 16,0 25-1,0-100 1,0-123 15</inkml:trace>
  <inkml:trace contextRef="#ctx0" brushRef="#br0" timeOffset="59202.2141">4514 4242 0,'0'0'0,"50"0"15,0 49 1,49 26-16,25-26 15,-50 26 1,1 24-16,-75-25 16,0 25-16,-50 1 15,-24-26 1,24-24-16,0-25 47,398 24-16,-100 26-15,-248 24-1,-50 0 1,-223 149 0,125-174-16,23-24 15,51-50-15,24-74 31</inkml:trace>
  <inkml:trace contextRef="#ctx0" brushRef="#br0" timeOffset="65465.9495">19918 2679 0,'0'0'0,"0"25"16,0-50 62,0 0-78,0 0 16,0 0-1,0 1-15,-25-100 32,-24 49-17,24 26 1,-25-1-1,-24 0-15,-25 1 16,-25-26-16,-75-49 31,1-24-15,-50 24 0,124 49-1,-25 1-15,-99-75 16,124 74-1,-25 1-15,-25 24 16,-148-24 0,-1 0-1,150 24 1,-150-24 0,-24-26-1,-25 51 1,-25-1-1,-25-24 1,26-1 15,197 75-15,1-24-16,-224-1 16,199 25-16,24 0 15,-198 25 1,199-1-1,-174-24 1,198 25-16,-24 0 16,-1 0-16,1 24 15,-199 26 1,50-1 0,173-24-1,-148 24 1,24 1-1,0 49 1,-24 0 15,49 0-15,-24-25 0,172-25-1,-147 75 1,24 25-1,-25-25 1,0-25 0,149-50-1,-174 75 1,-24 24 0,123 1-1,1-50 1,123-49-1,-123 49 1,49 0 0,25 0 15,75-75-15,24 1-16,-25-1 15,1 1-15,-1 24 16,-24 1-1,49-50 1,25 0 0,-25-25-1,50 24 110</inkml:trace>
  <inkml:trace contextRef="#ctx0" brushRef="#br0" timeOffset="73070.8602">1860 4564 0,'0'0'0,"-99"0"16,50 0-16,24 0 16,0 0-16,124 0 31,25-25-15,25-49-1,25-1-15,322-49 31,-298 571 16,-272 123-31,49-346 0,0-51-16,25-24 15,0-74-15,50 24 16</inkml:trace>
  <inkml:trace contextRef="#ctx0" brushRef="#br0" timeOffset="73663.0528">4415 3845 0,'0'0'0,"-49"-50"0,-1 1 15,-99-51 17,50 75-32,-248 1 31,223 73-31,-248 100 31,297-124 0,75-50-15,50-24-16</inkml:trace>
  <inkml:trace contextRef="#ctx0" brushRef="#br0" timeOffset="73845.5287">3299 3547 0,'-25'25'15,"50"-50"-15,-149 248 16,74-99 0,26-24-1,-1-26 1,25-24-16,25-26 16,24 1-16,26-25 15,173-149 1,-100 50-1,-23-99-15</inkml:trace>
  <inkml:trace contextRef="#ctx0" brushRef="#br0" timeOffset="74394.3465">5383 3349 0,'0'0'0,"0"24"16,0 100-16,-25 25 16,0-25-1,223 50 16,274-224 1,-274 26-17,-99-125 1</inkml:trace>
  <inkml:trace contextRef="#ctx0" brushRef="#br0" timeOffset="77790.5362">13791 3621 0,'0'0'0,"-124"0"16,25 25-1,0 0-15,0 25 16,49 24 0,-24 75-16,24 74 15,0 25-15,50 25 16,323 471 15,173-645 16,-198-322-31,-149 25-16,-50-25 15,-25-26-15,-49 26 16,-149-174 0,0 249-1,-149 73 1,-74 150-1,173 49 1,-49 49 0,223-74 31</inkml:trace>
  <inkml:trace contextRef="#ctx0" brushRef="#br0" timeOffset="93890.8509">11857 2208 0,'0'0'0,"0"49"15,0-24 1,-25 0-16,25-50 94,0-49-63</inkml:trace>
  <inkml:trace contextRef="#ctx0" brushRef="#br0" timeOffset="94192.2063">11708 2332 0,'0'0'0,"0"-25"0,25 50 31,24 24-16,1 50 1,123 348 0,100 99-1,-25-75 1,-124-347 0,-24-50-1,-1-173-15</inkml:trace>
  <inkml:trace contextRef="#ctx0" brushRef="#br0" timeOffset="94424.8994">12874 1984 0,'0'0'0,"-50"-74"16,25 24-1,0 50 1,-74 199 0,-99 396-1,-75 174 1,174-422 0,-1-74-1</inkml:trace>
  <inkml:trace contextRef="#ctx0" brushRef="#br0" timeOffset="108206.3115">13146 9699 0,'0'0'0,"-24"0"16,48 24 0,76-24-1,49 0-15,24-24 16,26-26-16,-26 50 16,-24-25-1,0-24-15,-124-1 16,-1 50-1</inkml:trace>
  <inkml:trace contextRef="#ctx0" brushRef="#br0" timeOffset="108361.2507">13742 9748 0,'0'0'16,"-99"323"-1,74-125-15,25 25 16,0-49-1,0 74 1,49-174 0</inkml:trace>
  <inkml:trace contextRef="#ctx0" brushRef="#br0" timeOffset="108515.0407">13891 10344 0,'0'0'0,"24"24"0,26 26 15,99 24 1,-25-74 0,-75-24 15</inkml:trace>
  <inkml:trace contextRef="#ctx0" brushRef="#br0" timeOffset="109027.2733">14883 10195 0,'0'0'0,"25"0"15,24 25-15,50-25 16,50 0-1,-25 0-15,149-50 32,-198 75-17</inkml:trace>
  <inkml:trace contextRef="#ctx0" brushRef="#br0" timeOffset="109692.8819">16495 9500 0,'0'0'0,"-49"75"0,-51 49 16,-24 49-16,25-49 15,25-24 1,49-51-16,25-24 15,25-25 1,49-25 0,124-49-1,150-125 17,-224 100-17</inkml:trace>
  <inkml:trace contextRef="#ctx0" brushRef="#br0" timeOffset="109823.0073">16594 9947 0,'0'0'0,"-49"223"15,-1-25 1,25 26 0,1-76-1,-1-24-15,25-24 16</inkml:trace>
  <inkml:trace contextRef="#ctx0" brushRef="#br0" timeOffset="110332.025">17959 9723 0,'0'0'16,"-25"0"-16,50 0 15,49 25-15,25 25 16,25 24-16,-49 25 16,-26 1-1,-49-1-15,-74 0 16,-224 174 15,323-223 0,149-1-15,74-49 0,-149 0 15,0-25-31,0-247 15</inkml:trace>
  <inkml:trace contextRef="#ctx0" brushRef="#br0" timeOffset="110726.4462">19745 9426 0,'0'0'0,"24"25"15,1-25 1,0 24-1,49 1-15,1-25 16,24 50-16,0-1 16,25 100-1,-74-74 1,-50 73 0,-75-23-1,-73-26 1,73-50-1,26 26 1</inkml:trace>
  <inkml:trace contextRef="#ctx0" brushRef="#br0" timeOffset="111246.7639">19869 10914 0,'0'0'0,"49"0"47,-24 0-47,25 0 15,-26 0 1,26 0 0,-50 25-1,25-25-15,-50-25 63,0 0-63,-24-24 15,24 24-15,0 25 32,25 49 14,0 1-46,25-50 16,0 25 0,-1-25-1,-48 0 1,-1-25 0,0 25 15,0 0-31,0 0 62</inkml:trace>
  <inkml:trace contextRef="#ctx0" brushRef="#br0" timeOffset="119167.3334">13568 6003 0,'0'0'0,"75"0"47,24 0-47,25 25 16,0 24 0,-50 1-16,-49 49 15,-25 25 1,-298 248 15,249-347 0,148-25-15,174-25 0,-149 25-1,0 50 1,-149 74-1,-198 99 1,99-149 0,0-49-16,49 0 15,26-50 1,24-74 0</inkml:trace>
  <inkml:trace contextRef="#ctx0" brushRef="#br0" timeOffset="126643.2128">13320 11981 0,'0'0'0,"0"-25"0,-25 25 16,50 49 15,25 51-31,-1-1 16,1-25-1,24-24-15,-24-25 16,0-25 0,24-50-1</inkml:trace>
  <inkml:trace contextRef="#ctx0" brushRef="#br0" timeOffset="126915.2408">13915 11931 0,'0'0'15,"-24"25"1,-26 49-16,0 1 15,-49 24 1,50-49 0,-51-1-1,26-24 1,74 0 15,25 0-15,24-25-1,249-50 1,0-99 0,-199 124-1,-74 0 1,-75 50-16,-24-25 16</inkml:trace>
  <inkml:trace contextRef="#ctx0" brushRef="#br0" timeOffset="127075.9094">13543 12626 0,'0'0'0,"-24"49"0,-1 26 16,25-1-1,0 25-15,0 199 16,25-149 15,-1-50-15,1-99-1</inkml:trace>
  <inkml:trace contextRef="#ctx0" brushRef="#br0" timeOffset="127242.8677">13742 12799 0,'0'0'0,"49"-49"0,1 24 16,0 25-1,24 149 1,-49 49-1,-25-74 1,-25-124 0</inkml:trace>
  <inkml:trace contextRef="#ctx0" brushRef="#br0" timeOffset="127403.5815">13742 12874 0,'0'0'0,"49"0"31,-24 0-15,50-25-1,-100 25 17</inkml:trace>
  <inkml:trace contextRef="#ctx0" brushRef="#br0" timeOffset="127659.7515">13717 13072 0,'0'0'0,"-50"25"16,75-25 15,25 25-31,-1-25 16,75-50-1,-49-24 1,-50-1 0,-25 50-1,0 50 32,0 25-47,0 24 16,24 1-1,1-75 1,50-124 0</inkml:trace>
  <inkml:trace contextRef="#ctx0" brushRef="#br0" timeOffset="127875.9811">14387 12477 0,'0'0'16,"0"25"0,0 74-16,25 198 15,-25-148 1,24 75 15,1-125-15,-50-99-1,1 0-15,-150-25 16,99 0 0</inkml:trace>
  <inkml:trace contextRef="#ctx0" brushRef="#br0" timeOffset="128458.1491">15850 11832 0,'0'0'0,"0"25"31,-49 74-31,24 0 16,-50 0-16,-49 1 31,100-51-16</inkml:trace>
  <inkml:trace contextRef="#ctx0" brushRef="#br0" timeOffset="128575.0009">15801 12030 0,'0'0'16,"49"0"-16,1-25 16,-1 1-16,-49-1 15</inkml:trace>
  <inkml:trace contextRef="#ctx0" brushRef="#br0" timeOffset="128708.2784">15875 12229 0,'0'0'0,"0"49"16,0-24-16,0 0 0,25-25 16,0-25-1,-1-49 1,51-150-1</inkml:trace>
  <inkml:trace contextRef="#ctx0" brushRef="#br0" timeOffset="128934.4542">16297 11832 0,'0'0'0,"-25"49"31,-50 51-31,26-1 16,-26-25-1,75-49 16,25-25-15,25 0 0,24 0-1,50 0 1,-149 25 0,-99 0 15</inkml:trace>
  <inkml:trace contextRef="#ctx0" brushRef="#br0" timeOffset="129307.6904">15949 12427 0,'0'0'0,"-74"50"16,99-50 15,49 0-31,1 0 16,73-25-1,-73 25 16,-100 50-15,-25-1 0,-49 50-1,0-24 1,49-50 0,26-1-16,48-24 31,1 0-16,0 0 1,0 0 0,0-24-1,-75 24 32</inkml:trace>
  <inkml:trace contextRef="#ctx0" brushRef="#br0" timeOffset="129631.1765">15875 12750 0,'0'0'0,"-25"0"16,0 24 0,25 1-1,0 0 1,25 0-16,0-25 15,74-50 1,-49 25-16,-1 1 16,26 48-1,-75 1 1,25 25-16,-25-1 16,24 1-1,-24 0-15,25 49 31,-25-50-15,-25-49 0,1-74-1</inkml:trace>
  <inkml:trace contextRef="#ctx0" brushRef="#br0" timeOffset="129806.3609">15999 12526 0,'0'0'0,"0"50"0,0 49 16,0 0 0,0 125-1,0-100-15,0-75 16,0 1 0</inkml:trace>
  <inkml:trace contextRef="#ctx0" brushRef="#br0" timeOffset="129910.914">15949 13072 0,'-49'0'16,"98"0"-16,-123 0 15,24 50-15,1-1 0,-1 1 16,50-75 0</inkml:trace>
  <inkml:trace contextRef="#ctx0" brushRef="#br0" timeOffset="130223.4047">16867 12601 0,'0'0'0,"25"0"16,49 0 0,1-25-1,98-25 1,-123-173-1</inkml:trace>
  <inkml:trace contextRef="#ctx0" brushRef="#br0" timeOffset="130539.7396">18157 11782 0,'0'0'0,"0"75"15,-25 24 1,-24 0-16,-26 25 16,-123 75-1,123-150 1,75 1 0</inkml:trace>
  <inkml:trace contextRef="#ctx0" brushRef="#br0" timeOffset="130627.0337">17983 12328 0,'0'0'0,"100"0"15,-51 0 1,1 0 0,-1-50-1</inkml:trace>
  <inkml:trace contextRef="#ctx0" brushRef="#br0" timeOffset="130775.5444">18182 12502 0,'0'0'0,"-25"99"16,25 50 0,0-50-16,0 0 15,0-74 1,50 0-16</inkml:trace>
  <inkml:trace contextRef="#ctx0" brushRef="#br0" timeOffset="131373.3378">19149 12055 0,'0'0'16,"25"0"0,25-25-16,49-24 15,25-1-15,0 25 16,-50 0-1,50 25 17,-99 50-1,-25 124-15,0-50-1,0 25-15,0 123 16,0-172-1,0-51 1,0 1 0,-25-50-16</inkml:trace>
  <inkml:trace contextRef="#ctx0" brushRef="#br0" timeOffset="132038.6578">20861 11683 0,'0'0'0,"25"0"0,24 0 16,26 0-16,-1 0 16,25 25-1,0 0-15,-24 24 16,-26 1 0,-49 24-16,0 50 15,-24 50 1,-76-25 15,1-75 0,74 1-15</inkml:trace>
  <inkml:trace contextRef="#ctx0" brushRef="#br0" timeOffset="132787.3318">21084 12898 0,'0'0'0,"0"25"109,-25 25-109,25-1 16,0-24-16,25 0 15,0-25 1,0-25 0,24-74-1,-74 49 1,1 26 0,-1 24-16,0 0 15,0 0-15,0 24 16,25 51-1,0-50 1,25-25 0,50-25-1,-26-25 1,-49 25 0,-25 25-1,1 0 1,-1 50-1,25 0 1,25-26 0,-1-24 15,1-49-15,-25 24-1,-25 25 1,-24 0-1,24 25 1,25 0 0,50-25-1,-199-25 1</inkml:trace>
  <inkml:trace contextRef="#ctx0" brushRef="#br0" timeOffset="142894.6534">13791 14560 0,'0'0'0,"0"100"47,-49-1-47,-26 50 16,-24-50-1,50-25-15,-1-49 16,50 0 15,74 99 1,50 50-1,-173-50-16,-75 24 1,0-98 0,74-100-1,50-24-15</inkml:trace>
  <inkml:trace contextRef="#ctx0" brushRef="#br0" timeOffset="143027.8767">13717 15354 0,'0'0'0,"124"-25"0,0-24 15,-25-1-15,0 0 16,-24 26 0,-1-26-16,-49 50 15,-25-50 1</inkml:trace>
  <inkml:trace contextRef="#ctx0" brushRef="#br0" timeOffset="143361.0899">13990 15453 0,'0'0'0,"0"75"16,0 49-1,0 25 1,0-125 0,25-24-1,-1 0-15,1-24 16,0-51-16,0 26 15,74-26 1,-49 75 0,49 25-1,-49 49 17,-50-24-17,-25-25-15,-75 49 16,26-24-16,24-25 15,26-50 1</inkml:trace>
  <inkml:trace contextRef="#ctx0" brushRef="#br0" timeOffset="148715.4765">15677 14337 0,'0'0'0,"24"0"0,-24 25 16,0 25-16,0 24 16,-24 0-1,-1 26-15,-25-51 16,25 1-16,1-100 15</inkml:trace>
  <inkml:trace contextRef="#ctx0" brushRef="#br0" timeOffset="149737.3037">15751 14560 0,'50'-49'16,"-100"98"-16,199-173 31,-149 100-15,-50 148-1,25-50 1,-24 75 15,49-50-15,74-99 0,-49-74-1,49-1-15,-24-24 16,0 49-16,-1 1 15,50-1 1,-74 50 0,-25 50-1,-74 49 1,-1-25 0,1-24-1,49 0 1,25-1-1,99-49 1,50-49 15,-74 24-15,-100 25 0,-25 74-1,-99 50 1,100-74-1,-50-1 1,99-24-16,-25-25 16,50 25 15,-1-25-31,26 0 16,74-50-1,-25 26 1,-74-1-1,-25 50 17,-50 49-17,1 25 1,49-74 0,0 0 15,-25-25-16,-25 0 1,26-99 0,-1 74-1,0 0 1,25 99 0,50 75-1,-1-25 1,1-99-1,-25 25 1,-50-50 15,-25-25-15,1-49 0,24 74-1,-50 24 1,1 175-1,74-150 1,-25-49 0</inkml:trace>
  <inkml:trace contextRef="#ctx0" brushRef="#br0" timeOffset="150137.3732">16966 14932 0,'0'0'0,"25"0"0,74-24 16,25 24-1,0-25-15,-24 25 16,-26-25-16,-24-49 16</inkml:trace>
  <inkml:trace contextRef="#ctx0" brushRef="#br0" timeOffset="150386.8663">18455 14238 0,'-25'25'15,"-25"74"1,-49 25-16,0 0 15,0 0-15,49-74 16,0-26 0</inkml:trace>
  <inkml:trace contextRef="#ctx0" brushRef="#br0" timeOffset="150478.8103">18281 14660 0,'0'0'15,"99"-75"-15,0 1 16,-24 24-16,-50 25 15,-50 25 1</inkml:trace>
  <inkml:trace contextRef="#ctx0" brushRef="#br0" timeOffset="150603.3643">18455 14560 0,'0'0'16,"-50"25"-16,25 124 16,25-25-1,0 0-15,0 0 16,25 25-1,0-124 1</inkml:trace>
  <inkml:trace contextRef="#ctx0" brushRef="#br0" timeOffset="151125.7387">19496 14387 0,'0'0'0,"25"0"31,75 0-16,-1 0-15,25-25 16,0-25 0,124 25 15,-273 298 0,-25 0-15,50-74-1,0-100 1,25-124 15</inkml:trace>
  <inkml:trace contextRef="#ctx0" brushRef="#br0" timeOffset="151553.0936">20935 14015 0,'0'0'0,"50"0"47,-1 0-47,26 24 16,24 1-1,-25 25 1,1-1-16,-26 26 15,-24-1-15,-25 1 16,0 74 0,-74-1-1,24-98 1,1 24-16,-1-49 16,0-25-1</inkml:trace>
  <inkml:trace contextRef="#ctx0" brushRef="#br0" timeOffset="151983.3905">21084 15379 0,'0'0'0,"-50"0"16,50 25-1,25 0 1,25-25-1,24 0 1,-49 0 0,-25-25-1,-25 25 17,-24 25-17,24-1 1,25 1-1,25-25 17,-25-25-32,24 1 15,-48 48 32,24 1-31,-50-25-1,50-25 17</inkml:trace>
  <inkml:trace contextRef="#ctx0" brushRef="#br0" timeOffset="181008.5821">12427 11757 0,'0'0'0,"0"-49"16,-25 49 31,25 99-31,0 75-1,-24-1 1,24 398 15,-25-150 0</inkml:trace>
  <inkml:trace contextRef="#ctx0" brushRef="#br0" timeOffset="183383.7456">12452 12973 0,'25'25'47,"-25"-1"-31,0 26-1,0 24-15,0-24 16,0 25 0,-99 98 15,-75-98 0,25-51-15,99 1-1,1 0-15,-50 25 16,74-26 0,0-24-16,0 0 15,50-24 79,0 24-16,0 0-47,24 0-15,-24 24-16,25 26 16,-26-25-1,1 24-15,0 1 16,0 24-16,-25-24 16,25 124-1,-1-1 1,1-98-1,25 49 17,-25 0-17,-25 25 1,0-75 0,0 75-1,25 0 1,-25-1-1,24-48 1,-24 24-16,25-25 16,-25 0-16,25-24 15,25 98 1,-1-49 0,1-49-1,49-1 1,-25-24-1,-24-50 32</inkml:trace>
  <inkml:trace contextRef="#ctx0" brushRef="#br0" timeOffset="198890.2622">3522 11013 0,'0'0'0,"-25"0"15,75 0 1,49 0-16,50-74 15,50-1 1,-1-24-16,0 25 16,-49 24-1,-50 1-15,-24 49 16,-50 396 15,-125 76 16,76-323-16,24-224-31</inkml:trace>
  <inkml:trace contextRef="#ctx0" brushRef="#br0" timeOffset="200522.2422">5110 12204 0,'0'0'0,"-50"0"16,1 0-16,-1 0 15,0 25 1,1 24-16,-1 26 15,0 24-15,26 25 16,-26 0-16,50 0 16,-25 25-1,0-25 1,1 322 15,-1-322-31,-50 372 31,51-347-31,24 0 16,0 124 0,24-99-1,26-50-15,24 0 16,1 0-16,49-25 16,124 75-1,74-50 1,-148-75-1,248-24 17,49-25-17,0-149 1,-247 50 0,197-124-1,-123-25 1,-50-75-1,-198 150 1,-1 24-16,-49 0 16,0-25-16,-49 1 15,-75-125 1,49 149 0,-99-173-1,-49 24 1,-25 50-1,-25 99 1,125 75 15,-175-1-15,-24 51 0,0 24-1,-1 74 1,199-49-1,-99 0 1,50 49 0,99-49-1,99 49 1</inkml:trace>
  <inkml:trace contextRef="#ctx0" brushRef="#br0" timeOffset="200888.2863">5333 12973 0,'0'0'0,"-25"0"16,0 49-16,-24 26 16,24 24-1,75-49 1,24-25 0,50 49-1,-99 50 1,-25-50-1,-25 1-15,-25-50 16,1-1 0,24-24-1,-49-74 1</inkml:trace>
  <inkml:trace contextRef="#ctx0" brushRef="#br0" timeOffset="201188.2819">5556 13345 0,'0'0'0,"25"0"16,25 25-16,-1-25 16,1-25-1,49-99 1,-124 74 0,0 25-1,-24 25-15,24 0 16,-25 0-1,26 25-15,-26 149 16,50-75 0,74 50 15,1-124-31,-26 0 16,26-25-16,-50-25 15,0-74 1</inkml:trace>
  <inkml:trace contextRef="#ctx0" brushRef="#br0" timeOffset="201339.9668">6003 13221 0,'0'0'0,"25"0"16,24 0-16,1 0 16,74-50-1,-99-74 1,-1 124-1</inkml:trace>
  <inkml:trace contextRef="#ctx0" brushRef="#br0" timeOffset="201537.791">6176 12923 0,'0'0'16,"-24"50"-1,24 24-15,0 25 16,0 150-1,99-125 1,0-75 0,-49-49-1,-26-25 1,26-24-16</inkml:trace>
  <inkml:trace contextRef="#ctx0" brushRef="#br0" timeOffset="206698.8437">4638 14957 0,'0'0'15,"-24"0"-15,24 25 16,24-25 15,51 0-31,24-25 16,0 0-16,1 1 15,123-26 17,-149 0-17</inkml:trace>
  <inkml:trace contextRef="#ctx0" brushRef="#br0" timeOffset="207165.8016">5804 15180 0,'0'0'0,"0"25"31,50 0-31,0-25 16,24 25 0,50-25-1,-50-25 1,-98-49 0</inkml:trace>
  <inkml:trace contextRef="#ctx0" brushRef="#br0" timeOffset="207582.4558">6945 15032 0,'0'0'0,"50"0"31,0-25-15,-1 0-16,50-49 31,-49 49-15,0 0-16</inkml:trace>
  <inkml:trace contextRef="#ctx0" brushRef="#br0" timeOffset="207884.6846">7689 14511 0,'0'0'0,"25"-25"16,25 0-1,-1-24-15,1-1 16,-25 25-16,0 25 31</inkml:trace>
  <inkml:trace contextRef="#ctx0" brushRef="#br0" timeOffset="211794.0929">6350 13891 0,'0'0'0,"-25"0"16,50 0 15,0 24-15,24 100-16,-24 75 15,25-1 1,-1 75-16,26 25 15,-1-25-15,50 248 32,-99-422-17,-25-50 1,25 26 0</inkml:trace>
  <inkml:trace contextRef="#ctx0" brushRef="#br0" timeOffset="212700.0684">6796 16123 0,'0'0'0,"0"25"31,0 0-15,-49 24-16,24 1 16,-25-25-1,-24 24-15,24-49 16</inkml:trace>
  <inkml:trace contextRef="#ctx0" brushRef="#br0" timeOffset="212929.8546">6499 16148 0,'0'0'0,"-50"74"15,25 1 1,-24-1-1,24 25 1,75-49 0,-1-25-1,150 24 1,-26-49 0,-73-99-1</inkml:trace>
  <inkml:trace contextRef="#ctx0" brushRef="#br0" timeOffset="213210.0735">7169 16123 0,'0'0'0,"24"0"16,26 25-16,49-25 16,0-50-1,-24 1 1,-75-75-16</inkml:trace>
  <inkml:trace contextRef="#ctx0" brushRef="#br0" timeOffset="213409.0649">7466 15875 0,'0'0'0,"50"0"16,-1 25-1,26-25 1,-1 49-1,-24 1-15,-50 24 16,0 1-16,-25-1 16,-49 25-1,-1-99 1,50 0 0</inkml:trace>
  <inkml:trace contextRef="#ctx0" brushRef="#br0" timeOffset="218998.8306">23192 12799 0,'0'0'0,"-24"0"15,-26 0 1,0 25-16,1 25 15,24 24-15,25-24 16,0 24 0,25 25-16,24-24 15,1 24 1,0 99 15,-323-98 0,174-100-15,49 0-16,25-75 16</inkml:trace>
  <inkml:trace contextRef="#ctx0" brushRef="#br0" timeOffset="219319.9795">23416 13345 0,'0'0'0,"99"25"16,-25 24-1,1-24-15,49-50 16,-50-123 0,-74 98 15,-74-25-15,-26 1-1,-24 49 1,75 50-1,-26 174 1,75 73 0,75-98-1,-1-124 1,-24-50-16,24 0 16,-49-25-16,25-50 15,-1-98 1</inkml:trace>
  <inkml:trace contextRef="#ctx0" brushRef="#br0" timeOffset="219470.0955">24061 13196 0,'0'0'0,"24"0"16,26 0 0,24 0-1,174-50 1,-24 1-1,-224 24 1</inkml:trace>
  <inkml:trace contextRef="#ctx0" brushRef="#br0" timeOffset="219686.7094">24532 12849 0,'0'0'16,"-50"0"-16,1 49 0,-26 1 15,1 198 1,123 25 0,51-199-1,73 26 17,-24-100-17,-75-50-15</inkml:trace>
  <inkml:trace contextRef="#ctx0" brushRef="#br0" timeOffset="235483.4112">12477 11137 0,'0'0'0,"0"25"31,25-25-15,-1 0-16,26 0 16,0 0-16,-1-25 15,26-24 1,-1 24-16,0 0 16,224 199 15,-124-125 16,24-123-32,25-25 1,1 24 0,-125 75-1,74 25 1,-24 99-1,-99-74 1,24-1-16,-24-49 16,0 25-16,24-25 15,-24-25-15,24-49 16,124-50 0,-74 74-1,50 25 1,-99 50-16,-1 25 15,0-25 1,1-1-16,98 1 16,-73-25 15,98-25-15,25-24-1,-99 24 1,25-25-16,99 1 15,-149 24 1,25 25-16,-24 0 16,98 50-1,-74-1 1,124-24 0,25-50-1,25-74 1,24-25-1,-198 99 1,99 25 0,-49 50 15,-75-1-15,-24 1-16,148-25 15,-124 0-15,0-25 16,1-25-1,48-25 1,-48 25 0,73 25-1,1 50 1,-1-25 0,51-25-1,-100-50 1,0 1-16,0-26 15,0 26 1,-25-1-16,75 0 16,-50 75 15,-50 0-15,75 0-1,-75-75 1,-74 25-1,-24 25-15,-100 0 16,148 50 0</inkml:trace>
  <inkml:trace contextRef="#ctx0" brushRef="#br0" timeOffset="240100.5897">1215 12402 0,'0'0'0,"0"25"16,75 25 0,24 24-16,25-24 15,-25-1 1,-24 1-16,-50 24 15,-75 1-15,-49 49 16,-1 0 0,-172 124 15,396-223 0,223-149-15,-223 99-1,0 25 1</inkml:trace>
  <inkml:trace contextRef="#ctx0" brushRef="#br0" timeOffset="240584.9014">1240 13841 0,'0'0'0,"-74"124"15,-1 25 1,26 74 0,-1 50-16,25-50 15,50 25-15,-25-25 16,149 249 0,99-125-1,-74-198 1,223 74-1,-1-198 1,-197-75 0,-50-74-16,24-49 15,-73-26-15,-1-49 16,-25-372 0,-74 50-1,-25 371 16,-24 1-31,-26 49 16,-24 74-16,-50-24 16,-198 25-1,0 99 1,198 49 0,25 25-16,25 0 15,24-24-15,50-1 16,25-148-1</inkml:trace>
  <inkml:trace contextRef="#ctx0" brushRef="#br0" timeOffset="240899.2995">1761 14362 0,'0'0'0,"-74"99"15,-1 0 1,75 1 0,100-51-1,-1 1 1,-25 24-1,-74 1 1,-74-51 0,-25-48-1,123-1 1</inkml:trace>
  <inkml:trace contextRef="#ctx0" brushRef="#br0" timeOffset="241127.9559">1885 14635 0,'0'0'16,"50"0"-16,24 0 15,1-25-15,49-74 32,-100 24-17,-73 26 1,-1 49 0,-24 74-1,24 50 1,50-49-1,50-26-15,74 1 16,-25-50 0,-25 0-1</inkml:trace>
  <inkml:trace contextRef="#ctx0" brushRef="#br0" timeOffset="241472.3352">2480 14412 0,'0'0'0,"25"0"15,25 0 1,24 0 0,-24-25-1,49-99 1,-99 24 0,-74 76-1,-1-1 1,26 50-1,24 173 1,50 1 0,-1-150-1,51 1-15,-1-50 16,1 0 0,-1 0-16,-49-75 15,74 75 32</inkml:trace>
  <inkml:trace contextRef="#ctx0" brushRef="#br0" timeOffset="242514.6376">23044 9649 0,'0'0'15,"0"25"-15,0 49 16,0 1 0,24 73-1,-24-23-15,25-26 0,0-25 16,49-24 0,1-50-16,49-50 15,620-620 16,-546 373 16,-222 272-47</inkml:trace>
  <inkml:trace contextRef="#ctx0" brushRef="#br0" timeOffset="243763.0949">24829 9426 0,'0'0'0,"-124"0"15,50 49 1,24 1-16,50 0 16,25 24-16,50 25 15,-1 0 1,0 1-16,-24-26 16,-25 1-16,-25-26 15,-248 26 16,173-150 16,26 1-47</inkml:trace>
  <inkml:trace contextRef="#ctx0" brushRef="#br0" timeOffset="244063.7509">25177 9922 0,'0'0'16,"74"0"-16,50 0 15,-25 0-15,25-50 16,0-99 0,-99 100-1,-50-50 1,-24 74-16,-26 25 16,1 0-1,0 49-15,-1 125 16,50-50-1,75 25 1,49-50 0,-49-74 15,49-25-15,-25-74-16,26 24 15</inkml:trace>
  <inkml:trace contextRef="#ctx0" brushRef="#br0" timeOffset="244192.5611">26169 9649 0,'0'0'16,"0"50"-16,50-26 15,24-24-15,25 0 16,25-24 0,0-51-16,-25 1 15,-74 24 1</inkml:trace>
  <inkml:trace contextRef="#ctx0" brushRef="#br0" timeOffset="244381.3995">26541 9302 0,'0'0'0,"-50"0"0,1 74 16,-1 50 0,1 149-1,49-124 1,148 49-1,1-123 1,-74-75 0,-75-50-1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6:29:32.49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14337 5680 0,'0'0'0,"-25"0"16,0 0-16,50 25 31,0 0-31,74 0 15,348 24 17,-249-49-17,323 0 1,-223-25-16,24 1 16,50-1-16,25-25 15,422-24 1,-373 49-1,472-25 1,0 26 0,-75 24 15,-99 24-15,-396-24-1,247 25 1,-99 25-1,-273-50 1,0 0-16,-24 25 16,-25-25-16,-26 0 15,-24 0-15,-49 0 16,-26 0 0,-73 0-1,-26 24 1,-49-24-1,49-24 1</inkml:trace>
  <inkml:trace contextRef="#ctx0" brushRef="#br0" timeOffset="266.8118">24557 5283 0,'0'0'0,"49"25"0,26 0 0,-26 25 15,1-26 1,-25 26 0,-25 0-16,-25 49 15,-25-50 1,1 1-16,-26-25 15,-24 0 1,0-25 0</inkml:trace>
  <inkml:trace contextRef="#ctx0" brushRef="#br0" timeOffset="1482.3672">14684 1290 0,'0'0'0,"-24"0"31,24 25-15,-25-1-16,25 51 16,-25-1-16,25 50 15,-25 50 1,0 0-16,25 74 15,0 843 17,25-148-1,-25-373 0,0-24-15,-25 49-1,-24-272 1,-26 272 0,26 0-1,49-322 1,-25-25-16,25 174 16,0-249-1,0-73-15,0-51 16</inkml:trace>
  <inkml:trace contextRef="#ctx0" brushRef="#br0" timeOffset="2197.5157">14263 1637 0,'0'0'0,"-25"0"16,99-74 15,1-50-31,49 0 16,0 0-16,-25 49 15,-25 26-15,-24 24 31,49 174 1,-74 396-1,-25-297-15</inkml:trace>
  <inkml:trace contextRef="#ctx0" brushRef="#br0" timeOffset="5424.304">15850 4068 0,'0'0'0,"-25"50"15,25-1 1,0 1 0,0-25-16,25 24 15,0-49-15,25 0 16,-26-25 0,-24-24-16,25-1 15,-25 25-15,-49 1 31,-1 123 16,75-99-31,-25-25 0,25 0-1,-25-24 1,-25 24-1,0 25 1,-25 74 0,50-24-1,25-50 17,-25-25-17,25 0 1,-25 50 46,-25-25-62,25-50 16</inkml:trace>
  <inkml:trace contextRef="#ctx0" brushRef="#br0" timeOffset="6364.3346">15850 4217 0,'0'0'0,"25"-25"63,0 25-47,0 0-16,49-25 15,0 0 1,50-24-16,0-26 15,100-24 1,-100 25 0,173-25-1,75-50 1,-173 74 0,49-24-16,223-50 15,-272 50 1,24 49-1,0 1-15,149-50 16,-198 49 15,99 0-15,-174 26-16,-25-1 16,-24 25-16,0-25 15,-1 25 1,-49-25-1,99-24 1,1-26 0,-26 75-1,0-50-15,26 26 16,-76 24 0,26-25-16,0 25 15,-1-25 1,-24 25-1,0 0 1,-50-25 203,25-173-188</inkml:trace>
  <inkml:trace contextRef="#ctx0" brushRef="#br0" timeOffset="7362.7452">20637 2456 0,'0'0'0,"-24"0"47,24 24-31,0 1-1,24 0-15,-24 0 16,75-25-1,-50-25 1,0-25 0,-25 26-1,0-51-15,0 50 16,-25 25 0,-25 0-1,25 25 1,-24 74-1,49-49 1,49-50 0,51-25-1,-76-24 1,-24-1 0,-24 25-1,-1 25 1,0 25-16,-25 49 15,25-24 1,25-25 0,25-25-1,0 0 1,0 0 0,0-75-1,-25 26 1,-25 24-1,0 25 1,0 25 0,-24 74-1,73-99 17,26-25-17,-25 0 1,-25-24-1,0 24 1,-25 25 15,0 50-15,25 24 0,0-49-1,25-25 1,0-25-1,0-25 1,-25-24 0,-25 74 31,25 25-47,-25 0 15,25-1 1,-50-24-1</inkml:trace>
  <inkml:trace contextRef="#ctx0" brushRef="#br0" timeOffset="9437.6088">17835 2580 0,'0'0'0,"0"49"0,0 26 16,0-26-16,24-24 15,1 0-15,25-25 16,49-174 15,-99 125-15,0 24-16,-25 25 15,-24 0 1,24 49-16,0 1 16,0-25-1,25 0 17,50-25-17,-25 0-15,-1 0 16,-24-25 31,-24 25-47,-1 0 31,0 0-31,0 0 16,25 50 109</inkml:trace>
  <inkml:trace contextRef="#ctx0" brushRef="#br0" timeOffset="10021.3866">17909 2654 0,'0'0'0,"25"0"47,0 25-32,24-25 1,1 0-16,24 25 16,125 24-1,49 26 1,-75-50 15,175 24-15,-150-24-16,25 25 15,-24-1-15,-1 26 16,249 49 0,-199-50-1,223 50 1,25 25 0,25-25-1,-50 0 1,-223-74-1,174 74 1,-50-25 0,-223-50-1,74 26 1,-198-50 15,-50-1 0,0-24-31,1 0 16,24-198 15</inkml:trace>
  <inkml:trace contextRef="#ctx0" brushRef="#br0" timeOffset="10432.7588">24085 4167 0,'0'0'0,"-24"25"16,-1 0-1,0 24 1,25 1-16,0 0 31,25-50-15,49-50-1,1-24 1,-75 24 0,0 25-1,-25 50 17,25 0-32,25 0 15,-1-25 16,-48-25 16,-26 25-31,25-25 0</inkml:trace>
  <inkml:trace contextRef="#ctx0" brushRef="#br0" timeOffset="11321.6221">19000 4465 0,'0'49'16,"0"-24"-16,0 0 15,25-25 1,25-25-1,-25-24-15,-1-1 16,-24 25 0,0 0-16,0 1 31,-24 98-15,24-24 30,24-50-30,26-25 0,-50 0 15,-25 25-15,0 0-1</inkml:trace>
  <inkml:trace contextRef="#ctx0" brushRef="#br0" timeOffset="11824.7606">19149 4465 0,'0'0'0,"-25"0"0,50 0 47,25 0-32,74 0 1,124 25 0,-124-25-1,25 0-15,24-25 16,26 0-16,24 0 16,199-24-1,-199 49 1,174 0-1,-99 0 1,-50 0 0,-174 0-1,-24 0-15,-26 0 16,-24 24 0,0-48 109,25 24-110</inkml:trace>
  <inkml:trace contextRef="#ctx0" brushRef="#br0" timeOffset="12152.9417">22250 4341 0,'0'0'0,"-25"-25"31,0 25 0,25 50-31,0-1 16,25-24 0,0-25-1,0 0 1,-1-25-1,26-24-15,-50 24 16,25-25 0,-50 25-1,0 25 1,-24 25 0,24 0-1,25 25 1,25-50-1,-25-25 32</inkml:trace>
  <inkml:trace contextRef="#ctx0" brushRef="#br0" timeOffset="13817.4148">22920 4688 0,'0'0'0,"-25"50"0,25-1 15,0-24-15,0 0 16,25-25 15,-25-50-31,24 25 16,-24-24-1,0 24-15,-24 50 47,24 24-31,0-24-1,0-50 64,24 1 61,1-26-140,25 0 16,-1-24-1,1 0-15,24-26 16,100-123 0,-50 74-1,-25 1-15,25 24 16,-25-25-16,1 0 16,24-74-1,-50 99 1,-74 99-1,25-25 17,49-49-17,1 0 1,-50 99 0,-1-25-1,1 0 1,0 0-1,25-24 1,-50 24 15,24 25 32,-24-25-48,25 25 17,-74-25 30</inkml:trace>
  <inkml:trace contextRef="#ctx0" brushRef="#br0" timeOffset="14269.7015">24457 2580 0,'0'0'0,"-24"0"16,-1-25-16,0 25 15,-25 49 1,26 1 0,24 0-1,24-25 1,76-25-1,-51-50 17,-24 0-32,0 1 15,-25 24-15,0 0 16,-50 0 0,25 25-1,-49 99 1,74-49-1,25 0 1,24-50 0,-24-25-1,0-25 1,-25 1 0,-25 49-1,0-25 1,1 25-1,-26 0 17,75 25-32</inkml:trace>
  <inkml:trace contextRef="#ctx0" brushRef="#br0" timeOffset="17993.4749">6300 9327 0,'0'0'0,"-24"0"15,24 24 32,49-24-47,-24 25 16,49-25-16,174-25 31,-124 1 0,-74 24-15,-25 0-1,0 0 1,0 24 0,-1-24-1,26 25-15,0-25 16,-1 25-16,1-25 16,24 0-1,-24 0 1,-25-124 15</inkml:trace>
  <inkml:trace contextRef="#ctx0" brushRef="#br0" timeOffset="23733.2571">17438 1364 0,'0'0'0,"-25"0"110,25 25-110,0 0 15</inkml:trace>
  <inkml:trace contextRef="#ctx0" brushRef="#br0" timeOffset="23868.2973">17388 1563 0,'0'0'0,"-50"0"62</inkml:trace>
  <inkml:trace contextRef="#ctx0" brushRef="#br0" timeOffset="24029.7294">17338 1984 0,'0'0'16,"0"50"46</inkml:trace>
  <inkml:trace contextRef="#ctx0" brushRef="#br0" timeOffset="24162.3246">17363 2158 0,'0'0'0,"-25"25"0,25 0 15,0-1 1,-24 1 0</inkml:trace>
  <inkml:trace contextRef="#ctx0" brushRef="#br0" timeOffset="24305.3682">17289 2580 0,'0'0'16,"0"24"15,-25-24-31,25 50 32</inkml:trace>
  <inkml:trace contextRef="#ctx0" brushRef="#br0" timeOffset="24444.4915">17314 2902 0,'0'0'0</inkml:trace>
  <inkml:trace contextRef="#ctx0" brushRef="#br0" timeOffset="24593.3478">17363 3051 0,'0'25'16,"-25"-25"-16,25 25 16</inkml:trace>
  <inkml:trace contextRef="#ctx0" brushRef="#br0" timeOffset="24752.6484">17363 3324 0,'0'0'0,"-25"0"62,1 0-46</inkml:trace>
  <inkml:trace contextRef="#ctx0" brushRef="#br0" timeOffset="24913.5968">17314 3597 0,'0'0'0,"0"-50"94</inkml:trace>
  <inkml:trace contextRef="#ctx0" brushRef="#br0" timeOffset="25073.5255">17363 3795 0,'0'0'0,"-25"0"63,25-25-48</inkml:trace>
  <inkml:trace contextRef="#ctx0" brushRef="#br0" timeOffset="25224.4821">17363 4018 0,'0'0'0,"-25"0"47,25-49-16</inkml:trace>
  <inkml:trace contextRef="#ctx0" brushRef="#br0" timeOffset="25392.7289">17363 4266 0,'0'0'0,"-25"0"62,25-24-46</inkml:trace>
  <inkml:trace contextRef="#ctx0" brushRef="#br0" timeOffset="25553.1011">17363 4465 0,'0'0'0,"0"-25"63</inkml:trace>
  <inkml:trace contextRef="#ctx0" brushRef="#br0" timeOffset="25720.228">17363 4663 0,'0'0'0,"25"25"15,-25 0 17,-50 0-1</inkml:trace>
  <inkml:trace contextRef="#ctx0" brushRef="#br0" timeOffset="25882.5436">17413 5011 0,'0'0'0,"0"-25"46,0-74-14</inkml:trace>
  <inkml:trace contextRef="#ctx0" brushRef="#br0" timeOffset="26041.0196">17462 5159 0,'0'0'16,"-24"0"-1</inkml:trace>
  <inkml:trace contextRef="#ctx0" brushRef="#br0" timeOffset="26228.453">17438 5482 0,'0'0'0,"-25"0"93</inkml:trace>
  <inkml:trace contextRef="#ctx0" brushRef="#br0" timeOffset="26361.5511">17438 5606 0,'0'0'16,"0"25"0,0 24 30</inkml:trace>
  <inkml:trace contextRef="#ctx0" brushRef="#br0" timeOffset="26556.2336">17438 5928 0,'0'0'0,"-25"0"94</inkml:trace>
  <inkml:trace contextRef="#ctx0" brushRef="#br0" timeOffset="26704.2699">17462 6127 0,'0'0'0</inkml:trace>
  <inkml:trace contextRef="#ctx0" brushRef="#br0" timeOffset="26873.399">17487 6325 0,'0'0'0</inkml:trace>
  <inkml:trace contextRef="#ctx0" brushRef="#br0" timeOffset="27033.516">17512 6548 0,'0'0'0,"-25"0"0,25-24 47</inkml:trace>
  <inkml:trace contextRef="#ctx0" brushRef="#br0" timeOffset="27185.1906">17462 6772 0,'0'0'0,"0"-75"47</inkml:trace>
  <inkml:trace contextRef="#ctx0" brushRef="#br0" timeOffset="27352.7738">17462 6995 0,'0'0'0,"-24"25"16,24-50 31,24 0-32</inkml:trace>
  <inkml:trace contextRef="#ctx0" brushRef="#br0" timeOffset="28320.6418">16669 4465 0,'0'0'0,"-25"0"16,25 25-16,0 24 15,0-24-15,0 0 16,25-25-16,0 0 31,-25-25-15,-25-25 15,0 75 0,25 74-15,25-99-1,0 0 1,-25-24 0,0-1-1,24 25 32,1 0-16,0 0-15,-25-25 0,0 0-1,-25 25 1</inkml:trace>
  <inkml:trace contextRef="#ctx0" brushRef="#br0" timeOffset="28824.3627">16768 4564 0,'0'0'0,"0"25"15,25-50 32,24 0-31,1 0-1,148-49 1,125-50 0,24-25-1,0 25 1,-198 50-1,149-75 1,24 75 0,-222 49-1,-76 25 1</inkml:trace>
  <inkml:trace contextRef="#ctx0" brushRef="#br0" timeOffset="29152.6255">19025 3646 0,'0'0'0,"-25"0"16,1 0 0,-1 25-1,0 50 1,50-51 15,24-24-15,-24-24-1,25-51 1,-50 25 0,-25 50-1,0 0 1,25 50 0,0 0-1,50-25 1,-75-75 31,0-74-32</inkml:trace>
  <inkml:trace contextRef="#ctx0" brushRef="#br0" timeOffset="30803.4668">17264 1215 0,'0'0'0,"0"25"47,0 25-31,0-25-1</inkml:trace>
  <inkml:trace contextRef="#ctx0" brushRef="#br0" timeOffset="30936.41">17264 1414 0,'0'0'0,"0"-25"0,0 50 47</inkml:trace>
  <inkml:trace contextRef="#ctx0" brushRef="#br0" timeOffset="31061.2184">17289 1538 0,'0'0'0,"0"49"15,0-24 1,0 0 31,-25-25-31</inkml:trace>
  <inkml:trace contextRef="#ctx0" brushRef="#br0" timeOffset="31232.9696">17289 1836 0,'0'0'0,"-25"24"63,25 26-48,-25-25 1</inkml:trace>
  <inkml:trace contextRef="#ctx0" brushRef="#br0" timeOffset="31344.2578">17239 2108 0,'0'0'0,"0"-124"78</inkml:trace>
  <inkml:trace contextRef="#ctx0" brushRef="#br0" timeOffset="31512.6622">17239 2332 0,'0'0'0,"0"24"31,-25-24-15</inkml:trace>
  <inkml:trace contextRef="#ctx0" brushRef="#br0" timeOffset="31664.8235">17239 2505 0,'0'0'15,"-74"0"48</inkml:trace>
  <inkml:trace contextRef="#ctx0" brushRef="#br0" timeOffset="31825.6077">17338 2704 0,'0'0'0,"-24"0"16,-1 0 31,25 25-32</inkml:trace>
  <inkml:trace contextRef="#ctx0" brushRef="#br0" timeOffset="31972.5198">17363 2853 0,'0'0'16,"0"24"-16,-25-24 47,25-49-32</inkml:trace>
  <inkml:trace contextRef="#ctx0" brushRef="#br0" timeOffset="35553.4187">17264 2158 0,'0'0'0,"0"25"31,0 0 0,-25-1-31,25 26 32</inkml:trace>
  <inkml:trace contextRef="#ctx0" brushRef="#br0" timeOffset="35698.9449">17388 2282 0,'0'0'0,"-25"0"0,0 25 15,1 0 1,24-1 0,-50-24-1</inkml:trace>
  <inkml:trace contextRef="#ctx0" brushRef="#br0" timeOffset="38946.0795">17388 3597 0,'0'0'0,"0"-25"16,0 0-16,0 0 16,0 0-1,-25 25 17,-24 75-1,-1-1-16,50-49 1,25-25 15,0 0-31,-25-25 16,24 25 0,-24-25-1,-24 1 16,24 48-15,0 1 15,0 0-31,24-25 16,1 0 0,0-50-1,0-49 1,-50 74-1,0 1-15,-24 24 16,24 0 0,0 0-16,25 49 15,0 50 1,25-74 0,0-25-16,-1 0 15,1 0 1,0-25-16,0-74 31,-50 25-15,0 49-1,0 25 1,1 99 0,24-24-1,49-26 1,-24-49-1,25-25 1,-50-49 0,0 49-1,0-24-15,-25 49 16,0-25 0,0 25-16,0 25 15,1-1 1,24 1 15,24-25-15,26 0-1,0-49 1,-50-1 0,-25 50-1,-25 0 1,1 74-1,49 1 1,0-50 0,0-1-16,24-24 31,1-74-15,-25 24-16,0 1 15,0 24-15,0 0 16,-25 0-1,1 25 1,-26 50 0,50 74-1,0-99 1,25 0 0,24-25-1,-24-75 1,-25 26-1,-25 24 1,-24 25 0,-1 25-1,25 24 1,25-24-16,0 0 31,25-25-15,0 0-16,0-75 15,-50 75 17,0 0-17,-24 0 1,24 0 0,-25 0-16</inkml:trace>
  <inkml:trace contextRef="#ctx0" brushRef="#br0" timeOffset="56084.8038">14908 6548 0,'0'0'0,"0"25"32,24 74-17,-24 1-15,0 24 16,0-50-16,0 1 16,0-26-1</inkml:trace>
  <inkml:trace contextRef="#ctx0" brushRef="#br0" timeOffset="56928.3991">23267 6474 0,'0'0'0,"-25"0"31,0 50-15,0 24 0,25 50-1,75-50 16,74-98 16,-174-51-31</inkml:trace>
  <inkml:trace contextRef="#ctx0" brushRef="#br0" timeOffset="57061.2516">23465 6449 0,'0'0'0,"-74"50"16,49 24-16,-25 25 16,26 1-16,-1-1 15,25 25 1</inkml:trace>
  <inkml:trace contextRef="#ctx0" brushRef="#br0" timeOffset="57593.1773">23763 6796 0,'0'0'0,"-25"25"0,0-25 15,50 0 32,25 25-47,-1 0 16,-24 0-1,0-25 1,0 0 15,-25-25 0,-25 25-15,0 0 15,25-25-31,-25 25 16,0-25 0,-24 0 15</inkml:trace>
  <inkml:trace contextRef="#ctx0" brushRef="#br0" timeOffset="57777.3524">23688 6846 0,'0'0'15,"-24"0"1,48 0-16,26 0 16,24-25-1,100 0 1,-50 25-1,-74 0 1,-50-24 0</inkml:trace>
  <inkml:trace contextRef="#ctx0" brushRef="#br0" timeOffset="57943.6292">24036 6896 0,'0'0'0,"-75"74"0,26 1 16,-1-1-16,-49 50 31,49-99-15,1-25 0,73 25-16</inkml:trace>
  <inkml:trace contextRef="#ctx0" brushRef="#br0" timeOffset="58143.4862">23937 7094 0,'0'0'0,"99"0"16,-50 0-16,1 0 15,-25 25 1,0 0-16,-25 99 16,-25-75-1,0-24-15,0 0 16,-74-25-1,49-25 1,26 25 0</inkml:trace>
  <inkml:trace contextRef="#ctx0" brushRef="#br0" timeOffset="61053.4791">5383 11559 0,'0'0'0,"-25"0"16,50 0 15,24 0-16,50 0 1,25 0-16,0 0 16,25 0-16,323 0 31,-175 0 0,-148 0-15,-124 0-1,-100 0 32,75 25-15</inkml:trace>
  <inkml:trace contextRef="#ctx0" brushRef="#br0" timeOffset="65818.9578">13320 1017 0,'0'0'0,"0"25"0,-25 0 16,25 24-16,0 50 15,199 50 16,24-298 16,-173 50-47,-1 25 16,-49 49-16,25 0 16,0 75 15,0 49-31,-1 25 15,-24 0 1,-24 25-16,-76 49 16,51-123-1,-1-26-15,25-24 16,-24-25 0,-1-99-1,50-25 1,50 74-1,123 1 1,-73 49 15,73-25-15,-74 25 0,-99-50-1</inkml:trace>
  <inkml:trace contextRef="#ctx0" brushRef="#br0" timeOffset="66801.5736">15106 11683 0,'0'0'0,"25"-25"32,49 0-32,50 1 15,50-1-15,0 0 16,24-25 0,25 1-16,-49 24 15,-50 25-15,-74 0 16,-100 0 31,-25 0-16,1 25-31</inkml:trace>
  <inkml:trace contextRef="#ctx0" brushRef="#br0" timeOffset="67734.988">15503 1538 0,'0'0'0,"-25"0"31,25 25-15,0 24-1,0 51-15,0 148 32,-49-100-17,24-148 1</inkml:trace>
  <inkml:trace contextRef="#ctx0" brushRef="#br0" timeOffset="67967.7756">15701 1885 0,'0'0'0,"0"99"16,0-49-16,25-25 15,25-25 1,74-25-1,-50-25 1,-49 1-16,-25-26 16,0 51-16,-25-1 15,-24 0 1,-26 25 0,-24 50-1,99-26 1</inkml:trace>
  <inkml:trace contextRef="#ctx0" brushRef="#br0" timeOffset="68352.7954">16197 1017 0,'0'0'16,"-24"0"-16,-1 0 15,-25 74 1,25 1 0,50-50-1,25-25 1,-1-25-1,1-25 1,-50 100 15,0 24-15,0 25 0,25-24-1,-50-1 1,50-24-1</inkml:trace>
  <inkml:trace contextRef="#ctx0" brushRef="#br0" timeOffset="70686.6575">4514 12725 0,'0'0'0,"-24"0"0,48 0 31,26-25-15,0 25-16,272-25 31,-173 50-15,49-25-16,1 0 15,24 0 1,-24 0-16,123 0 16,-99 0 15,-148-25-16,-51 25 1,-73 0 31,-26-25-31</inkml:trace>
  <inkml:trace contextRef="#ctx0" brushRef="#br0" timeOffset="74693.38">8384 12551 0,'0'0'0,"-50"0"16,26 0-16,-1 0 15,0 0 1,0 0 0,50 0 15,0 25-15,74-25-1,596 99 16,-100-74 1,-347-25-17,-149 0 1,-49 25 0</inkml:trace>
  <inkml:trace contextRef="#ctx0" brushRef="#br0" timeOffset="79888.8593">10914 12626 0,'0'0'0,"-25"-25"0,50 25 31,25 0-31,49 0 16,0 0-16,50 0 15,0 25-15,-25-1 16,-25-24 0,99 0 15,-198-74 0</inkml:trace>
  <inkml:trace contextRef="#ctx0" brushRef="#br0" timeOffset="82317.9506">8781 13221 0,'0'0'0,"25"0"31,-1 74-15,1 75-16,25 0 16,-1-50-16,-24 0 15,0-49 1,-25-25-16,-25 24 31</inkml:trace>
  <inkml:trace contextRef="#ctx0" brushRef="#br0" timeOffset="82536.891">8706 13866 0,'-24'25'15,"48"-50"-15,-48 198 16,73-123 0,1-50-16,74-25 15,74-148 1,-148-1-1,-25 124 1,-25-98 15,-25 98-31</inkml:trace>
  <inkml:trace contextRef="#ctx0" brushRef="#br0" timeOffset="83673.1829">9004 14560 0,'0'0'0,"0"25"15,0 25-15,0 49 16,-25 0-16,0-24 16,25-51-1,125-123 17,48-149-1,-123 248-16,-25 149 1,-25 25 0,0-150-1,0 1-15,-50-74 16</inkml:trace>
  <inkml:trace contextRef="#ctx0" brushRef="#br0" timeOffset="83853.0625">9550 13940 0,'0'0'0,"0"-25"0,25 25 16,-1 100-1,-24 222 1,0-173 0,25 99-1,25-223 1,49-25-16</inkml:trace>
  <inkml:trace contextRef="#ctx0" brushRef="#br0" timeOffset="84085.1761">9922 14684 0,'0'0'0,"-50"75"16,50-50-16,0-1 16,50-24-1,-25-49 1,24-100-1,-74 75 1,1 49 0,-1 25 15,0 124-15,25-75-1,50-49 1</inkml:trace>
  <inkml:trace contextRef="#ctx0" brushRef="#br0" timeOffset="84418.6621">10244 14362 0,'0'50'16,"0"24"0,0 25-16,0 25 15,0 25 1,25 0-16,0-25 15,-25 0-15,0 25 16,-25-50 0,0 0-16,-24-49 15,-1-25 1,-49-75 0,49-49-1,50-50 1,100 25-1,-51 74 1,50-24-16,100-100 16,-75 100-1</inkml:trace>
  <inkml:trace contextRef="#ctx0" brushRef="#br0" timeOffset="84701.6528">10542 14412 0,'0'0'0,"0"74"0,-25 25 15,25-24-15,0-51 32,50 1-17,74-149 1,-25-49-1,-74 148 1,0 25-16,-1 49 16,-24 26-1,50 49 1,0-75 0,-1-98-1</inkml:trace>
  <inkml:trace contextRef="#ctx0" brushRef="#br0" timeOffset="104632.2681">5060 12898 0,'0'0'0,"-25"25"47,1 25-32,-1 49-15,0-25 16,0 51 0,0-51-16,-74 199 46,49-124-14</inkml:trace>
  <inkml:trace contextRef="#ctx0" brushRef="#br0" timeOffset="104849.0595">4589 13568 0,'0'0'0,"0"25"15,0 74 1,25-24-1,-1-26-15,26-24 16,0 0-16,-1-25 16,75-50-1,-24-99 1,-51 100 0,-24-1 15,-50 1-31</inkml:trace>
  <inkml:trace contextRef="#ctx0" brushRef="#br0" timeOffset="117219.9319">2604 14660 0,'0'0'0,"-24"0"15,-1 0-15,50 0 16,24 0 0,51-25-1,346 0 16,-223 99 1,-496 125-1,1-75-15,123-75-1,124-98 1</inkml:trace>
  <inkml:trace contextRef="#ctx0" brushRef="#br0" timeOffset="117785.3694">4068 14139 0,'0'0'0,"-25"24"16,0 100-16,1 25 15,-51 199 1,100-76 15,-25-247-15</inkml:trace>
  <inkml:trace contextRef="#ctx0" brushRef="#br0" timeOffset="118021.573">4415 14709 0,'0'0'0,"0"124"15,0-49-15,0-51 16,0 1 0,50-25-1,24-149 1,-74 25 0,-25 100-1,1-1-15,-1 25 31,0 25-31,0 123 16</inkml:trace>
  <inkml:trace contextRef="#ctx0" brushRef="#br0" timeOffset="118335.7179">4936 14511 0,'0'0'15,"0"25"-15,0 74 16,0 0 0,0 75-1,0-50-15,-49 99 16,24-124 0,0-24-16,-25-1 15,1-49 1,24-25-1,25-50-15,0-49 16,0 24 0,25-24-16,24 74 15,26-49 1,74 0 0,-50 24-1,-50-24-15</inkml:trace>
  <inkml:trace contextRef="#ctx0" brushRef="#br0" timeOffset="118635.2435">5407 14436 0,'0'0'0,"0"25"0,0 50 15,-24 24 1,-1 0-16,0-25 15,25-49 1,25-25-16,49-99 16,-24 0 15,-1 0-15,1 99-1,24 124 1,1 0-1,-50-100 1,-1 26 0</inkml:trace>
  <inkml:trace contextRef="#ctx0" brushRef="#br0" timeOffset="131842.6831">11311 12626 0,'0'0'0,"0"-25"0,0 50 93,-25 49-93,-24 0 16,-26 1 0,25-1-16,1-49 15,24 0 1,0 0 15,100-1 0,74 26-15,49 0 0,-99-50-1,-124-75 32,-49 1-31,24-25-1,1-1-15,24 26 16</inkml:trace>
  <inkml:trace contextRef="#ctx0" brushRef="#br0" timeOffset="173270.1514">24904 9327 0,'0'0'0,"-25"0"16,-25 49-1,1 1-15,-26 24 16,1-24-16,49-1 15,-24-24 1,24 0-16,0-50 31</inkml:trace>
  <inkml:trace contextRef="#ctx0" brushRef="#br0" timeOffset="173401.3781">24631 9525 0,'0'0'16,"74"124"-1,-49 25 1,0 0-16,-25-25 15,0-50 1,25 25 0,0-148-1</inkml:trace>
  <inkml:trace contextRef="#ctx0" brushRef="#br0" timeOffset="173598.3145">25127 9153 0,'0'0'0,"25"-25"16,0 25 0,0 0-16,-1 0 15,51 25 1,-50 0-16,-25 0 16,-25-1-1,-50 1 1</inkml:trace>
  <inkml:trace contextRef="#ctx0" brushRef="#br0" timeOffset="174297.4659">25127 9401 0,'0'0'16,"-25"0"-16,1 0 16,-1 0-16,74 25 31,1-25-31,49 0 16,-24 0-1,24 0 1,-124 25-1,-25 24 1,-74 1 0,50-1-16,24-49 15,1 25 1,24-25-16,25 25 31,50 0-15,-1-25-16,1 0 15,-1 0 1,1 0-16,-50 25 31,-25-1-31,-24 1 16,-1 0 0,0 0-1,26 0 1,-1-1-16,25 1 15,0 0 1,25-25-16,-1 0 16,76-25-1,-51 0 1,-24 25-16,0 0 16,-25 25-1,0 25-15,0-25 16,0-1-16,-50 26 31,25-50-15,-24 0-1,74 25 32,-1 0-31,1 0-16,-25-1 15,-25 51 1,1-50 0,-51-1-1,75-73 1</inkml:trace>
  <inkml:trace contextRef="#ctx0" brushRef="#br0" timeOffset="174763.7601">25772 9227 0,'0'0'0,"25"-74"16,0 0-1,-50 98 1,0 26 0,-25 24-1,1 26 1,24-51-1,25 1-15,-25 99 16,25-100 0,25-24-16,-25 25 15,0-26 1,0-73 0,0-1-1,0 1 1,25-1-16,0-24 15,-1-1-15,51 1 32,-50 74-17,74 0 1,25 49 0,-50 26-1,-49-1 1,-50-49-1,-24 0 1,-1-75-16</inkml:trace>
  <inkml:trace contextRef="#ctx0" brushRef="#br0" timeOffset="175062.8452">25822 9451 0,'0'0'0,"24"0"31,1 0-15,25 0-16,-25 0 31,-25 24-15,-75 1-1,-24 25 1,49-25 0,50-1-1,50-24 16,0 0-31,-26 0 16,26 25 0,-75-25 31</inkml:trace>
  <inkml:trace contextRef="#ctx0" brushRef="#br0" timeOffset="175314.3013">25772 9699 0,'-25'0'16,"50"0"-16,-75 24 16,50 1-16,0 0 15,0 25 1,-24 49 0,24 25-1,49 0 1,1-74-1,-1-26 1,76 1 0,-1-74-1,-124-1 1,24-198 0</inkml:trace>
  <inkml:trace contextRef="#ctx0" brushRef="#br0" timeOffset="175463.3193">25896 9922 0,'0'0'0,"0"25"0,-25-25 15,50 0 1,25 0 0,-25-25-1,49-74-15</inkml:trace>
  <inkml:trace contextRef="#ctx0" brushRef="#br0" timeOffset="175562.2859">26318 9897 0,'0'0'0,"25"0"16,-1 74-1,-24-49-15,-99-25 32</inkml:trace>
  <inkml:trace contextRef="#ctx0" brushRef="#br0" timeOffset="272259.1221">19496 7615 0,'0'0'0,"-24"0"15,73 0 1,1 25-16,49-25 16,0 0-1,25 0-15,25-25 16,0-25-16,0 26 15,-50-1-15,-49-50 32</inkml:trace>
  <inkml:trace contextRef="#ctx0" brushRef="#br0" timeOffset="272585.9773">19968 7293 0,'0'0'0,"-99"24"16,74-24-16,0 25 16,-25 50-1,1 24 1,-1-50 0,-49 51-1,24-51 1,51-24-1,-1 0-15,50 74 16,24-25 0,26-24-1,24 0-15,124-25 32,-148-25-17,-26 0-15</inkml:trace>
  <inkml:trace contextRef="#ctx0" brushRef="#br0" timeOffset="274162.1984">15280 9153 0,'0'0'0,"24"0"31,1 25-31,0 49 16,50 1-1,-1 24-15,-24-25 16,24-24-16,-49-25 16,-25-75 15</inkml:trace>
  <inkml:trace contextRef="#ctx0" brushRef="#br0" timeOffset="274459.1508">15106 9401 0,'0'0'0,"-25"0"0,25 25 15,50-100 17,24-24-32,1 25 15,-26-25 1,1 49-1,0 0 1,-1 50 0,1 50-1,24 99 1,-24-100-16,-1 1 16,26 0-16,-100-50 15</inkml:trace>
  <inkml:trace contextRef="#ctx0" brushRef="#br0" timeOffset="283283.1291">25524 8756 0,'0'0'0,"-25"0"16,-24 0 0,24-25-16,0 25 15,-25-25-15,26 25 16,-200 0 15,-173 224 0,298-150-15,25 1 0,-75 98-1,99-49-15,26 25 16,24 0-1,124 173 1,-25-173 0,50-50-16,-1 1 15,26-26-15,25 0 16,-26-24-16,1 0 16,123-26-1,-123-48 1,-25-26-16,0-24 15,-25-26-15,-25 1 16,0-149 0,-49-124-1,-50 223 1,-25-148 0,-124 48 15,25 175-16,-25 24-15,1 26 16,-125-26-16,198 0 16</inkml:trace>
  <inkml:trace contextRef="#ctx0" brushRef="#br0" timeOffset="284541.5761">21059 8954 0,'0'0'0,"-49"-24"0,-26 24 15,1-25 1,-25 0-16,24 0 16,1 25-1,24 0-15,-49 0 16,24 0-16,-24 25 16,-25 0-1,-397 173 16,174 50 1,198-74-17,25 49 1,99 0 0,25-123 15,75 98-16,98 1 1,-49-100 0,25-25-16,0 1 15,50-26-15,-1-49 16,248 25 0,-24-75-1,0-49 1,-224 0-1,75-99 1,-124-1 0,-149 1-1,-25 49 1,-49 0 0,-25 0-16,-1 25 15,-24 0-15,-124-49 31,99 123-15,-123 25 0,23 0-1,175 50 1</inkml:trace>
  <inkml:trace contextRef="#ctx0" brushRef="#br0" timeOffset="317728.8456">7268 4118 0,'0'0'0,"-25"0"15,0 0 16</inkml:trace>
  <inkml:trace contextRef="#ctx0" brushRef="#br0" timeOffset="320309.9661">17859 2629 0,'0'0'0,"-49"0"110</inkml:trace>
  <inkml:trace contextRef="#ctx0" brushRef="#br0" timeOffset="320456.1496">17859 2803 0,'0'0'0,"0"25"31,-24-25-15,24 49 15</inkml:trace>
  <inkml:trace contextRef="#ctx0" brushRef="#br0" timeOffset="320594.9331">17859 3076 0,'0'0'0,"-24"0"47,-1 0-32,25 25 1</inkml:trace>
  <inkml:trace contextRef="#ctx0" brushRef="#br0" timeOffset="320734.7508">17810 3274 0,'0'0'0,"25"0"31,-25 25-31,0 0 31,-25-25-15,25 49-1</inkml:trace>
  <inkml:trace contextRef="#ctx0" brushRef="#br0" timeOffset="320859.7483">17835 3448 0,'0'0'16,"0"-25"31,0 0-32</inkml:trace>
  <inkml:trace contextRef="#ctx0" brushRef="#br0" timeOffset="323547.0066">19397 1811 0,'0'0'0,"-25"0"16,25 25 15,0-1-15,-24-24-1,24 50 1</inkml:trace>
  <inkml:trace contextRef="#ctx0" brushRef="#br0" timeOffset="323669.7307">19397 2133 0,'0'0'0,"-25"25"16,25 0-16,0 0 16,0-1-1,0 26 1</inkml:trace>
  <inkml:trace contextRef="#ctx0" brushRef="#br0" timeOffset="323788.1609">19372 2580 0,'0'0'0,"0"24"0,0 1 16,-24-25 15</inkml:trace>
  <inkml:trace contextRef="#ctx0" brushRef="#br0" timeOffset="323939.0992">19447 2902 0,'0'0'0,"-25"0"16,25 25 0,0 0-1,-25-25 1,25 25 0</inkml:trace>
  <inkml:trace contextRef="#ctx0" brushRef="#br0" timeOffset="324051.6566">19447 3101 0,'0'0'16,"-75"0"15</inkml:trace>
  <inkml:trace contextRef="#ctx0" brushRef="#br0" timeOffset="324619.0855">20662 2456 0,'0'0'0,"0"24"47,0 1 0</inkml:trace>
  <inkml:trace contextRef="#ctx0" brushRef="#br0" timeOffset="324768.5506">20737 2654 0,'0'0'0,"0"25"16,0 0-1,-25 0 1</inkml:trace>
  <inkml:trace contextRef="#ctx0" brushRef="#br0" timeOffset="324891.9643">20737 2853 0,'0'24'15,"0"-48"-15,0 73 16,0-24-16,-25-25 31,25-25-15</inkml:trace>
  <inkml:trace contextRef="#ctx0" brushRef="#br0" timeOffset="325068.1966">20762 3076 0,'0'0'0,"-25"25"0,25-1 16</inkml:trace>
  <inkml:trace contextRef="#ctx0" brushRef="#br0" timeOffset="325198.7571">20762 3175 0,'0'0'0,"0"25"16,0 0-16,0-1 15,-25-24 17,25-124-17</inkml:trace>
  <inkml:trace contextRef="#ctx0" brushRef="#br0" timeOffset="327784.0548">23515 2257 0,'0'0'0,"0"25"16,0 0 15,-25-25-31,0 25 16,25-1-1</inkml:trace>
  <inkml:trace contextRef="#ctx0" brushRef="#br0" timeOffset="327911.3572">23490 2629 0,'0'0'16,"25"50"-16,-25-25 47,-25-25-32</inkml:trace>
  <inkml:trace contextRef="#ctx0" brushRef="#br0" timeOffset="328048.129">23540 2952 0,'0'0'0,"0"25"0,0-1 15,-25-24 48</inkml:trace>
  <inkml:trace contextRef="#ctx0" brushRef="#br0" timeOffset="328399.9117">23515 3349 0,'0'0'0,"25"0"0,-25 24 47,0 1-16,0 0-31,0 25 16,0-1-1,0-24 1,0 25 0,0-26-1,0 1 1,0 0 0,-25-25 30,0 25-30,25 25 0</inkml:trace>
  <inkml:trace contextRef="#ctx0" brushRef="#br0" timeOffset="328495.4902">23490 3795 0,'0'0'16,"0"25"15,-25 0 0</inkml:trace>
  <inkml:trace contextRef="#ctx0" brushRef="#br0" timeOffset="328671.8496">23465 4167 0,'0'0'15,"-25"0"-15,25 25 0,-24-25 32,24-174-1</inkml:trace>
  <inkml:trace contextRef="#ctx0" brushRef="#br0" timeOffset="329259.5086">24457 1488 0,'0'0'0,"0"25"0,0 0 31,0 0 16</inkml:trace>
  <inkml:trace contextRef="#ctx0" brushRef="#br0" timeOffset="329397.5331">24433 1910 0,'0'0'0,"0"25"15,0 0 1,0-1-1,0 1 1,-50 0 0,25 49-16</inkml:trace>
  <inkml:trace contextRef="#ctx0" brushRef="#br0" timeOffset="329547.7324">24383 2431 0,'0'0'0,"0"25"15,0-1-15,0 1 16,25-25 0,-25 25-1,0-50 1</inkml:trace>
  <inkml:trace contextRef="#ctx0" brushRef="#br0" timeOffset="344355.559">16247 3473 0,'0'0'0,"-25"0"31,25 24 250,-25-24-265,25 25-1,0 25-15,0-1 16,0-24-16,25-25 16,0 0-1,25 0 1,-1-74-1,-24-25 17,-75 74-1,26 74 0</inkml:trace>
  <inkml:trace contextRef="#ctx0" brushRef="#br0" timeOffset="347472.0359">16421 3522 0,'0'0'0,"0"25"47,25-25 31,-1 0-62,1 0-1,0 0 1,-25 25 0,25-25 30,0 0-30,-1 25 15,1-25-15,-25 24 15,25-24-15,0 0-1,0 0 1,-1 0 0,51 0-1,-1 25 1,-49-25 0,25 0-1,-26 0 1,1 0-1,0 0-15,25 0 16,-26 0 0,1 0-16,0 0 31,0 0-15,0 25-16,24-25 31,-24 0-31,49 0 31,1 0-15,-50 0-1,24 0 1,-24 0 0,25 0-1,-25 0 1,24 25-1,26-25 1,-26 0 0,1 0-1,-25 0-15,-1 0 16,1 0-16,25 0 16,-25 0-1,24 0-15,26 0 16,-51 0-1,26 0 17,0-25-17,24 25 1,25 0 0,-74 0-1,49 0 1,-24 0-1,0 0 1,-25 0-16,24-25 16,-24 25-1,0 0-15,0 0 16,49 0 0,-49 0-1,24 0-15,-24 0 16,25 0-1,-25 0-15,49 0 32,0 0-17,-24 0 1,0 0 0,24 0-1,-49 0 1,0 0-16,24 0 15,-24 0 1,0 0-16,24 0 16,1 0-1,-25 0 1,25 0-16,-26 0 16,26 0-1,-25 0-15,49 0 16,-24 0-1,-1 0 1,1 0 15,24 0-15,1 25 0,-1-25-1,-24 0 1,24 0-1,-24 25 1,-1-25 0,-24 0-16,25 0 15,-25 0-15,-1 0 16,51 0 0,-26 25-1,-24-25 1,50 0-1,-1 0 1,1 0 15,-1 0-15,-24 0 0,-26 0-16,26 0 15,-25 0-15,24 0 16,26 25-1,-26-25 1,26 0 0,24 0-1,-25 0 1,-24 0 0,0 0-16,-26 0 15,26 0 1,-25 0-16,25 0 15,-26 0-15,1 0 16,25 0 0,-25 0-1,24 24 1,26-24 0,-1 0-1,-49 0 1,24 0-1,1 0-15,-25 0 16,0 0-16,-1 25 16,51-25-1,-50 0 1,24 0 0,1 0-1,24 25 1,-49-25-1,25 0 1,-26 0 15,26 0-15,-25 0 0,0 0-1,0 0-15,-1 25 16,1-25-16,0 0 15,25 0 1,-26 0 0,26 0-1,24 0 1,1 0 0,-50 0-1,24 0-15,-24 0 16,0 0-1,24 0-15,-24 0 16,0 0 15,-25 25-15,25-25 15,0 0-15,24 0-1,-24 0 1,0 0-16,0 0 16,24 0-16,-24 0 15,49 0 1,-24 0 0,49 0-1,1 24 1,-76-24-1,76 0 1,-26 0 15,-24 0-15,-1 0 0,1 0-1,24 0 1,1 0-1,-51 0 1,1 0 0,0 0 62,-25-24 47</inkml:trace>
  <inkml:trace contextRef="#ctx0" brushRef="#br0" timeOffset="347912.5069">24581 3894 0,'0'0'0,"-24"0"16,-1 0 0,0 0-1,25 50 16,0-25-15,0 0-16,50-1 16,49-24-1,-25-99 17,-74 50-1,-25 24-31,-49 25 31,49 25-15,0-25-16</inkml:trace>
  <inkml:trace contextRef="#ctx0" brushRef="#br0" timeOffset="386248.291">19695 9897 0,'0'0'0,"50"0"0,-26-25 15,26-49 1,-25 49-16,0-49 15,-1 24 1</inkml:trace>
  <inkml:trace contextRef="#ctx0" brushRef="#br0" timeOffset="386442.3825">19819 9525 0,'0'0'0,"-25"74"0,25 50 16,-25 25-1,1 124 1,24-99 0,0-100-1,0-99 1,0-24 0</inkml:trace>
  <inkml:trace contextRef="#ctx0" brushRef="#br0" timeOffset="386642.1224">19720 10145 0,'0'0'16,"-25"-49"-16,0 49 15,-24 0-15,-26 49 16,50-24 0,0 0-1,50-25 1,25 0 0,-25 0-16,49 0 15,-24 0-15,-1 25 16,75-25-1,-99-25 1,25-50 0</inkml:trace>
  <inkml:trace contextRef="#ctx0" brushRef="#br0" timeOffset="387241.1111">20092 9599 0,'0'0'15,"25"0"16,-1 0-15,76 0 0,-76 0-1,1 0-15,-25 25 16,-25 0-16,-24 25 16,-75 74-1,49-100 1,75 1-1,25-25 1,0 0 0,99-25-1,-74 1 1,-50 73 31,-25-24-32,25 74 1,0-49 0,0 148-1,0-49 1,0-50 0,-25-99-1,0 0-15,0-49 16,25-1-16,-24-24 15,-26-1 1,0 75 0,26 25-1,24 0 17,24-25-17,26-25-15,-50-49 31</inkml:trace>
  <inkml:trace contextRef="#ctx0" brushRef="#br0" timeOffset="387583.6425">20613 9699 0,'24'0'16,"1"0"-1,25-25 1,0 25-16,-26 0 16,-24 25 15,-49-1-31,24 1 16,-25 25-1,25 24 1,1 25 15,48 26-15,1-101-1,25 1 1,-50-99 0,50-26-1</inkml:trace>
  <inkml:trace contextRef="#ctx0" brushRef="#br0" timeOffset="388008.6432">20960 9575 0,'0'0'0,"25"0"15,24 24 1,1-24-16,0 0 16,-1 0-1,-74 75 1,1-1 15,-51-24-15,1-25-1,-1-25 1,51 49 0,24-24-1,24 49 1,51 1-1,-26-25 1,-24-1-16,0-24 16,25 25-16,-26-50 15,26 24-15,0-24 16,74-24 0,-100-26-1,1 50 1,-74-25-1,24-322 17</inkml:trace>
  <inkml:trace contextRef="#ctx0" brushRef="#br0" timeOffset="388539.8245">20662 9351 0,'0'0'16,"25"0"-16,0 0 15,-25 50-15,25-25 32,-25 0-32,25-25 15</inkml:trace>
  <inkml:trace contextRef="#ctx0" brushRef="#br0" timeOffset="390803.9061">20389 10046 0,'0'0'0,"25"50"31,-25-1-15,25 1 0,0-1-16,-25 1 0,0-149 31</inkml:trace>
  <inkml:trace contextRef="#ctx0" brushRef="#br0" timeOffset="417808.4237">25549 10889 0,'0'0'0,"-50"25"0,1 25 16,-1 49 0,50 25-16,0 0 15,0-25-15,74-24 16,1-75-16,24 0 16,-25-75-1,1-49 1,-100-223 15,-149 297 0,100 125-31,49-1 16,0-99 0</inkml:trace>
  <inkml:trace contextRef="#ctx0" brushRef="#br0" timeOffset="426088.2578">20141 11733 0,'0'0'0,"-24"0"32,48 0 15,1-25-32,50 0-15,24-25 16,0-24-1,0 24-15,25 1 16,-24-26-16,-1 26 16,50 24-1,-100-25 1,50 1 0,25-26-1,-49 26 1,-26-1-1,-24 50 1,-25-25 0,25 25 15,0 0 16,0 0 15,-1-25-46,1 25 15,0 0-31,0 0 31,0-24 1,-1 24 140,1 0-110,-50-50 32</inkml:trace>
  <inkml:trace contextRef="#ctx0" brushRef="#br0" timeOffset="430615.963">20290 11956 0,'0'0'0,"25"25"47,0 49-31,-25-24-16,25-1 15,-25 1 1,24 0-16,-24-26 31,25 1 47,0-25-78,0 0 16,24 0 0,26 0-16,-1 0 15,26 0-15,24 0 16,-25-25-1,50 25-15,-75 0 16,0 0-16,-49 0 16,25 0-1,24-24 1,-49 24 0,0 0-16,24 0 15,-24 0 1,0-25-16,0 25 31,0-25-15,-1 25-1,1 0 17,-25-25 61,25 25-61,0 0-17,0-25 32,-25-24 109,0 24-140,0-25-16,0 25 16,0-49-16,0 0 15,0-26-15,0 26 31,-100-25-31</inkml:trace>
  <inkml:trace contextRef="#ctx0" brushRef="#br0" timeOffset="431836.2293">19794 10964 0,'0'0'0,"-25"0"16,1 0-1,-1 49 17,0 75-32,-49 0 15,-1 50 1,-24-25-16,0-25 15,-75 173 17,75-98-1,74-199-15</inkml:trace>
  <inkml:trace contextRef="#ctx0" brushRef="#br0" timeOffset="432080.8018">19025 11906 0,'-25'50'0,"25"49"15,-24 0 1,24 75-1,99-75 1,99-99 0,-74-74-1,-25-1-15,-49 1 16,-50 49-16,0 0 16,-25 0-1</inkml:trace>
  <inkml:trace contextRef="#ctx0" brushRef="#br0" timeOffset="432663.8294">18207 12650 0,'0'0'16,"0"75"-16,-50 24 15,-24 25-15,-50 25 16,-174 198 15,273-347-15</inkml:trace>
  <inkml:trace contextRef="#ctx0" brushRef="#br0" timeOffset="432796.5146">17983 13022 0,'0'0'0,"50"0"15,24 25-15,26-25 16,48 50 0,-123-50-1,0 25 1</inkml:trace>
  <inkml:trace contextRef="#ctx0" brushRef="#br0" timeOffset="432948.5792">17934 13370 0,'0'0'0,"49"-25"16,1 25 0,24-50-16,125 26 31,-150-1-15,-49 0-1</inkml:trace>
  <inkml:trace contextRef="#ctx0" brushRef="#br0" timeOffset="433183.8021">18033 13543 0,'-74'50'16,"148"-100"-16,-198 150 16,149-100 15,24-25-31,26-25 16,74 25-1,-100 100 1,-49 98-1,-74-49 1,-25-124 15,49-49-15,25-50-16,0-125 16</inkml:trace>
  <inkml:trace contextRef="#ctx0" brushRef="#br0" timeOffset="433363.27">18430 12948 0,'0'0'0,"-25"74"0,25-24 16,0-25 0,74-25-1,-24-50 1,25 25-1</inkml:trace>
  <inkml:trace contextRef="#ctx0" brushRef="#br0" timeOffset="433692.7508">18703 12923 0,'0'0'16,"-25"50"0,0-1-1,-24 1 1,-1 24 0,25-49-1,75-25 16,24 0-15,50 0 0,-99 0-1,-50 50 1,-148 74 0,-1 0-1,124-74 1,100-26 15,24-24-15,26-24-16,-1-26 31,-25-24-31,-24-26 16,-25 76-16</inkml:trace>
  <inkml:trace contextRef="#ctx0" brushRef="#br0" timeOffset="433820.3942">18604 13171 0,'0'0'16,"-25"174"0,0-25-16,25-25 15,0-50-15,25-49 16,24-25 15</inkml:trace>
  <inkml:trace contextRef="#ctx0" brushRef="#br0" timeOffset="433935.9818">18827 13246 0,'0'0'16,"-50"173"-16,25-49 15,1-24 1</inkml:trace>
  <inkml:trace contextRef="#ctx0" brushRef="#br0" timeOffset="434597.8526">19372 13866 0,'0'0'0,"-49"25"0,-1 49 16,50 0-16,0-24 15,25 0 1,49-50-16,26-50 15,-26-24 1,-24-50-16,-25 49 16,-125-24 15,-49 273 0,174-199-15</inkml:trace>
  <inkml:trace contextRef="#ctx0" brushRef="#br0" timeOffset="434812.6214">19844 13469 0,'0'0'0,"-25"25"16,-25 74-1,50 25 1,25 124 0,99-74-1,-74-150 1,-1-24-16,1-24 16</inkml:trace>
  <inkml:trace contextRef="#ctx0" brushRef="#br0" timeOffset="434994.8441">20315 13370 0,'0'0'0,"-25"25"16,0 74 0,-24 149-1,49-149 1,0 0-1,49-49 1</inkml:trace>
  <inkml:trace contextRef="#ctx0" brushRef="#br0" timeOffset="435211.8196">20489 13791 0,'0'0'0,"-25"0"16,0 25 0,0 25-16,25-25 15,25-25 1,25-25-1,-26-25-15,-24 1 16,0 24 0,-24 25-1,-1 0-15,25 25 16,-50-25 15</inkml:trace>
  <inkml:trace contextRef="#ctx0" brushRef="#br0" timeOffset="435727.5168">20786 13643 0,'0'49'16,"-24"1"-1,24 24-15,0-24 16,24-1 0,-48 199 15,-76-198 0,75-124-15,25-75-1,75 50 1,-50 49 15,0 0-15,-1 1-16</inkml:trace>
  <inkml:trace contextRef="#ctx0" brushRef="#br0" timeOffset="436023.9423">21109 13593 0,'0'0'0,"0"25"31,0 49-15,-25 25-16,25-49 16,0-25-16,0 0 15,25-50 1,0-25 0,24 1-1,1-1 1,-25 50-1,-25 74 1,0-24-16,24-50 31</inkml:trace>
  <inkml:trace contextRef="#ctx0" brushRef="#br0" timeOffset="436244.7609">21555 13146 0,'0'0'0,"25"25"15,0 50-15,24 148 16,-49-74 0,0 24-1,0-49 1,-24 0-16,-26-24 0,0-224 31</inkml:trace>
  <inkml:trace contextRef="#ctx0" brushRef="#br0" timeOffset="448714.7112">26615 7169 0,'0'0'0,"25"0"16,25 0-16,74 0 16,25 0-16,-25-50 15,-50 0 1,-49 26-16,-25-26 16,-50 0-1</inkml:trace>
  <inkml:trace contextRef="#ctx0" brushRef="#br0" timeOffset="448844.5353">26963 6921 0,'-25'49'16,"50"-98"-16,-149 445 31,99-296-15,25-1-16,-25-50 16,25-24-16,-25-25 15,-24-49 1</inkml:trace>
  <inkml:trace contextRef="#ctx0" brushRef="#br0" timeOffset="448984.8388">26541 7392 0,'0'0'15,"0"25"1,25 24-16,24-24 0,26-25 16,24 0-1,75-124 1,-125 124-1</inkml:trace>
  <inkml:trace contextRef="#ctx0" brushRef="#br0" timeOffset="449147.5524">26814 7541 0,'0'0'0,"-25"74"16,0 25-16,0 0 15,1 25 1,48-124-1,1-49 17,25-26-32</inkml:trace>
  <inkml:trace contextRef="#ctx0" brushRef="#br0" timeOffset="449248.6593">26938 7615 0,'0'0'0,"49"-25"16,-24 0-16,0 25 16,0 25-1,-25 124 1,-50-50-1,25-148 1</inkml:trace>
  <inkml:trace contextRef="#ctx0" brushRef="#br0" timeOffset="449772.7853">26863 7739 0,'0'0'0,"25"0"31,25 0-31,24 0 16,-49 25-1,-50 49 1,-99-24 15,25-25-15,74-25 0,50 0 15,49 0-16,-24 0 1,49 0 0,-173 49-1,-25 1 1,-100 49 0,125-74-1,-25 49 1,99-49 15,24-25-31,26 0 31,24 0-31,26-25 16,-1 1-16,-25-1 16,75 0-1,-50 25 1,-74 0-1,0 0 1,-25-25 0</inkml:trace>
  <inkml:trace contextRef="#ctx0" brushRef="#br0" timeOffset="457309.1247">10418 9302 0,'0'0'0,"25"0"47,24 0-47,26 0 15,49 0 1,620 0 15,-198-25 1,-398 25-17,-172 0 63</inkml:trace>
  <inkml:trace contextRef="#ctx0" brushRef="#br0" timeOffset="458838.5269">27484 7069 0,'0'0'0,"49"25"16,26 0 0,49 25-1,0-1-15,-25 1 16,0-1-16,-74 1 15,-25 0 1,-25-1-16,-49 1 16,-26-1-16,-73 1 47,148 0-47</inkml:trace>
  <inkml:trace contextRef="#ctx0" brushRef="#br0" timeOffset="458968.276">27756 7962 0,'25'25'16,"-50"-50"-16,75 125 16,-25-76-16,0 1 15,-25 25 1,49-75 31</inkml:trace>
  <inkml:trace contextRef="#ctx0" brushRef="#br0" timeOffset="462635.2085">25698 7863 0,'0'0'0,"-25"0"0,-25 0 15,-24 0-15,24 0 16,-24 0-16,24 0 16,1 0-1,-26 0-15,-24 0 16,0 25-1,-50 0-15,-372 248 32,298-149-17,0 0-15,-1-25 16,51 0 0,24-25-16,50 1 15,-1-26-15,-24-24 31,75-25-15</inkml:trace>
  <inkml:trace contextRef="#ctx0" brushRef="#br0" timeOffset="462901.0952">23366 8483 0,'0'0'0,"-50"0"0,1 50 16,-75 74 0,-25 25-1,99-75 1,26 100 0,98-100-1,100 1 16,98-75-15,-222-25 0,124 25-16</inkml:trace>
  <inkml:trace contextRef="#ctx0" brushRef="#br1" timeOffset="711210.7054">11633 8062 0,'0'0'0,"-24"-75"15,-1 25-15,0 50 16,-25 0-1,26 0 1,-51 25-16,26 50 16,-1 74-1,25 99-15,0 0 16,224 297 15,74-470-15,24-199-1,-123-25 1,74-174 0,-248 199-16,-25-24 15,-99 24 1,-25 49-16,-24 1 16,49 24-1</inkml:trace>
  <inkml:trace contextRef="#ctx0" brushRef="#br0" timeOffset="922921.733">5135 8334 0,'0'0'0,"-50"-24"16,25-26-16,-49 0 15,24 1-15,-24 24 16,24 0-1,-24 25-15,-1 0 16,-24 0-16,0 0 16,0 0-1,-298 50 17,-99 99-1,272-25-16,150-25 1,-50 25 0,99-25-1,50 50 1,173 25 0,-74-75-1,174 50 16,149-1-15,-199-98 0,49 0-16,1-1 15,0 1-15,24-1 16,-24-49-16,-50-24 16,248-100-1,-273 24 1,100-98-1,-199 74-15,-25 0 16,-25 25-16,-74 24 16,-25 1-1,-49 24 1,-149-49 0,-125-25-1,125 50 16,-174-26-15,199 100-16,-25 25 16,49 50-16,-24-26 15,74 26 1</inkml:trace>
  <inkml:trace contextRef="#ctx0" brushRef="#br0" timeOffset="943418.2565">18083 10319 0,'0'0'0,"-75"-50"15,50 25 1,1 1-16,24 73 47,24 50-47,51 422 31,49-372-15,-50-124-1,25-50-15,50-124 16,75-24-1,-1-75-15,99-75 16,-272 298 15,-125 1-31</inkml:trace>
  <inkml:trace contextRef="#ctx0" brushRef="#br0" timeOffset="944281.4416">24209 10418 0,'0'0'0,"-49"0"0,24 50 15,25 24 1,25 0-16,0 1 15,24-26-15,26 1 16,-26-50-16,1-25 31</inkml:trace>
  <inkml:trace contextRef="#ctx0" brushRef="#br0" timeOffset="944400.6563">24284 10592 0,'0'0'0,"-124"148"15,25-48 1,24 24-16,-49-50 16</inkml:trace>
  <inkml:trace contextRef="#ctx0" brushRef="#br0" timeOffset="946582.3858">1687 7615 0,'0'0'0,"-50"25"0,75-25 32,49 0-17,26 0 1,24 0-16,0 0 15,0 0-15,0-50 16,24 25 0,125-49 15,-248 74-15</inkml:trace>
  <inkml:trace contextRef="#ctx0" brushRef="#br0" timeOffset="946764.9833">2629 7466 0,'-25'0'16,"50"0"-16,-25 0 16,75 0-1,-1 25-15,50 74 16,-99-74 15,-50 124-15,-124-25-1,75-75 1,-25-49-16</inkml:trace>
  <inkml:trace contextRef="#ctx0" brushRef="#br0" timeOffset="947264.6916">1811 8979 0,'0'0'0,"49"0"16,51 0-16,24-74 15,49 24 1,-49-24-1,-74-25-15</inkml:trace>
  <inkml:trace contextRef="#ctx0" brushRef="#br0" timeOffset="947464.7739">2530 8632 0,'0'0'0,"74"-25"16,1 25-1,24 0-15,25 0 16,-25 50 0,-123 99-1,-76-25 1,-24 0 0,-25-25-16,25-223 15</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27:50.066"/>
    </inkml:context>
    <inkml:brush xml:id="br0">
      <inkml:brushProperty name="width" value="0.05292" units="cm"/>
      <inkml:brushProperty name="height" value="0.05292" units="cm"/>
      <inkml:brushProperty name="color" value="#FF0000"/>
    </inkml:brush>
  </inkml:definitions>
  <inkml:trace contextRef="#ctx0" brushRef="#br0">10468 9401 0,'0'0'0,"-25"0"15,0-25-15,50 50 79,49-25-64,25 0 1,25 0-16,50 0 15,24 0-15,571-50 32,-496 26-17,521 24 17,-223 24-1,-274-24-16,1 50 1,-199-50 0,50 0-1</inkml:trace>
  <inkml:trace contextRef="#ctx0" brushRef="#br0" timeOffset="1122.8103">5928 9252 0,'0'0'0,"-24"0"31,48 0-15,26 0-16,49 0 16,25 25-1,298-50 1,173-24 0,-248 24-1,-24 25-15,-1 0 16,-24 0-16,0 0 15,223 0 1,-298 0 0,-74 0-1,-25-25 1</inkml:trace>
  <inkml:trace contextRef="#ctx0" brushRef="#br0" timeOffset="10039.858">11088 8111 0,'0'0'0,"-25"0"16,25-25-1,-25 25-15,25-24 16,-149 48 15,-74 125 0,99-74 1,99-51-17,-24 51-15,24-1 16,-25 1-16,25-1 15,-24 50 1,49 0 0,0-74-1,0 24-15,25 1 16,-1 49-16,26-50 16,99 75-1,-75-75 1,100 25-1,49 1 1,50-26 0,49-49-1,-173 0 17,174-25-17,24 0 1,-25 0-1,-148 0 1,-25 0-16,0 0 16,-50 0-16,25 0 15,74-75 1,-123 26 0,98-1-1,-24-24 1,-50-50-1,-24-25 1,-50 99 0,24-24-1,26-25 1,-26-1 15,-49 1-15,0 49-1,-49-24 1,24 24 0,25 1-1,-25-75 1,0 74-16,0 1 16,-24 24-16,24-25 15,-74-24 1,49 24-1,-49 1 1,-50-1 0,-24 25-1,-26-24 1,125 24 15,-75 0-15,-50 0-1,125 0 1,-25 0-16,0 1 16,-1-1-16,-24 25 15,25 0-15,25 0 16,-75 25 0,74-1-1,1 26 1,24-25-16,1 0 15,-1-25-15,25 25 16,-24-1 0,24-24-1,0 0 17,0 0-32,-49 25 15,0 25-15,24 24 16</inkml:trace>
  <inkml:trace contextRef="#ctx0" brushRef="#br0" timeOffset="22019.0616">12005 10542 0,'0'0'0,"-24"0"15,-1-25 1,0 25-16,0 50 15,0 49 1,-24 50-16,-1 49 16,1 75-1,-26-25-15,75-74 16,124 49 15,25-297-15,-75-26-1,1 1-15,-1 50 16,-24 24-16,-25 25 16,49 25-1,-49-1 1,99-48 0,-74-26-16,-1-49 15,-24 24 1,-25 26-16,-99-26 31,24 75-15,-24 50-1,25 124 1,74-100 0,49-74-16</inkml:trace>
  <inkml:trace contextRef="#ctx0" brushRef="#br0" timeOffset="23848.0245">13097 10914 0,'0'0'0,"-25"-25"0,-25 0 16,1 25 0,-1 0-16,1 25 15,-26 50-15,50-26 16,1-24 0,-1 25-16,25-1 15,99 51 16,0-100 16,25-100-15,-99 175-17,-25 24 1,0 25-16,25 25 15,-25 0-15,0 24 16,-75 100 0,1-124-1,49-124 1,-74-25 0,25-124-1,49-75 1,50 100-1,24-50 17,100 0-17,74-24 1,-123 123 0,-51 1-16,-49 24 15,0 0-15,-25-25 31,50 50 16</inkml:trace>
  <inkml:trace contextRef="#ctx0" brushRef="#br0" timeOffset="24457.8325">13767 10790 0,'0'0'0,"-25"0"0,0 25 16,-25 24 0,26 51-1,-1 48 1,50 1-1,-25-49 1,24 123 15,-24-99-15,0-99 0,0-75-1,0-74 1,50-174-1,99 75 1,-100 198 0,75 25-1,-99 50-15,-25 24 16,0 26 0,0-1-16,25 50 15,-25-100 1,25-24-1,24-50 17</inkml:trace>
  <inkml:trace contextRef="#ctx0" brushRef="#br0" timeOffset="24899.885">15032 10592 0,'0'0'0,"24"0"16,26 49-16,-25 50 15,0 75 1,-75 595 15,-74-496 1,50-248-32</inkml:trace>
  <inkml:trace contextRef="#ctx0" brushRef="#br0" timeOffset="25499.7061">10889 10864 0,'0'0'0,"-74"25"0,24 124 15,-24 50 1,49 49-16,25-50 16,50-74-16,49 0 15,-25-74 1,50 24 0</inkml:trace>
  <inkml:trace contextRef="#ctx0" brushRef="#br0" timeOffset="26036.7925">9252 11361 0,'0'0'0,"-99"24"0,-25 100 16,0 75-1,74 24 1,25 25-16,25-99 16,75-50-16,49-49 15,50-25 1,222-249 0,-24-222-1,-223 49 1,-223 74-1,-125 125 17,75 198-32,-74 99 31,99-24-15,49 24-16,1 124 15,-26-99 1</inkml:trace>
  <inkml:trace contextRef="#ctx0" brushRef="#br0" timeOffset="42832.1986">9277 13841 0,'0'0'0,"-74"99"0,49 50 16,0 49 0,25-73-16,50-51 15,49-49 1,0-25-16,25-75 15,-50-24-15,1-50 16,-50 25 0,-25 25-16,-149-75 47,-273 348-16,323 99-16,124-199 1,99-74-16</inkml:trace>
  <inkml:trace contextRef="#ctx0" brushRef="#br0" timeOffset="43082.521">10790 13246 0,'0'0'0,"-25"0"0,-49 25 16,-1 74-1,26 50-15,-1 223 32,149 0-17,100-199 1,-75-148-1,124-74 1,-99-1 0</inkml:trace>
  <inkml:trace contextRef="#ctx0" brushRef="#br0" timeOffset="43420.6764">12179 12824 0,'0'0'0,"-25"74"16,0 1-16,25 49 15,0 25-15,0 49 16,0-49 0,0 0-16,25-50 15,0-49-15,50-26 16</inkml:trace>
  <inkml:trace contextRef="#ctx0" brushRef="#br0" timeOffset="43676.2941">12601 13643 0,'0'0'0,"25"148"16,-25-98 0,24-50-1,26 0 1,74-149-1,-74-49 1,-125 123 0,26 75-1,-1 0 1,0 100 0,50-26-1,50-74 16</inkml:trace>
  <inkml:trace contextRef="#ctx0" brushRef="#br0" timeOffset="44313.7902">13047 13395 0,'0'0'16,"-25"0"-16,25-25 15,-24 25 17,24-25 61,0 0-77,0 100 46,24 49-62,1 24 16,25 1 0,-25 25-16,-1-25 15,26-1 1,-50-23-16,0-1 16,-25-25-16,0-25 15,-24 25 1,24-99-1,-49-148 1,24-76 0,75 26-1,99 24 1,-25 75 15,0-50-15,-74 124-1,-99-49-15</inkml:trace>
  <inkml:trace contextRef="#ctx0" brushRef="#br0" timeOffset="44664.0317">13692 13097 0,'0'0'0,"0"49"15,0 76 1,-49 271 0,49-272-1,0-74 1,49-100 0,1-49 15,-1 0-31,26-25 15,-50 124-15,-1 0 16,26 50 0,24 74-1,-49-75 1,74-24 0,-49-50-1,49-74-15</inkml:trace>
  <inkml:trace contextRef="#ctx0" brushRef="#br0" timeOffset="44830.6814">14858 12923 0,'0'0'0,"25"0"0,0 50 16,-1-1 0,-24 274-16,0-149 31,-74 123-16,24-222 1,26-1-16</inkml:trace>
  <inkml:trace contextRef="#ctx0" brushRef="#br0" timeOffset="47043.8915">4589 12452 0,'0'0'0,"25"0"31,-1 50-31,26 74 16,24 74-16,-24-74 15,49-50 1,25-74-16,447-297 31,-323 74-15,-25 49-16,-49-99 47</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42:11.094"/>
    </inkml:context>
    <inkml:brush xml:id="br0">
      <inkml:brushProperty name="width" value="0.05292" units="cm"/>
      <inkml:brushProperty name="height" value="0.05292" units="cm"/>
      <inkml:brushProperty name="color" value="#FF0000"/>
    </inkml:brush>
  </inkml:definitions>
  <inkml:trace contextRef="#ctx0" brushRef="#br0">13221 4614 0,'0'0'0,"-50"0"0,25-25 15,1 0 1,98 25 31,25 0-47,25 0 15,50-25 1,49 25-16,25-25 16,422-49 15,-521 49-31,148 0 31,-247 25-15,-50-24-1,-25 24 17,25-75-17</inkml:trace>
  <inkml:trace contextRef="#ctx0" brushRef="#br0" timeOffset="812.5021">16421 4217 0,'0'0'0,"25"0"31,49 0-31,50 0 15,50-25-15,-1 25 16,26-25 0,-1 25-16,1-25 15,-1 1-15,199-1 32,-348 0 14,-98 25-30,24-74 0</inkml:trace>
  <inkml:trace contextRef="#ctx0" brushRef="#br0" timeOffset="1277.6475">19844 4142 0,'0'0'0,"25"0"31,49 0-31,25 0 16,224 0-1,123-24 1,-24-26 0,-273 50-1,-25 0-15,-50 0 16,-24 25 0,-26-25-1,-24-50 1,50 50-16</inkml:trace>
  <inkml:trace contextRef="#ctx0" brushRef="#br0" timeOffset="1759.6755">23168 4043 0,'0'0'0,"24"0"16,51 0 0,24 0-1,50-25-15,496 1 31,-372-1-31,471-50 32,-323 75-1,-346-24-15</inkml:trace>
  <inkml:trace contextRef="#ctx0" brushRef="#br0" timeOffset="2051.9531">25921 3870 0,'0'0'0,"25"0"0,24 0 16,1 0 0,49 0-16,149 0 15,-99 0 1,149 0 15,-174 0-31,-25 0 16,-49 0-16,-26 0 15,-48-25 1</inkml:trace>
  <inkml:trace contextRef="#ctx0" brushRef="#br0" timeOffset="2942.0077">10765 4812 0,'0'0'0,"-74"0"0,74-25 16,25 0 0,49 1-1,25-1 1,50 0-16,25 25 16,49 0-16,25 0 15,-50 0-15,1-25 16,-1-24 15,-148 49-15</inkml:trace>
  <inkml:trace contextRef="#ctx0" brushRef="#br0" timeOffset="3341.4181">10889 3845 0,'0'0'0,"-49"124"0,24 49 15,0-24-15,25-50 16,0-24 0,25-75-1</inkml:trace>
  <inkml:trace contextRef="#ctx0" brushRef="#br0" timeOffset="3491.3631">11807 3597 0,'0'0'0,"0"74"0,-25 75 16,0 99-1,25-149 1,-99-99 0</inkml:trace>
  <inkml:trace contextRef="#ctx0" brushRef="#br0" timeOffset="3890.4477">13692 3349 0,'0'0'0,"75"0"15,-1 0 1,0 49-16,-49 26 16,-25 98-1,-49-73 1,-51 24 15,100-100-31,25 1 16,25-25-1,74 0 1,-75-49 0,26-1-1,-26-24-15</inkml:trace>
  <inkml:trace contextRef="#ctx0" brushRef="#br0" timeOffset="4140.9895">14684 3423 0,'0'0'0,"25"25"15,25 0 1,-25-1-16,-1 76 16,-48-1-1,-26-74 1,25 0 15,50-25-15,25 0-1,-1 0 1,150 0 0,-100-25-1,50 25-15</inkml:trace>
  <inkml:trace contextRef="#ctx0" brushRef="#br0" timeOffset="4524.0262">16694 2877 0,'0'0'0,"24"0"16,26 50-1,0-25 1,-50 74 0,0-49-1,0-1 1,0-24-1,49 25 1,50 49 0,-74-25-1,-25 25 1,-49-24 0,-51-75-1,76-50 1</inkml:trace>
  <inkml:trace contextRef="#ctx0" brushRef="#br0" timeOffset="4940.3537">17512 2828 0,'0'0'0,"25"0"15,25 25 1,-1-1 0,26 1-16,-26 50 15,-24-1-15,-25-24 16,0 24 0,-248 100 15,49-150 0</inkml:trace>
  <inkml:trace contextRef="#ctx0" brushRef="#br0" timeOffset="5855.4466">17289 3299 0,'0'0'0,"49"-25"0,51 25 16,24 0 0,0 0-16,25 50 15,-1 49 1,-48-25-16,-51 1 15,-49-26 1,-25 26-16,-49-25 16,0-1-1,-50-49 1</inkml:trace>
  <inkml:trace contextRef="#ctx0" brushRef="#br0" timeOffset="6192.0942">20439 2977 0,'0'0'0,"-25"0"16,0 49-1,-24 125 1,123-50 0,1-25-1,173-25 1,49-74-1,-98-99 1,-174 0 0</inkml:trace>
  <inkml:trace contextRef="#ctx0" brushRef="#br0" timeOffset="6304.8721">20886 3200 0,'0'0'16,"-50"124"-16,25 49 15,0-24-15,1-49 16</inkml:trace>
  <inkml:trace contextRef="#ctx0" brushRef="#br0" timeOffset="6727.3253">23391 2778 0,'0'0'0,"49"50"15,1 49-15,-25 50 16,-25-25-16,-25 0 16,-25-25-16,-24-25 15,-100-74 1</inkml:trace>
  <inkml:trace contextRef="#ctx0" brushRef="#br0" timeOffset="6854.3069">23639 2877 0,'0'0'0,"74"0"16,1 0 0,-26 0-1,1 25 1,24-25-16</inkml:trace>
  <inkml:trace contextRef="#ctx0" brushRef="#br0" timeOffset="7038.1785">24606 2753 0,'0'0'0,"0"75"15,25 24-15,-25 0 16,-25 100 0,-124-51-1,75-98 1,24-50-1</inkml:trace>
  <inkml:trace contextRef="#ctx0" brushRef="#br0" timeOffset="7154.5009">24557 2902 0,'24'-25'16,"-48"50"-16,98-50 16,0 25-16,-24 25 15,24-25 1,1 0-16</inkml:trace>
  <inkml:trace contextRef="#ctx0" brushRef="#br0" timeOffset="7337.9116">25251 2679 0,'0'0'0,"0"25"0,25 24 16,-25 51-1,0-1-15,0 50 16,0-25-1,-25 0-15,-99 49 16,25-173 0</inkml:trace>
  <inkml:trace contextRef="#ctx0" brushRef="#br0" timeOffset="7453.7505">25375 2803 0,'75'-25'16,"-150"50"-16,249-75 15,-75 50-15,-25 0 16,1 0 0,-125 25-16</inkml:trace>
  <inkml:trace contextRef="#ctx0" brushRef="#br0" timeOffset="7770.64">26764 2332 0,'0'0'0,"-25"99"16,-49 74-16,24 26 15,-24 24 1,49 50-1,75-223 1,24-26-16,125-73 16,-100-50-1,-74 49-15,-25-24 16,-75 24 0,-24 50-1,0 0 1</inkml:trace>
  <inkml:trace contextRef="#ctx0" brushRef="#br0" timeOffset="15279.7392">12626 5085 0,'0'0'0,"0"-25"0,24 100 32,-24 24-17,0 50-15,0 49 16,0-49-16,25-25 16,-25-25-1,0 0 16,50-148 1,24-1-17,25 25 1,-49 25 0,99-24-1,0 24 1,-75 0-1,50 0 1,0 24 0,223-24-16,-173 0 15,0 0 1,223-49 0,-224 24-1,125 25 1,-50 0-1,50 25 1,-26 0 0,-123-25-1,25 0-15,-25 24 16,0-24 0,24 0-16,1 25 15,-1-25-15,224 0 16,-198 0-1,49 0 1,-25 0 0,224-25-1,-224 25 1,198 0 0,26-24-1,-50 24 1,24-25-1,-222 25 1,173-25 0,25 0-1,-50 25 1,0 0 0,-198 0-1,149 0 1,-25 0-1,-149 0 17,25 0-32,-25 0 15,-25 0-15,50 0 16,99 0 0,-25 0-1,-124 0 1,124 0-1,-24 0 1,24 0 0,-24-25-1,-100 25 1,99 0 0,-74 0-1,-74 0 1,-1 0-1,1 25-15,24-25 16,-24 0-16,49 0 31,0 0-15,-49 0 0,-25 0-16,25 0 15,-26 0-15,1 0 16,-25-25 93,0 0-46,0 1-48,0-1-15,0-25 16,0 1-16,0 24 16,0-25-1,-25-74 1,25 0-1,0 50 1,0-100 0,0 25-1,0-24 1,0 98 0,25-49-1,-25-25 1,0 50-1,0 50 1,0-26 15,0 26-15,0 24 0,0 0-1,-25-25 16</inkml:trace>
  <inkml:trace contextRef="#ctx0" brushRef="#br0" timeOffset="16092.2257">19745 6276 0,'0'0'0,"-25"0"15,50 24 1,24-24-1,50 0-15,25-24 16,348-125 31,-448 149-16,-172 545 0,73-247-15,75-199 0,0-24-16,0-50 15,50-25 1</inkml:trace>
  <inkml:trace contextRef="#ctx0" brushRef="#br0" timeOffset="43441.267">14188 1786 0,'0'0'0,"25"74"0,-25 75 15,0 25-15,0-25 16,0-50-1,0-50-15,0-24 16,0-74 0</inkml:trace>
  <inkml:trace contextRef="#ctx0" brushRef="#br0" timeOffset="45675.6332">14188 1786 0,'25'0'47,"25"0"-31,-1 0-1,51-50 1,24 50-1,74-49 1,25 24 0,-124 25-1,125-50 1,-1 25 0,0 1-1,0-26 1,25 25-1,-99 0 1,75 25 0,-125-24-16,25 24 15,-25-25 1,25 25-16,50 0 16,24 0 15,-49 0-16,-75 0 1,26 0-16,73-25 16,-74 25-16,-24 0 15,24-25 1,50 25 0,24-25-1,-24 25 1,25 0-1,-25-24 1,-50 24 0,50 0-1,-25-25 1,25 25 0,-75 0 15,1 0-31,49 0 15,-50 0-15,-24 0 16,24 0 0,50 0-1,0 0 1,50 0 0,-26-50-1,-24 50 1,-49 0-1,24 0 1,25 0 0,0 0-1,0-25 1,-25 25 0,1 0 15,-26 0-16,25 0 1,25-24 0,-24-1-1,-1 25 1,-50 0 0,-24 0-1,0 0 79,0 0-78,0 0-1,24 0 1,-24 0-1,25 0 1,-1 0 0,26 0-1,-51 0 1,1 0 0,50 0-1,-51 0 1,26 0-1,24 0 1,-49-25 0,0 25-1,0 0 17,24 0-17,-24 0 1,0 0-1,25 0 1,-1 0 0,-24 0-1,0 0-15,25 0 16,-1 0-16,-24 0 16,-25 25-1,50-25 1,-26 0 78,1 0-79,0 0 1,0 0-16,24 0 15,1 0 1,24 0 0,26 0-1,-51 0 1,50 0 0,-24 0-16,-26 0 15,1 0-15,0 0 16,49 0-1,-25-25 1,-24 25 0,-25 0-1,24 0 1,1 0 0,-25 25-1,0 0 16,-1-25-15,-24 49 78,0-24-79,25 25-15,-25-1 16,0 1 0,0-1-16,-25 26 15,25 49 1,-24 50 0,24-50-1,0-75 16,-25-24-31,25 0 16,0-75-16</inkml:trace>
  <inkml:trace contextRef="#ctx0" brushRef="#br0" timeOffset="47068.4008">14362 2952 0,'0'0'0,"0"25"16,0-1-1,0 1-15,0 25 16</inkml:trace>
  <inkml:trace contextRef="#ctx0" brushRef="#br0" timeOffset="47220.4906">14387 3597 0,'0'0'0,"0"24"16,0 1 0,0 25-1,-25-25-15,25-125 16</inkml:trace>
  <inkml:trace contextRef="#ctx0" brushRef="#br0" timeOffset="47348.6134">14412 4093 0,'0'0'0,"0"25"0,0-1 16,0 26-1,-25-25 1</inkml:trace>
  <inkml:trace contextRef="#ctx0" brushRef="#br0" timeOffset="47548.0277">14412 4539 0,'0'0'0,"0"50"0,0 24 16,0-24-1,0 24 1,0 1 0,0-26-1,0 51 1,24-51-1,-24-24 1</inkml:trace>
  <inkml:trace contextRef="#ctx0" brushRef="#br0" timeOffset="48147.8827">14759 1166 0,'0'0'0,"0"25"15,0 49 1,0-24 0,0 24-16,0 25 15,-25 0-15,25 50 16</inkml:trace>
  <inkml:trace contextRef="#ctx0" brushRef="#br0" timeOffset="49030.6296">17289 1836 0,'0'0'0,"25"0"15,-25-25-15,24 25 16,1 49-1,0 51 1,25 98 0,-26-173-1,150-100 17,-99-49-32,-1 0 15,0 0 1,1 124-16</inkml:trace>
  <inkml:trace contextRef="#ctx0" brushRef="#br0" timeOffset="49629.7955">20464 1761 0,'0'0'0,"0"50"15,0 49 1,0 25-16,0-25 15,173 25 17,26-173-17,-100-51 1,100-73 0,-150 98-1</inkml:trace>
  <inkml:trace contextRef="#ctx0" brushRef="#br0" timeOffset="50212.8138">23341 1587 0,'0'0'0,"0"25"31,0 0-31,0 0 16,0 25-16,75 98 31,-26-123-16,26-25-15,73-99 16,-98 25 0,-149-1-1</inkml:trace>
  <inkml:trace contextRef="#ctx0" brushRef="#br0" timeOffset="51003.8001">23937 2406 0,'0'0'0,"-25"25"0,25 24 16,-50-49-1</inkml:trace>
  <inkml:trace contextRef="#ctx0" brushRef="#br0" timeOffset="51195.0278">23961 2729 0,'-24'0'31,"24"24"-31,-25 26 15,25-25-15,0 24 32</inkml:trace>
  <inkml:trace contextRef="#ctx0" brushRef="#br0" timeOffset="51316.3008">23986 3175 0,'0'0'16,"-25"99"-1,1-49-15,-1-1 16,25 1 0</inkml:trace>
  <inkml:trace contextRef="#ctx0" brushRef="#br0" timeOffset="51428.0119">23986 3721 0,'0'0'0,"0"25"16,0-1-16,0 1 15,0 25 1</inkml:trace>
  <inkml:trace contextRef="#ctx0" brushRef="#br0" timeOffset="51528.4173">24011 4018 0,'0'0'0,"0"75"16,0-50 0,0 24-1,0-24 1,0 25-1</inkml:trace>
  <inkml:trace contextRef="#ctx0" brushRef="#br0" timeOffset="51861.3037">23986 4589 0,'0'0'0,"0"25"0,0 24 16,0 1-1,-25 24-15,25-24 16,0 24 0,0-49-1,25 50 1,-25-51 15,0 1-15,0 0 15,0 0-31,-25 24 16,-24 26-1,24-75 1,0 25 0</inkml:trace>
  <inkml:trace contextRef="#ctx0" brushRef="#br0" timeOffset="103061.5465">17462 11485 0,'0'0'0,"25"0"32,50 0-17,24 0-15,-25 0 16,-24 0-16,-50 74 16,-25 0-1,-24 1-15,-1-1 16,-24 25 15,74-49-31,124 148 31,-50-148-15,-49 0-16,0 49 31,-149-49-15,24-1-1,-49-49 1,100 0 0</inkml:trace>
  <inkml:trace contextRef="#ctx0" brushRef="#br0" timeOffset="103889.0877">21704 11112 0,'0'0'0,"-25"0"0,0 0 16,75-24-1,25-26 1,73 0-16,-24 26 16,-24 24-16,-51 24 15,1 1 1,-25 50-1,-25 346 17,-100-98-1,100-224 16</inkml:trace>
  <inkml:trace contextRef="#ctx0" brushRef="#br0" timeOffset="104929.3532">19918 12774 0,'0'0'0,"0"25"16,-25 0 0,1 99-1,-1 50 1,-25 74-16,1 25 16,24-75-16,25-74 15,49-50-15,1-49 16,24-25-1,199-273 17,-298 125-17,-24 73 1,-100 50 0,50 25-16,24 75 15,-24-26-15,74 1 47</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44:46.754"/>
    </inkml:context>
    <inkml:brush xml:id="br0">
      <inkml:brushProperty name="width" value="0.05292" units="cm"/>
      <inkml:brushProperty name="height" value="0.05292" units="cm"/>
      <inkml:brushProperty name="color" value="#FF0000"/>
    </inkml:brush>
  </inkml:definitions>
  <inkml:trace contextRef="#ctx0" brushRef="#br0">12303 7441 0,'0'0'0,"-25"50"31,25 49-16,25 25 1,0-74-16,49-25 16,-24-25-16,49-25 15,-24-74 1,123-174 15,-223 223-15</inkml:trace>
  <inkml:trace contextRef="#ctx0" brushRef="#br0" timeOffset="1484.9612">3373 7937 0,'0'0'0,"25"25"31,0 0-16,25 25 1,24-25-16,0-25 16,1 0-1,24-25-15,0 0 16,1-25-16,148 25 31,-149 25-15,50 0 15,173-49 0,-123 74-15,-26 24 0,-49-24-1,75-25 1,49 0-1,0 0 1,-25-25 0,-74 25-1,148-25 1,-48 25 0,-125 0-1,124 25 1,-124 0-1,0 0 1,-25-25-16,25 25 16,74 49-1,-74-24 1,174-25 0,-25-100-1,-50 1 1,-24 24-1,-100 50 1,124 25 0,25 49-1,-99-49 1,149 25 0,-150-25-16,1-25 15,0 0 1,25 0-1,148 0 1,-173-50 0,198-24-1,-198 49-15,0 25 16,0-25-16,-50 0 16,50 50-1,-100-124 1</inkml:trace>
  <inkml:trace contextRef="#ctx0" brushRef="#br0" timeOffset="6364.8652">3423 9699 0,'0'0'0,"-25"0"0,75 0 31,49-25-15,25 0-16,50 25 15,49 0 1,620-74 15,-173-26 1,-645 100-17,-25-24-15</inkml:trace>
  <inkml:trace contextRef="#ctx0" brushRef="#br0" timeOffset="6743.3811">6003 9376 0,'0'0'0,"0"25"15,25 25 1,-25 49 0,49 99-1,50-74 1,1-99-1,-1-50 1,25-99-16,0-25 16,25 25-1,-50 0-15,-49 25 16,-1 50 31</inkml:trace>
  <inkml:trace contextRef="#ctx0" brushRef="#br0" timeOffset="39841.5959">12675 5085 0,'0'0'0,"0"25"47,50-25-47,24 0 16,1 0-1,24 0-15,50 0 16,0 0-16,49 0 16,521-25 15,373 0 0,-596 100-15,-248-51-1,273 26 17,0-25-17,0 24 1,-25-24-1,-298 0 1,199-25 0,-124 25-1,-174 0 1,-74 24-16,-25-24 16,-25-99-1</inkml:trace>
  <inkml:trace contextRef="#ctx0" brushRef="#br0" timeOffset="40796.911">20960 5333 0,'0'0'0,"25"25"16,24 0 0,75-1-1,75 26-15,49-50 16,74 0-1,26 0-15,24-25 16,25 25-16,768 0 31,100-25 16,-1066 25-31,-26 0-16,-24 25 15,-74 0-15,-50-25 16,-100 25 0,50-25-1</inkml:trace>
  <inkml:trace contextRef="#ctx0" brushRef="#br0" timeOffset="41792.3655">13767 4093 0,'0'0'0,"-50"0"16,100-25-1,49-25 1,124-49 0,50 0-16,74-50 15,25 0-15,75-24 16,-1-26 0,1 26-16,917-373 46,-1042 397-14,-272 149-32</inkml:trace>
  <inkml:trace contextRef="#ctx0" brushRef="#br0" timeOffset="42008.6372">17314 2332 0,'0'0'0,"74"-25"0,50-25 16,298-49 0,-199 74-1,-74 25 1,-75 50-16,-49-1 16,-50 51-16,-74 48 31,0-24-31,-75 1 15,50-26-15</inkml:trace>
  <inkml:trace contextRef="#ctx0" brushRef="#br0" timeOffset="42641.6057">21828 4415 0,'25'0'0,"49"0"16,26-25-1,73 1-15,26-51 16,73-49-16,26-49 16,49-1-16,25-25 15,-24 26 1,-1-26-16,-49 75 16,371-148 15,-520 123 0</inkml:trace>
  <inkml:trace contextRef="#ctx0" brushRef="#br0" timeOffset="42891.9898">24755 2729 0,'0'0'0,"74"-50"0,75 25 15,75-25 1,-1 50 0,223-24-1,-148 98 1,-224 100 0,-74-75-1,-198 149 1,-1-124-1,1-99-15</inkml:trace>
  <inkml:trace contextRef="#ctx0" brushRef="#br0" timeOffset="44589.3386">12402 6127 0,'0'25'16,"0"24"-16,25 50 15,-25 50 1,0 0 0,0-25-16,0 0 15,0-25-15,0-24 16,0-50 0,99-1 15,75-24 0,49 25-15,-74-25-1,0 25-15,198 0 16,-148 24 0,-1-49-1,25 25-15,298 0 16,-248-25 15,25 0-31,347-25 16,-273 25-16,-25-25 15,50-24 1,397-26 0,-422 75-1,421-49 1,-421 49-16,-24 25 15,-1-25-15,25 24 16,347 1 0,-396-25-1,371 0 1,-49 25 0,-347 0-1,0-25 1,272 25-1,-272-25-15,-25 0 16,-25 0 0,273 0-1,-298 0 1,0 0-16,25 0 16,-49 0-16,-1 24 15,-24-24-15,24 0 16,75 25-1,-149-25 1,25 25 0,-75 0-1,-49-25 1,-50-50 31,0 1-32,25-26 1,0-24 0,-24-100-1,24 125-15,-25 24 16,0-24-16,-25 24 16,1 1-1</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46:24.860"/>
    </inkml:context>
    <inkml:brush xml:id="br0">
      <inkml:brushProperty name="width" value="0.05292" units="cm"/>
      <inkml:brushProperty name="height" value="0.05292" units="cm"/>
      <inkml:brushProperty name="color" value="#FF0000"/>
    </inkml:brush>
  </inkml:definitions>
  <inkml:trace contextRef="#ctx0" brushRef="#br0">10542 4490 0,'0'0'0,"0"-25"16,25 25 0,49 0-1,-24 0-15,24 0 16,-24 25-16,-25 24 15,-25 26-15,-25 24 16,-25 25 0,-99 74 15,224-74 16,-1-74-47,25 99 15,-99-75 1,-49 50 15,-125-74-15,1-75 0,123 0-1,50-74-15</inkml:trace>
  <inkml:trace contextRef="#ctx0" brushRef="#br0" timeOffset="515.1507">13593 4242 0,'0'0'16,"0"99"-1,0 50 1,-25 74 0,25-25-16,0 1 15,124 222 16,0-669 1,-273 100 15,25 98-32,75 25 1,-50 0-16</inkml:trace>
  <inkml:trace contextRef="#ctx0" brushRef="#br0" timeOffset="982.2928">16594 4242 0,'0'0'0,"-74"0"16,0 49-16,24 50 16,0 1-1,75 24 1,25-75-16,24-49 16,25 0-1,1-74-15,-1-25 16,25 49-1,-124 348 1,-50 99 0,25-125 15,25-197-15,25 49-16</inkml:trace>
  <inkml:trace contextRef="#ctx0" brushRef="#br0" timeOffset="1414.4074">19000 4316 0,'0'0'0,"-24"25"0,-1-25 15,50 124 1,24-25 0,125 99-1,-1-24 17,-148-50-17,-149 50 1,50-149-1,-50-100 1,74-297 0,75 174-1,74-26 1,-74 125-16,0 50 16,-25-1-1,-25 25 1,0 0-16,-24 25 15,24 0 1</inkml:trace>
  <inkml:trace contextRef="#ctx0" brushRef="#br0" timeOffset="1897.4761">20786 4068 0,'50'0'0,"24"0"16,50 0-1,0-25-15,0 25 16,0 0-16,0 25 16,-24 25-1,-1-1-15,-74 50 16,-50 447 15,-74-99 0</inkml:trace>
  <inkml:trace contextRef="#ctx0" brushRef="#br0" timeOffset="3079.7333">12898 6375 0,'0'0'0,"0"-50"16,-24 50-1,24 25 1,0 74-1,-25 50 1,25 25-16,0-50 16,25-25-1,247 99 1,-172-173 15,197-25-15,199-49-1,125 24 1,98-50 0,-372 51-1,422-51 1,0 50 0,25-24-1,-25-1 1,-422 25-1,323-49 1,-174-1 0,-298 75-1,26-24 1,-249-1 15,0-25-15,-74-148-1,24 24 1,50-24-16,-24 24 16,24 50-16,-74 0 15,49-25 1</inkml:trace>
  <inkml:trace contextRef="#ctx0" brushRef="#br0" timeOffset="5193.4134">10691 10071 0,'0'0'0,"-25"0"0,0 0 16,75 0 0,24 25-16,50 49 15,0 0 1,-25 1-16,-24 24 16,-75 25-1,0-25-15,-75 0 16,1-24-1,-50-26 17,248-24-1,25 50-15,-75 49-1,-123 25 1,-26-100-1,-98 1 1,73-50 0,51-25-1</inkml:trace>
  <inkml:trace contextRef="#ctx0" brushRef="#br0" timeOffset="6199.7275">13692 9971 0,'0'0'0,"-25"-24"16,25-51-16,0 26 16,50 49-1,0 24 1,24 51-16,-24 24 16,-26 50-1,-24-25-15,-74 99 47,24-223-16,100 25 1,49-25-17,149 25 1,-24-25-1,-125 25 1,-50-273 31</inkml:trace>
  <inkml:trace contextRef="#ctx0" brushRef="#br0" timeOffset="7059.1572">17016 9798 0,'25'0'15,"49"0"-15,1 49 16,-26 26-16,1-1 16,-50 26-1,-25-26-15,-25 25 16,26-74-16,-1 0 15,99 0 17,25 24-17,125 199 17,-423 25-1,26-248-16,73-25 17,76-372-32</inkml:trace>
  <inkml:trace contextRef="#ctx0" brushRef="#br0" timeOffset="8989.9151">19323 9451 0,'0'0'0,"0"-25"0,-25 25 16,50-25 15,74 0-31,0 0 16,1 25-16,-26 75 15,-24-1 1,-26 149 15,-24-173-31,-24-50 31,-1 50 235,-25 24-266,1 25 16,-26-24-16,25-26 15,1-24 1,-26-25 0,-24 50 15,149-50 0,198 0-15,-25 0-1,-124 0 1,50 0 0,-124-25-1</inkml:trace>
  <inkml:trace contextRef="#ctx0" brushRef="#br0" timeOffset="9857.4516">21679 8905 0,'25'0'16,"0"0"0,49 0-1,26 0-15,24 0 16,0 25-16,-25-25 15,-50 24 1,100-24 15,-50 0 1,-74 25-17,-25 25 1,-25 248-1,-49 74 1,24 25 0,1-100-1,-75-247 17</inkml:trace>
  <inkml:trace contextRef="#ctx0" brushRef="#br0" timeOffset="13619.0441">12005 9178 0,'0'0'0,"-49"0"0,74 0 47,49 0-47,50 0 16,75 0-1,-1 0-15,25 0 16,75 0 0,0 0-16,495-124 31,-669 99-15,-49 50-1</inkml:trace>
  <inkml:trace contextRef="#ctx0" brushRef="#br0" timeOffset="14501.5644">16694 9079 0,'0'0'0,"0"24"0,24 1 15,26 25-15,74-25 16,50-25 0,24 0-16,50 0 15,0 0-15,0 0 16,-74 0 0,74 24 15</inkml:trace>
  <inkml:trace contextRef="#ctx0" brushRef="#br0" timeOffset="151893.3588">17438 8384 0,'0'0'0,"0"-74"16,0 24 0,0 25-16,0-24 15,-25-26-15,-25 26 16,1 24-16,-1 0 16,-24 25-1,-50 0-15,0 74 16,-199 323 31,323 74-16,546-74 0,-298-372-15,0-25-16,322-149 15,-322 25 1,1-49-16,-76-1 16,26-124-1,-199 125 1,-224-100 0,76 174-16,-51 74 15,-24 25 1,-25 0-1</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48:10.074"/>
    </inkml:context>
    <inkml:brush xml:id="br0">
      <inkml:brushProperty name="width" value="0.05292" units="cm"/>
      <inkml:brushProperty name="height" value="0.05292" units="cm"/>
      <inkml:brushProperty name="color" value="#FF0000"/>
    </inkml:brush>
  </inkml:definitions>
  <inkml:trace contextRef="#ctx0" brushRef="#br0">8334 3845 0,'0'0'0,"-49"-25"0,24 0 15,75 100 16,-1 49-31,50 49 16,-24-49 0,-26 0-16,26-49 15,-50-51-15,-1-48 32,-24-76-32,-24-296 31,-51-101-16,75 274 1,0 99-16,25 75 16,0 49-1,0 0 1,49 0 0,224-50-1,-75 25-15,50-24 16,24-1-16,-24 0 15,0-24 1,-25 24-16,-49 26 16,-75-1-1,-50 0-15,-49 25 16</inkml:trace>
  <inkml:trace contextRef="#ctx0" brushRef="#br0" timeOffset="665.6863">10021 3200 0,'0'0'0,"-25"25"16,-24 74-16,-1 99 15,0 26 1,-24-1-16,124 174 47,272-497-16,-297-73-15,-99 98-1,-26 75 1,1 25 0,74 0-1,25-50-15</inkml:trace>
  <inkml:trace contextRef="#ctx0" brushRef="#br0" timeOffset="1590.6834">12030 3473 0,'99'0'16,"50"0"-1,0 24-15,50 26 16,-26-25-16,50-25 15,-74-25-15,-49 0 16,-26 0 0</inkml:trace>
  <inkml:trace contextRef="#ctx0" brushRef="#br0" timeOffset="1800.5966">13295 3101 0,'0'0'15,"50"24"1,-25 1-16,0 50 16,-25 24-1,-50 99 1,-49-24 0,-1-124-1,76-26 16</inkml:trace>
  <inkml:trace contextRef="#ctx0" brushRef="#br0" timeOffset="2180.8074">14188 3150 0,'0'0'0,"25"25"16,25-25-16,-1 25 15,51 99 1,-76 25 0,-123 24-1,49-123 16,-49-25-15,124 0 15,49-25-15,150 24 0,24-24-1,-174 0 1,75 25-1</inkml:trace>
  <inkml:trace contextRef="#ctx0" brushRef="#br0" timeOffset="2705.9863">16049 3274 0,'0'0'0,"24"0"16,26 25 0,74 0-1,25 0-15,0-1 16,24-24-16,-24 0 15,-25-24-15,-49-76 32</inkml:trace>
  <inkml:trace contextRef="#ctx0" brushRef="#br0" timeOffset="2921.9973">17016 3051 0,'0'0'0,"50"0"15,-1 0 1,50 25-16,25 24 16,50 100-1,-149-74 1,-100 148 0,-24-174-16,0 1 15,0-50-15,24 25 16</inkml:trace>
  <inkml:trace contextRef="#ctx0" brushRef="#br0" timeOffset="3941.9565">18901 2431 0,'0'0'0,"0"49"16,0 51-16,0 148 16,0 49-1,0-49-15,0-24 16,0-100-1,25-75 1</inkml:trace>
  <inkml:trace contextRef="#ctx0" brushRef="#br0" timeOffset="5777.3311">19918 3324 0,'0'0'0,"25"0"0,49 0 16,26-25-1,24-49-15,49-1 16,-24-49-16,0 0 15,0-25 1,-25-24-16,74-323 47,-322 49-16,-25 348-15,-74 74-1,-25 50 1,0 49 0,174-24-1,-1-25-15,1 0 16,24-1-16,1 1 16</inkml:trace>
  <inkml:trace contextRef="#ctx0" brushRef="#br0" timeOffset="6010.3881">19869 1290 0,'0'0'0,"-25"-50"0,0 50 16,-25 25 0,-98 149-1,-1 99 1,149-100-1,74-98 1,224-51 0,49-73-1,-198 24 1,0 25-16</inkml:trace>
  <inkml:trace contextRef="#ctx0" brushRef="#br0" timeOffset="11887.7547">13246 6796 0,'0'0'0,"0"75"31,0 49-31,0 50 16,0-50-1,0 0 1,0 0-16,0-25 15,0 0-15,-25-25 16,25 125 15,0-174 1,74-25-17,75 0 1,-25 25 15,223 24-15,-148-24-16,-1 0 15,26 0-15,48-25 16,-24 24 0,50-24-16,25 0 15,-1 0-15,25 0 16,397 0-1,25-49 1,-421 49 0,-1-25-16,0 0 15,-24 0-15,-1 1 16,249-26 0,-299 50 15,175 0-31,-50 0 15,-100 25 17,-197-25-17,-1 0-15,-25 0 16,-49 0-16,-25-25 31,0 0-15,-25-49-1,1-75 1,24-74 0,0-25-1,-25 148 1,-124-24 0</inkml:trace>
  <inkml:trace contextRef="#ctx0" brushRef="#br0" timeOffset="13662.3597">23664 5011 0,'0'0'0,"-25"49"47,-50 75-31,-24-25 0,25 1-16,-1-26 15,26-49 1</inkml:trace>
  <inkml:trace contextRef="#ctx0" brushRef="#br0" timeOffset="13788.4251">23564 5407 0,'0'0'31,"100"-49"-31,98 24 16,-123 25-16,-51 25 15</inkml:trace>
  <inkml:trace contextRef="#ctx0" brushRef="#br0" timeOffset="13952.2599">23490 5730 0,'0'0'0,"50"0"32,49 0-32,0 0 15,75-25 1,-174 0-1,0 75 1</inkml:trace>
  <inkml:trace contextRef="#ctx0" brushRef="#br0" timeOffset="14088.3385">23490 6028 0,'-50'24'16,"100"-48"-16,-75 48 15,100-24-15,49 0 16,-25-24-1,75-26 1,-150 0 0</inkml:trace>
  <inkml:trace contextRef="#ctx0" brushRef="#br0" timeOffset="14419.0187">23812 5730 0,'0'0'0,"-24"0"0,-1 74 15,0 26-15,0-1 16,0 0 0,1 25-1,-51 74 1,50-148 0,1-50-16,24-50 31,49 26-31,1-26 15,123 50 1,-98 0 0,74 25-1,-75-25 1,50 0 15</inkml:trace>
  <inkml:trace contextRef="#ctx0" brushRef="#br0" timeOffset="14635.4235">25276 5011 0,'0'0'0,"0"49"31,0 75-15,-25 50 0,0 24-16,25-24 15,0-50-15,-74-25 16,99-24 0</inkml:trace>
  <inkml:trace contextRef="#ctx0" brushRef="#br0" timeOffset="15151.1253">26219 5035 0,'0'-24'16,"24"24"0,51 0-16,-1 0 15,1 0 1,-1 24-16,-24 26 15,-26 223 17,-98-100-17,-50-98 1,50-50 0,24-75-1</inkml:trace>
  <inkml:trace contextRef="#ctx0" brushRef="#br0" timeOffset="15267.5474">26268 5928 0,'0'0'0,"0"25"16,50 25-16,-25-1 16,24 26-1,-24-26-15,25 1 32,-75-50-17</inkml:trace>
  <inkml:trace contextRef="#ctx0" brushRef="#br0" timeOffset="18303.4706">13568 11038 0,'0'0'0,"0"74"32,0 75-17,0 25 1,0 24-16,0-24 16,0-25-16,25-25 15,-25-50-15,0-49 31,0 0 1,149-50-1,148 25-15,150 0-1,74-25 1,-298-24-1,248 24 1,-99 25 0,-99 0-1,-149 25 1,-99-25 0,0 0 15,-25-25 16,50 25-32,-26-50 1,1 25-16,0 25 16,0 0-1,-25-24 1,25-1-1,-1 0 1,1-25 0,-25 26-1,0-100 1,-49-25 0,-1 50-1,-24-25 1,24-199-1</inkml:trace>
  <inkml:trace contextRef="#ctx0" brushRef="#br0" timeOffset="19215.8975">17686 10542 0,'0'0'0,"0"-25"16,-25 25-16,25 25 16,25 49-1,0 75-15,24 546 32,1-447-17,-25-124 16,-25-99-15,24-25 0,175 0-1,222 0 1,-123 0 0,-25-25-16,25 25 15,-1-25-15,-24 25 16,273 0-1,-298 0 1,149 0 0,-124 0-1,-25-50 1,-99 50 0,-125 0-1,1 0 16,-25-49-15,0-26 0,0 1-1,0 24-15,0-24 16,25-25-16,0 24 16,-25-173-1,-25 149 1,-25 0-1,26 49 17</inkml:trace>
  <inkml:trace contextRef="#ctx0" brushRef="#br0" timeOffset="21711.521">22994 7119 0,'0'0'0,"25"25"15,49 0 1,25-25-16,75 0 16,24 0-1,26 0-15,-51 0 16,-49 0-16,-24 49 15,-76-49 17</inkml:trace>
  <inkml:trace contextRef="#ctx0" brushRef="#br0" timeOffset="21961.7344">23366 7144 0,'0'0'0,"-25"49"0,0 26 16,25 24 0,25 25-1,99 124 1,124-50 0,0-98-1,-148-100 1,48 0-1,-123-50 1,25-24-16</inkml:trace>
  <inkml:trace contextRef="#ctx0" brushRef="#br0" timeOffset="22094.4239">24135 7417 0,'0'0'0,"-74"0"0,-1 24 16,-49 1-16,0 0 15,50-25 1,24-74 0</inkml:trace>
  <inkml:trace contextRef="#ctx0" brushRef="#br0" timeOffset="22195.25">23713 7441 0,'0'0'0,"75"0"16,24 25-16,-25 25 0,26-1 15,-26 1 1,0 24-1,-148-98 1</inkml:trace>
  <inkml:trace contextRef="#ctx0" brushRef="#br0" timeOffset="22428.0188">24929 6995 0,'0'0'0,"-25"0"16,0 0 0,0 25-1,25 49 1</inkml:trace>
  <inkml:trace contextRef="#ctx0" brushRef="#br0" timeOffset="22577.7312">24904 7491 0,'0'0'0,"-25"149"0,-25 24 16,1-24-16,-1-25 15,25-74 1,50-50-1,0-74 1</inkml:trace>
  <inkml:trace contextRef="#ctx0" brushRef="#br0" timeOffset="22777.5798">25425 7317 0,'0'0'16,"149"-99"-16,-1 74 15,-24 25-15,1 0 0,-51 25 16,0 25-1,-24 148 1,-75 25 0,0-123-1,-49-1 1,0-99 0,-51 0-1</inkml:trace>
  <inkml:trace contextRef="#ctx0" brushRef="#br0" timeOffset="23277.6445">25474 7516 0,'0'0'0,"-24"25"16,24 24 0,0 26-16,0-1 15,-25 25-15,25-49 16,0-125 15,0 1-15,74-100-1,25 100 1,1 74 0,-100 50-1,0-26 1,-100 51-1,26-50 1,49-25 0,50-25 15,0 25-15,49 0-1,-49 0 1,-50 49-1,-49 1 1,49-25 0,25 0-1,25-25 1,0 0 0,-25-50-16</inkml:trace>
  <inkml:trace contextRef="#ctx0" brushRef="#br0" timeOffset="23726.3013">27533 7045 0,'0'0'0,"-25"24"31,1 26-31,-1 24 16,-25 50 0,-49 25-1,74-99 1,-49-1-1,49-49 1,25-24 0,50 73 15,-1 26-15,26-26-1,98 1 1,1-75-1,-125-25 1,-24 26-16,-25-51 16,0-24-1</inkml:trace>
  <inkml:trace contextRef="#ctx0" brushRef="#br0" timeOffset="23976.6375">27657 7392 0,'0'0'16,"-49"0"-16,-1 99 15,0 50-15,1 24 16,-1-49-1,1-24-15,-26-1 16,26-74 0,-26-50 15,75-49-15,0 49-1,75 25 1,-26 0-1,50 0 1,-24-75 0,-1-247-16</inkml:trace>
  <inkml:trace contextRef="#ctx0" brushRef="#br0" timeOffset="24238.9028">28029 7441 0,'0'50'15,"0"0"-15,-49 49 16,24 0-16,0-74 16,75-50 15,-1-49-15,26-1-1,49 50 1,-99 100-1,-50 24 1,0-49 0,-49-26-16,24-24 15,-25-124 1</inkml:trace>
  <inkml:trace contextRef="#ctx0" brushRef="#br0" timeOffset="24538.3984">27459 7888 0,'0'0'0,"49"49"15,51 26-15,-26-1 16,0-24 0,1-25-16,-50-25 15</inkml:trace>
  <inkml:trace contextRef="#ctx0" brushRef="#br0" timeOffset="24866.8341">27558 7565 0,'0'50'16,"-25"74"-1,0 50-15,25-25 16,-24 24 0,-1-24-16,25 0 15,25-149 1</inkml:trace>
  <inkml:trace contextRef="#ctx0" brushRef="#br0" timeOffset="28871.453">16793 6796 0,'0'0'15,"-50"50"-15,1 49 16,-1 50-16,-24 25 16,-1 99-16,-49-1 15,0 1 1,0 0-16,25 0 15,0-75 1,24-24-16,-24-25 16,-124 149 15</inkml:trace>
  <inkml:trace contextRef="#ctx0" brushRef="#br0" timeOffset="29055.404">15429 9128 0,'0'0'0,"0"124"16,24 0-16,26-49 15,0-1 1,123-49 0,100-199-1,-75-99 1,26 174-1</inkml:trace>
  <inkml:trace contextRef="#ctx0" brushRef="#br0" timeOffset="29570.411">17760 6325 0,'0'0'0,"0"50"16,0 99 0,50-1-16,49 51 15,50 99 1,496 967 15,-472-918 0,-197-347-15</inkml:trace>
  <inkml:trace contextRef="#ctx0" brushRef="#br0" timeOffset="29821.3137">19075 8186 0,'0'0'0,"0"99"15,0 25-15,0 0 32,-25 49-17,0-123-15,0-50 16,-49 25-16,0-25 16,-150 0-1,100-25 1,-74-25-1,49-24 1</inkml:trace>
  <inkml:trace contextRef="#ctx0" brushRef="#br0" timeOffset="48651.9812">1091 9922 0,'0'0'0,"0"-50"15,25 50-15,-25 99 47,0 75-47,-25 25 16,25-26-16,25-24 15,-25-50 1,99-49 0</inkml:trace>
  <inkml:trace contextRef="#ctx0" brushRef="#br0" timeOffset="48923.1522">1860 10443 0,'0'0'15,"124"25"1,-74-25-16,24-75 16,-49 1-1,-25-50 1,-124-50-1,50 124 1,-25 75 0,24 199-1,75 48 1,25-172 0,25-51-16,24-24 15,0 0-15,26-25 16</inkml:trace>
  <inkml:trace contextRef="#ctx0" brushRef="#br0" timeOffset="49122.6659">2902 9748 0,'0'124'15,"0"50"1,0 24-16,0-24 16,0-75-1,0 0-15,-25-74 16</inkml:trace>
  <inkml:trace contextRef="#ctx0" brushRef="#br0" timeOffset="49367.8339">3150 9996 0,'0'0'0,"50"-49"0,-1 49 16,-24 49 0,-25 26-16,-99 148 15,74-149 17,-24 26-17,98-51 1,199-49-1,-99-25 1,0-24-16,-25 24 16,-50 0-16,-74 0 15,0 75 1</inkml:trace>
  <inkml:trace contextRef="#ctx0" brushRef="#br0" timeOffset="49967.4633">744 11112 0,'0'0'15,"0"75"-15,0 198 16,50-199-1,-25-49-15,-1-25 16,1-25-16,0-49 16,-50-249-1,-99-24 17,-25-75-17,75 224 1,-25-174-1,99 149 1,49 198 0,51 25-1,123-25 1,-25 0 0,348-24-1,148-51 1,-98 51-1,-398 49 1,-99 0 0</inkml:trace>
  <inkml:trace contextRef="#ctx0" brushRef="#br0" timeOffset="50333.5572">4614 9971 0,'0'0'0,"49"0"16,26 25-16,396 50 47,50-423-16</inkml:trace>
  <inkml:trace contextRef="#ctx0" brushRef="#br0" timeOffset="50517.3258">5631 9500 0,'49'174'31,"-98"-348"-31,123 546 16,-74-297 0,-74 24-1,24-25-15,-49-24 16,0-50 0</inkml:trace>
  <inkml:trace contextRef="#ctx0" brushRef="#br0" timeOffset="51233.1609">7119 9203 0,'0'0'0,"25"0"0,0 0 15,-1 49-15,1 75 16,0 50-1,-50 24-15,25 1 16,-25-75-16,25 0 16,0 25-1</inkml:trace>
  <inkml:trace contextRef="#ctx0" brushRef="#br0" timeOffset="51599.3741">7789 9971 0,'0'0'0,"49"25"0,1-25 15,-1 0 1,51-25 0,-26-99-1,-74 25 1,0 50-16,-74-26 15,-1 26 1,1-1-16,-50 25 16,49 199-1,75-1 1,0 1 0,0-50-16,50-25 15,0-24 1,-1-26-1,1-24-15,-1-25 16,1-25-16,0-49 16,24-100-1</inkml:trace>
  <inkml:trace contextRef="#ctx0" brushRef="#br0" timeOffset="51899.2005">8607 9203 0,'0'0'0,"-25"0"16,1 124-16,24 24 15,0 274 1,99-149 15,-25-248-15,125-50-1,-100-124 1,-124-25 0,-49 100-1,-26 49-15,26 25 16,0 50-16,-26-1 16,76 26-1</inkml:trace>
  <inkml:trace contextRef="#ctx0" brushRef="#br0" timeOffset="52382.6958">6127 10071 0,'0'0'0,"0"74"0,25 50 15,24 25 1,150 124 0,-125-248-1,75-149 1,-75-248-1,-123-50 1,-26 199 0,-24 24-1,74 100-15,0 99 0,50 0 32,50 0-32,98 0 15,51-25 1,98-99-1,50 25-15,0 24 16,273-49 0,-397 100-1,-174-1-15,75 50 16</inkml:trace>
  <inkml:trace contextRef="#ctx0" brushRef="#br0" timeOffset="53187.4748">9599 9550 0,'0'0'16,"-24"0"-16,48 0 31,76 0-15,24-25-16,49 0 16,1-49-16,-25 49 15,-25-25 1,-50 26-16,-49 24 15</inkml:trace>
  <inkml:trace contextRef="#ctx0" brushRef="#br0" timeOffset="53398.0208">10319 9227 0,'0'0'16,"-25"0"-16,50 0 16,24 25-1,26 25 1,-26 24-16,1 25 15,-25-24 1,-50 24-16,-25 0 16,-74 50-1,25-124 1,50-25 0,-1 49-16</inkml:trace>
  <inkml:trace contextRef="#ctx0" brushRef="#br0" timeOffset="54850.6161">11460 8930 0,'0'0'0,"25"49"31,-1 150-15,-24-1-16,0 75 15,0-124 1,0-75-16,0-49 16,75 0-1</inkml:trace>
  <inkml:trace contextRef="#ctx0" brushRef="#br0" timeOffset="55129.1356">12154 9525 0,'0'0'15,"124"0"1,-74-25-16,-25 0 16,-25-24-1,-25-1 1,-149 25 0,75 25-1,25 25-15,24 25 16,50-1-16,0 51 15,0 24 1,0-25 0,99 0-1,-49-74 1,24-25-16</inkml:trace>
  <inkml:trace contextRef="#ctx0" brushRef="#br0" timeOffset="55412.5197">12452 9475 0,'0'0'0,"74"-148"15,1 123 1,-26 0-16,1 25 16,24 99-1,-74-24 1,0-1-16,-49 0 16,49-49-1,25-25 16,24 0-31,-24 50 32,0-25-32,-25 24 15,-25 26-15,0-26 0,-74-24 16,25-25 0,-26 0-1,26-174-15</inkml:trace>
  <inkml:trace contextRef="#ctx0" brushRef="#br0" timeOffset="55861.6457">11013 10244 0,'0'0'0,"0"50"0,0 0 15,0-26 1,25 1 0,0-25-16,0-49 15,-25-51 1,0-173-1,-25-148 1,25 198 0,0-174-1,99 347 1,0 50 0,25 25-16,323-25 15,-125-25 1,1-49-1,-26-1-15,150 50 16,-373 50 15,-49-25-31</inkml:trace>
  <inkml:trace contextRef="#ctx0" brushRef="#br0" timeOffset="56226.3982">11609 10641 0,'0'0'0,"0"50"15,-25 49 1,-25 25-16,1-25 15,24-24 1,0-26-16,-25-24 16,26 0-1</inkml:trace>
  <inkml:trace contextRef="#ctx0" brushRef="#br0" timeOffset="56406.9759">11013 11112 0,'0'0'0,"0"75"15,0-1 1,25 1-16,149-26 31,99-98-15,-149-26 0,-50 1-16,0-1 15,-123-24-15</inkml:trace>
  <inkml:trace contextRef="#ctx0" brushRef="#br0" timeOffset="58443.3959">9599 12378 0,'0'0'0,"75"0"0,49 0 16,-25 24-16,-25 26 15,-24 24-15,-50 26 16,-50-26 0,1 0-16,-26-24 15,1-25 1,24-25-16,26 0 15,-1 25-15,149 99 32,-25-50-17,25 50 17,-124-25-1,-198-74-16,148-223 1</inkml:trace>
  <inkml:trace contextRef="#ctx0" brushRef="#br0" timeOffset="58792.6152">10492 12427 0,'0'0'15,"100"0"-15,-26 25 16,-49 0-16,-25 0 16,-124 148-1,25-49 1,-25-49 0,49-26-16,26-24 15,98-25 16,26 25-15,123 0 0,-124 24-1,-49 1-15,-50 99 16,-24-100 0,-1 1-16,-24-25 15,-1-25 1</inkml:trace>
  <inkml:trace contextRef="#ctx0" brushRef="#br0" timeOffset="63704.1875">9847 12502 0,'0'0'0,"-74"0"0,24 0 16,26 24-16,-1 76 16,25 73-1,0 26-15,74-26 16,25-73-16,25-51 16,373-272 15,-423-248 16,-198 446-47,0 0 15,-25 25-15,50 50 16,0 74 0,24 99-1,150-74 1,123-149-1,25-100 1,-173 1 0,-25-50-1,-100 1 1,1 148 0,-174 272-1,173-148 1,51 50-1,48-174 1</inkml:trace>
  <inkml:trace contextRef="#ctx0" brushRef="#br0" timeOffset="64038.8286">11162 12576 0,'0'0'0,"50"0"16,24 0-1,1 25 1,-75 124 0,-75 24-1,50-123 1,1-50-1,48 49 1,51 26 15,-50-1-15,-25-49 0,-25-25-1,0 0-15</inkml:trace>
  <inkml:trace contextRef="#ctx0" brushRef="#br0" timeOffset="64290.6372">11534 12502 0,'0'0'16,"75"24"-16,24 26 16,-50 0-16,-24-1 15,-50 125 1,-24-50-1,24-124 17,50 0-17,24 25 1,75-1 0,-24 1-1,-76-74 1</inkml:trace>
  <inkml:trace contextRef="#ctx0" brushRef="#br0" timeOffset="65486.1427">10319 12601 0,'0'0'0,"-75"-50"16,-24 50-1,25 0-15,-1 75 16,1 73-16,49 26 15,25-50-15,50-50 16,49-24 0,25-50-16,0-25 15,-25-74 1,0-273 15,-322 149 0,99 347-15,124 74 0,0 50-1,174-223 1,-75-25 0,-25-99-16,-49-124 15,-74 148 1,-26 26-16,-24 49 15,-25 148 1,74-73 15,50 49-31</inkml:trace>
  <inkml:trace contextRef="#ctx0" brushRef="#br0" timeOffset="66035.6989">11485 13246 0,'0'0'0,"0"25"16,24 74-16,1 74 16,0-24-16,-25 223 47,-25-297-47,25-51 15</inkml:trace>
  <inkml:trace contextRef="#ctx0" brushRef="#br0" timeOffset="66218.3024">11311 13990 0,'0'0'16,"-25"0"-16,25 49 15,0 26-15,0-1 16,124 25 0,0-99-1,174-198 1,-75 0-1,-173 148 1,-26 0 0</inkml:trace>
  <inkml:trace contextRef="#ctx0" brushRef="#br0" timeOffset="66923.8853">10840 12923 0,'0'0'0,"0"25"15,0 49-15,24 1 16,26-26 0,-25-49-16,24 0 15,-24 0-15,-25-74 16,25-75-16,-25 0 31,-25-545 0,25 619 1,50 75-17,297-74 1,75-50 0,-224 50-1,-49 74-15,-50-124 16</inkml:trace>
  <inkml:trace contextRef="#ctx0" brushRef="#br0" timeOffset="69981.6128">11658 15156 0,'0'0'0,"25"0"15,25 74 1,-1 25-16,26 50 16,-26-50-16,1 1 15,-50-26 1,0 0-16,-25-49 15,-25-25-15,26-25 16,-26-24 0</inkml:trace>
  <inkml:trace contextRef="#ctx0" brushRef="#br0" timeOffset="70064.5162">11832 15304 0,'0'0'0,"124"0"16,-25 0-1,0 0 1,-24 0-1,49-24-15</inkml:trace>
  <inkml:trace contextRef="#ctx0" brushRef="#br0" timeOffset="70459.1106">12551 15453 0,'0'0'0,"75"0"15,49 0 1,24 25 0,26 0-16,25-25 15,-26 25-15,1-50 16,-25 25 31</inkml:trace>
  <inkml:trace contextRef="#ctx0" brushRef="#br0" timeOffset="70681.6328">13915 15156 0,'0'0'0,"25"0"16,25 0-16,-1 24 31,100 125-15,-124-49-16,-25-1 15,0-25-15,-25-24 16,-124 24 0,75-74-1,0 0 1,24-74-16</inkml:trace>
  <inkml:trace contextRef="#ctx0" brushRef="#br0" timeOffset="71513.3417">14982 15156 0,'0'0'0,"25"0"15,49 24 1,25 26-16,-24 24 15,24 26 1,-49-1-16,-25 0 16,-25-49-16,-25-1 15,-25-24-15,25-25 16,-24 0 0,24 25 15,223 25 0,75-75-15,-149 0-1,-49 0 1,-1-24 0</inkml:trace>
  <inkml:trace contextRef="#ctx0" brushRef="#br0" timeOffset="71913.3704">16644 15205 0,'0'0'0,"74"-25"16,26 25-1,73-24 1,199 24 0,-223 0-1,-25-25-15</inkml:trace>
  <inkml:trace contextRef="#ctx0" brushRef="#br0" timeOffset="72131.8726">17636 14784 0,'0'0'0,"0"-25"0,50 25 16,24 25-16,1 24 15,49 125 1,-124-1-1,-75-73 17,-24-26-32,0-24 15,24-25-15,1-25 16,49-25 0</inkml:trace>
  <inkml:trace contextRef="#ctx0" brushRef="#br0" timeOffset="72382.1921">19050 14461 0,'0'0'0,"0"50"15,0 99-15,-25 49 16,-24 50 0,-1 0-16,0 25 15,-98 99 1,148-124 0</inkml:trace>
  <inkml:trace contextRef="#ctx0" brushRef="#br0" timeOffset="89945.8992">8682 5655 0,'0'0'0,"0"-24"15,24 48 17,1 100-17,-25 25 1,0 25-16,0-25 15,-25-25-15,25-50 16,-24-24-16,48-125 31,26-98-15,74-174 0,0 173-1,-74 149 1,-1 124-1,1 224 1,-25-150 15,0-49-31,24-49 16,26-26-16,-26-49 16,1-24-1,-25-76 1,-1-24-1</inkml:trace>
  <inkml:trace contextRef="#ctx0" brushRef="#br0" timeOffset="90944.6818">7615 5581 0,'0'0'0,"-25"0"16,-24 25-16,24 24 16,25 1-1,25 24-15,24 1 16,26 49-16,-1-25 16,0 0-1,-24 1-15,0-1 16,-50 0-1,-124 50 17,74-372-1,174-50-15,75 0-1,-75 50 1,-149 74-1,-25 124 1,-148 25 0,-1 99 15,125-74-15,-25 0-16,49 0 15,25 24-15,25 1 16,25-25-1,99 24-15</inkml:trace>
  <inkml:trace contextRef="#ctx0" brushRef="#br0" timeOffset="97470.5764">9996 5432 0,'0'0'0,"0"50"15,50 49-15,0 25 16,-1-25-1,-24-49-15,25-25 16,-26-25 0,1-25-1</inkml:trace>
  <inkml:trace contextRef="#ctx0" brushRef="#br0" timeOffset="97605.3052">10269 5432 0,'0'0'0,"-25"25"15,-24 74-15,-1 25 16,25-49 0,1-51-1</inkml:trace>
  <inkml:trace contextRef="#ctx0" brushRef="#br0" timeOffset="97821.5532">10790 4837 0,'0'0'16,"0"25"-16,0 0 16,-99 297-1,49-99 1,25-24-16,25-75 15,-49-75 1</inkml:trace>
  <inkml:trace contextRef="#ctx0" brushRef="#br0" timeOffset="98104.7085">11088 5457 0,'0'0'0,"0"50"16,0 49-16,0-50 15,24-24 1,76-99 15,-75-100-15,-25 125 0,-25-1-16,0 25 15,0 25-15,0 0 16,0 25-1,1 49-15,24 26 16,-25-76-16,74 51 16</inkml:trace>
  <inkml:trace contextRef="#ctx0" brushRef="#br0" timeOffset="98454.5723">11534 5283 0,'0'25'16,"0"25"15,50 24-31,-1 50 16,1 0-16,0-25 15,-50 50 1,0-25-1,-124 124 1,49-49 0,50-199-1,25-99 1,0-1 0,75-98-1,-1 74 1,-49 99-1,25 0 1</inkml:trace>
  <inkml:trace contextRef="#ctx0" brushRef="#br0" timeOffset="98787.4593">12105 5110 0,'0'0'0,"0"25"16,24 99 0,-24-25-1,0 50 1,0-100 0,75-123-1,-25-25 1,-1 24-16,-24 26 15,0 24 1,0 25-16,24 149 31,-24-25-15,49 0 0,1-75-1,-26-98 1</inkml:trace>
  <inkml:trace contextRef="#ctx0" brushRef="#br0" timeOffset="99007.4371">13295 4837 0,'0'0'0,"25"50"0,-25 49 15,25 50 1,-25 49 0,0-24-1,-25-1-15,-24-24 16,-26-50-16,25 50 16</inkml:trace>
  <inkml:trace contextRef="#ctx0" brushRef="#br0" timeOffset="99719.3576">6871 5085 0,'0'0'0,"-25"74"15,-25 50-15,50 124 16,0 25 0,25 25-16,25-25 15,49-75-15,0 1 16,-24-50-16,123-1 47</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50:23.177"/>
    </inkml:context>
    <inkml:brush xml:id="br0">
      <inkml:brushProperty name="width" value="0.05292" units="cm"/>
      <inkml:brushProperty name="height" value="0.05292" units="cm"/>
      <inkml:brushProperty name="color" value="#FF0000"/>
    </inkml:brush>
  </inkml:definitions>
  <inkml:trace contextRef="#ctx0" brushRef="#br0">10269 8210 0,'0'0'0,"-25"0"0,50 0 47,25 0-31,-1 0-1,26 0-15,49 0 16,25 25 0,297 0 15,-173-25 0,-323-25 0</inkml:trace>
  <inkml:trace contextRef="#ctx0" brushRef="#br0" timeOffset="2630.9579">18231 8161 0,'0'0'0,"-24"-25"16,-1 25 0,0 0 15,50 0 0,24 25-15,51-25-16,-1 25 15,50-25 1,297 49 15,1 26 1,-298-75-17,-100 0 1,26 0-1,-100 0 17,-25 0-17</inkml:trace>
  <inkml:trace contextRef="#ctx0" brushRef="#br0" timeOffset="17483.9896">13519 9376 0,'0'0'0,"-25"0"16,0 0-1,50 25 63,0 0-62,24 0-16,26 24 16,-1-24-1,0 25 1,224 24 15,-149-74-31,273-74 31,-274 74-31,-24 0 16,124-50 0,-124 25-1,1 0-15,-1 1 16,-25 24-16,0 0 16,99 0-1,-98 0 1,98-25-1,1-25 1,-26 25 0,-98 25 15,-1 0-31,25 0 16,25-24-16,25 24 15,49-25 1,-148 50-1</inkml:trace>
  <inkml:trace contextRef="#ctx0" brushRef="#br0" timeOffset="18905.0292">18777 9327 0,'0'0'0,"25"0"0,25 0 15,49 0-15,25 24 16,25 26-16,74-25 16,25 0-1,0-1-15,74 1 16,1-25-1,-1 0-15,26-49 16,594-26 15,199 50 1,-868 50-17,-50-25-15,-24 0 16,-50 0-16,-50 25 15,25 0 1,-99 0 0,-1-25-1,-48-25 17</inkml:trace>
  <inkml:trace contextRef="#ctx0" brushRef="#br0" timeOffset="23594.5014">5655 12601 0,'0'25'15,"0"49"1,25 75-16,0 49 16,-25-24-1,0 24-15,0-24 16,25-75 0,0-49 15,-25-125-16</inkml:trace>
  <inkml:trace contextRef="#ctx0" brushRef="#br0" timeOffset="24268.7576">8706 12750 0,'0'0'0,"25"24"0,0 51 15,25 74-15,-1-1 16,1 26 0,24-50-16,-24-49 15,0-75 1</inkml:trace>
  <inkml:trace contextRef="#ctx0" brushRef="#br0" timeOffset="24460.1993">9376 12750 0,'0'0'0,"-74"49"0,-1 50 15,1 25-15,-25 0 16,-25 75 0,99-125-1,25-24 1,0-75-16</inkml:trace>
  <inkml:trace contextRef="#ctx0" brushRef="#br0" timeOffset="28789.0976">21357 12005 0,'0'0'0,"0"25"16,25 25 0,-1 49-16,1 0 15,-25-24-15,0-26 16,0-24-1,-25-99 17,25-1-17,50 1-15,-25-25 16,124-100 15,49-24 0,-173 223-15,-50-25 31,25 50-31</inkml:trace>
  <inkml:trace contextRef="#ctx0" brushRef="#br0" timeOffset="29122.2886">21456 12229 0,'0'0'0,"0"-75"31,25 1-31,0-50 16,49-223 0,-74-75 15,0 124-16,0 224 1,0 24 0,0 25-16</inkml:trace>
  <inkml:trace contextRef="#ctx0" brushRef="#br0" timeOffset="30471.4899">24185 9723 0,'0'0'0,"0"-24"0,24 24 31,1 49-15,-25 50-16,50 25 15,-25 249 17,-1-76-32,51 621 31,-75-645-31,25 198 31,-1-24 0,-24-423-15</inkml:trace>
  <inkml:trace contextRef="#ctx0" brushRef="#br0" timeOffset="31138.2442">24631 9475 0,'-50'25'78,"1"74"-78,-1 25 16,-24 199-1,24-75 1,25 347 0,50 1-1,0-398 16,74 149-15,-74-223-16,-25 0 16,0-49-16,0-1 15,-25-24 1</inkml:trace>
  <inkml:trace contextRef="#ctx0" brushRef="#br0" timeOffset="31819.3125">24557 9376 0,'0'0'0,"0"-25"15,0 75 1,0 49 0,-25 50-16,25 25 15,0 49 1,0 0-16,0 25 15,25 0-15,-25 0 16,0 422 15,0 124 1,24-670-17,-24-50 1</inkml:trace>
  <inkml:trace contextRef="#ctx0" brushRef="#br0" timeOffset="32385.6288">24482 11633 0,'0'0'0,"0"-99"0,25-25 16,74-273 0,100-496 15,-125 645-31,50-25 47,-124 249-32</inkml:trace>
  <inkml:trace contextRef="#ctx0" brushRef="#br0" timeOffset="32804.5702">24929 9872 0,'0'0'0,"-50"199"15,0 98-15,-24 100 16,0-25 0,24 0-16,0-99 15,50-25-15,0-74 16,0 24 0,-49 1-16,49-1 15</inkml:trace>
  <inkml:trace contextRef="#ctx0" brushRef="#br0" timeOffset="34234.2">18901 11038 0,'0'0'0,"25"0"0,0 74 15,0 26-15,24 73 16,1-49 0,24 75-16,1-26 15,-1 26-15,0-75 16,1 0-16,-26-74 31,-24-50 0,-25-75-15</inkml:trace>
  <inkml:trace contextRef="#ctx0" brushRef="#br0" timeOffset="34620.7082">19745 9773 0,'0'0'0,"-25"0"16,0 50 0,0-1-1,-49 75 1,49 0-1,25 199 1,0-125-16,0-24 16,-25-1-16,25 51 15,-50 321 1,50-222 0,0 198-1,0-224 1,25-123-1,-25-149 1,-25-50 15</inkml:trace>
  <inkml:trace contextRef="#ctx0" brushRef="#br0" timeOffset="35052.0979">18976 10021 0,'0'0'0,"0"-25"0,0 0 16,0 100 15,24 123-15,1-74-1,50 124 1,-1 124-1,-24-49 1,-26-1-16,1 50 16,-25-49-16,25-25 15,0-75-15,0-74 16,49 74 0,-49-149-1</inkml:trace>
  <inkml:trace contextRef="#ctx0" brushRef="#br0" timeOffset="45245.8308">11981 13568 0,'0'0'0,"49"0"15,50-25-15,26 25 16,48 0-1,-24-24-15,25-1 16,-50-25-16,0 25 31</inkml:trace>
  <inkml:trace contextRef="#ctx0" brushRef="#br0" timeOffset="45606.2595">14362 13419 0,'50'0'16,"24"0"-16,25-24 15,25 24 1,25 0-1,74-25 1,-148 74 0</inkml:trace>
  <inkml:trace contextRef="#ctx0" brushRef="#br0" timeOffset="46056.039">16495 13320 0,'0'0'0,"25"0"31,74 0-31,50 0 16,397 0 15</inkml:trace>
  <inkml:trace contextRef="#ctx0" brushRef="#br0" timeOffset="54331.1626">7789 6449 0,'0'0'0,"0"-25"0,24 75 78,26 49-78,-25 50 16,0-25-1,-1-25 1,-24-74 15,-74-50-15</inkml:trace>
  <inkml:trace contextRef="#ctx0" brushRef="#br0" timeOffset="54501.3015">7689 6896 0,'0'0'0,"-24"124"15,24-50 1,0 1-16,74-1 31,-24-74-15,123-149-1,1-49 1,-75 98 0,-74 51-1</inkml:trace>
  <inkml:trace contextRef="#ctx0" brushRef="#br0" timeOffset="57478.3888">10840 6251 0,'0'0'0,"0"-25"0,0 0 16,49 75 15,-24 49-15,0 25-16,0 0 15,-25-25 1,0-24-16,-75-1 15</inkml:trace>
  <inkml:trace contextRef="#ctx0" brushRef="#br0" timeOffset="57685.0216">10716 6921 0,'0'0'0,"24"148"16,26-48-1,0-51-15,-1-24 16,100-50 0,-75-24-1,-24-75-15,0-100 16,-25 150 0,-25 24-1,24 25 1</inkml:trace>
  <inkml:trace contextRef="#ctx0" brushRef="#br0" timeOffset="60375.7848">16644 6102 0,'0'0'0,"-25"0"16,25 25 15,50 49-31,-1 50 16,1-25-16,0 1 15,-26-26 1,1-24-16,0-26 15,0-73 1</inkml:trace>
  <inkml:trace contextRef="#ctx0" brushRef="#br0" timeOffset="60562.3572">17016 6449 0,'0'0'0,"25"25"15,0 49-15,-1 1 16,1 98-1,-25-123 1,0 25 0,-74-26-1,-75-49 17,-49-99-17,148 74 1</inkml:trace>
  <inkml:trace contextRef="#ctx0" brushRef="#br0" timeOffset="401844.4131">13940 8186 0,'0'0'0,"0"-25"15,0 0 1,-25 0-16,1-24 16,-1 24-1,-25 0-15,25 0 16,-24 25-16,-1 0 16,-24 50-1,-1 24-15,26 1 16,-1-26-16,-24 323 31,74-99-15,49-124-1,51 0 1,24-25 0,24-25-16,51 0 0,-1-24 15,26-26 1,48-24-1,26-25-15,0-50 16,-1-24-16,-49 24 16,-49 1-16,-26-1 15,51-99 1,-150 75 0,25-199-1,-74 99 1,-74 75-1,-100-74 1,25 73 0,-199-123-1,-24 74 17,124 124-17,-199 1 1,199 24-16,24 49 15,1 1 1</inkml:trace>
  <inkml:trace contextRef="#ctx0" brushRef="#br0" timeOffset="1.19762E6">7268 7466 0,'0'0'0,"-25"0"15,50 0 1,24 0-16,51 0 16,48-25-1,1-24-15,25-26 16,0 26-16,-50 49 16,-100 0-1,-73 25 1,-75 49-16,-224 174 31,150-174 0,248-49 1,49-25-17,25-74-15,25-25 16,-25 49-1,-50 0-15,-49 50 16,-75 25 0,-49 25-1,-149 123 1,74-24 0,100-99-1,99-50 1,49-25-1,199-198 1,-50 24 0,-173 199-1,-75 25 1,-49 74-16,-50 50 16,0 0-1,24-50 1,1-24-1,174-125 1,49-49 0,49-50-1,100-49 1,-198 148 0,-150 124-1,-24 26 1,-75 48-1,100-98 1,24-50-16,50 50 16</inkml:trace>
  <inkml:trace contextRef="#ctx0" brushRef="#br0" timeOffset="1.19955E6">7565 4837 0,'0'0'0,"-24"0"16,48 0 15,1 0-15,0-25-16,25 25 15,-26 0-15,125 25 47,-74-25-15,-51 0-32</inkml:trace>
  <inkml:trace contextRef="#ctx0" brushRef="#br0" timeOffset="1.20011E6">7764 4936 0,'0'0'0,"25"0"16,-25 25-16,0 49 16,0 26-16,0 24 15,-50 124 17,-74-100-1,50-123-16,49-25 17,74 0-1,26 0-15,49 0-1,-25-25-15,100 1 16,-150 24-1,-24-25-15,0 25 16</inkml:trace>
  <inkml:trace contextRef="#ctx0" brushRef="#br0" timeOffset="1.20049E6">8161 5308 0,'0'50'16,"-25"24"-1,0 25-15,0 1 16,25-76-1,25-48 17,0-51-32,25 26 15,-1-26 1,26 75 0,-75 25-1,49 74 1,-49-49-1,25-199 17</inkml:trace>
  <inkml:trace contextRef="#ctx0" brushRef="#br0" timeOffset="1.20069E6">8657 5110 0,'25'0'15,"24"0"1,-24 25 0,-75-25-1</inkml:trace>
  <inkml:trace contextRef="#ctx0" brushRef="#br0" timeOffset="1.20092E6">8731 5358 0,'0'0'0,"25"25"47,0 74-32,0-25 1,24-49-1,1-25 1,-25 0 0,-25-50-1,24 50 17</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52:45.507"/>
    </inkml:context>
    <inkml:brush xml:id="br0">
      <inkml:brushProperty name="width" value="0.05292" units="cm"/>
      <inkml:brushProperty name="height" value="0.05292" units="cm"/>
      <inkml:brushProperty name="color" value="#FF0000"/>
    </inkml:brush>
  </inkml:definitions>
  <inkml:trace contextRef="#ctx0" brushRef="#br0">9252 5184 0,'0'0'0,"25"0"0,25 0 15,-1 0 1,1 0 0,24 0-16,25 0 15,50 0-15,25 0 16,0-25 0,49 25-16,868-99 46,-148 99-14,-249 0-17,50 25 1,-24-25 0,-373 0-1,-25 25-15,1-25 16,-25 0-16,-26-25 15,200 25 1,-299-25 0,75 25-1,-173 25 1,-50-25 0,-50 0 15,0 0-16,0 0 1,0 0 0,25-50-1,0 26 1,0-76 0,0 1-1,0-50 1,25 50-1,-25-50 1,0-74 0,-25 0-1,25 0 1,0 98 0,-24-123-1,-1 50 16,-50 24-15,51 100 0,-100-50-1,24 25 1,-48 74 0,48 25-1,-98 25 1,-1 0-1,26-1 1,-75 1 0,124 0-1,-124 0 1,-50 0 0,-49-1-1,148 1 16,26 0-31,-26-25 16,-24 50-16,0-26 16,-249 1-1,224 0 1,-223 25 0,223-26-16,0 1 15,0 0-15,0-25 16,-174 0-1,199 0 1,25 0-16,24 0 16,0 0-16,25 0 15,25 0 1,0 25-16,0-50 16,100 25-1,-1-25 16,0 50 63,0-25-94,0 0 31,25 25-15,-24-25 15,24 49 1,0 1-17,0 24-15,-25 1 16,25 24-1,0 0 1,0 25-16,0 0 0,0 25 16,0 74-1,0 199 1,0-199 0,0 75-1,0-224-15,25 26 16</inkml:trace>
  <inkml:trace contextRef="#ctx0" brushRef="#br0" timeOffset="17365.953">8806 6871 0,'0'0'0,"24"0"47,26 25-32,0 0-15,-1-25 16,26 24-1,24 1-15,-25 25 16,1-50 0,297-75 15,-174 26 0,-173 49-31,0 0 16,24 0-16,-24 0 15,75 49 1,-51-24 0,75 0-1,25-25 1,-75-25 0,1 25-16,74 0 15,-100-25 1,26 25-1,-26-24 1,50-1 0,-49 25-1,99 0 1,-50 25-16,25-25 16,0 0-16,-25 0 15,100-25 1,-100 25-1,124 0 1,75 0 0,-25 0-1,-75 0 1,-123 0 0,-1 0-1,-49 0 1</inkml:trace>
  <inkml:trace contextRef="#ctx0" brushRef="#br0" timeOffset="21082.1477">4961 2952 0,'0'0'0,"-74"-50"16,24 25-16,-25 25 15,26 0-15,-1 124 16,1 50 0,24 49-16,25-49 15,0-100-15,49-49 16,1-25 0,0-25-1,148-545 16,-49 570 1,-75 198-17,-49 1 1,0-125 0</inkml:trace>
  <inkml:trace contextRef="#ctx0" brushRef="#br0" timeOffset="21200.3263">5507 3026 0,'0'0'15,"0"25"-15,24 0 16,-48 24 0</inkml:trace>
  <inkml:trace contextRef="#ctx0" brushRef="#br0" timeOffset="21362.4758">5755 3473 0,'0'0'0,"24"0"15,1 99 1,25-50 0,24-49 15</inkml:trace>
  <inkml:trace contextRef="#ctx0" brushRef="#br0" timeOffset="21678.6596">6325 2828 0,'0'0'0,"-49"0"16,-1 25-1,0 74 1,26 124-1,48-173 1,26-50 0,24-75-1,26-98 1,-76 73 0,-24 175 15,0 24-31,25 25 15,25 50 1,-1-100 0,1 25-1</inkml:trace>
  <inkml:trace contextRef="#ctx0" brushRef="#br0" timeOffset="21813.0818">6921 3125 0,'0'0'0,"24"25"47,-24 0-32,25 0 1</inkml:trace>
  <inkml:trace contextRef="#ctx0" brushRef="#br0" timeOffset="21911.4473">6970 3398 0,'0'0'0,"25"50"0,0 49 32</inkml:trace>
  <inkml:trace contextRef="#ctx0" brushRef="#br0" timeOffset="32884.4678">10145 4068 0,'0'0'0,"-25"-25"0,-24 25 16,24 0 0,25 99-16,0 75 15,0-25-15,50-100 16,-1-24-1,50-50-15,1-49 16,-1-50-16,-50 0 16,-24-124 15,-248 298 0,223 98 0,50-48-15</inkml:trace>
  <inkml:trace contextRef="#ctx0" brushRef="#br0" timeOffset="33204.0349">11559 3994 0,'0'0'0,"0"74"0,0 25 15,25 25 1,74-25 0,-25-99-1,50-99 1,-49-124 0,-75 49-1,-99 50 16,74 124-15,-25 100 0,25 98-1,25-74 1,50-124 0</inkml:trace>
  <inkml:trace contextRef="#ctx0" brushRef="#br0" timeOffset="33516.838">12948 4142 0,'0'0'16,"0"50"-16,0 24 16,0 26-16,50-51 15,-1-24 1,26-25-1,-1-25-15,1-74 16,24-174 0,-99 75-1,-50 198 1,-24 0-16,-1 25 16,-24 74-16,25-25 15,-26 75 1,100-124-1,25-25 1</inkml:trace>
  <inkml:trace contextRef="#ctx0" brushRef="#br0" timeOffset="33817.2495">14039 4291 0,'0'0'0,"25"50"15,-25 24 1,50-24 0,-1-25-16,1-25 15,24 0-15,1-75 16,24-148 0,-99 49-1,-49 125 1,-76 24-1,26 75 1,74 98 0,25-73-1,75-125 1</inkml:trace>
  <inkml:trace contextRef="#ctx0" brushRef="#br0" timeOffset="34132.8016">15354 4167 0,'0'0'0,"25"0"0,0 25 15,-25 25 1,25-1 0,-1 1-16,1-25 15,0-25-15,0 0 16,0 0-16,24-75 15,26-123 1,-75 74 0,-50-25-1,-24 99 1,-26 50 0,51 124-1,-1-49 1,125 74-1</inkml:trace>
  <inkml:trace contextRef="#ctx0" brushRef="#br0" timeOffset="34417.3659">16197 4217 0,'0'0'0,"-24"0"15,24 25 1,49 99 0,100-75-1,-50-173 1,-49 0 0,-75-74-1,-49 123 1,-100 100 15,124 74-15,-24 1-16</inkml:trace>
  <inkml:trace contextRef="#ctx0" brushRef="#br0" timeOffset="36380.8422">16049 7218 0,'0'0'0,"-25"0"0,50 0 47,49 0-47,50 0 16,75 0-1,-1 0-15,25 0 16,75 0-1,-25-25-15,620-99 32,-620 75-32,446 24 31,-347 75 0,-347-50-15,-25-149-1</inkml:trace>
  <inkml:trace contextRef="#ctx0" brushRef="#br0" timeOffset="45856.86">8830 2307 0,'0'0'0,"25"25"31,50 49-31,24 25 16,0 0-1,-24 1-15,24-26 16,-50-49-16,-24 25 16</inkml:trace>
  <inkml:trace contextRef="#ctx0" brushRef="#br0" timeOffset="46021.4543">9302 2158 0,'-25'0'16,"50"0"-16,-100 25 0,26 74 16,-26 0-16,-24 50 15,0 149 1,-50-224 15</inkml:trace>
  <inkml:trace contextRef="#ctx0" brushRef="#br0" timeOffset="48170.9039">9847 670 0,'0'0'0,"0"49"47,25 75-47,0 25 16,25-74-1,-1-51-15,26-24 16,-26-24-16,1-76 15,-25 1 1,24 0-16,1-75 31,-25 174-31,0 0 16,49 149 0,-24 124-1,-50-174 1,0 0-16,0 1 15,-50-1-15,0-50 16,26-24 0,-26 0-16,0-50 15,26-99 1,24 50 15,24-50-15,26 74-1,74 1 1,-25 24 0,-74 0-1</inkml:trace>
  <inkml:trace contextRef="#ctx0" brushRef="#br0" timeOffset="50467.786">12898 1116 0,'0'0'0,"0"50"15,0 24-15,0 1 16,25 24 0,0 0-16,0 0 15,-25-24-15,0-1 16,0 1-1,0-51 1,25-24 0,-1 0-1,125 0 1,50 0 0,74 0 15,123 25-16,-172-25 1,321 0 0,51 25-1,-1-50 1,25-24 0,-49-26-1,-50 26 1,-273 49-1,198 0 1,-223 0-16,1 24 16,-51 26-1,26-25-15,123 0 16,-24-1 0,-50 1-1,-149-25 16,124 25-15,-124-25-16,1 25 16,-1-25-16,0 0 15,50 0 1,0 0 0,-124 0-1,49 0 1,-49 0-16,0 0 31,-25-25-15,0 0-1,0-49 1,0-1-16,0-24 16,0-149-1,0 99 1,24-24-1,-24 98-15,0 26 16,-24 49 15,-26 0-15,-24-25 0,-1 25-16,1 0 15,-1-25-15,-49 25 16,25 0-16,-50 0 15,-148 0 1,-1-25 0,149 25-1,0 0-15,-223 0 16,199 25 0,-1-25-16,-24 0 15,-175 25 16,-48-25-15,-26 25 0,249-1-1,-422 1 1,446-25 0,-198 0-1,50 0 1,-26-25-1,26 1 1,49-26 0,0 50-1,149 0 1,-124 25 0,124 0-1,-25-25-15,25 24 16,0-24-1,-124 25 1,0 0 0,25 49-1,148-49 1,-24 25 0,-50-25-16</inkml:trace>
  <inkml:trace contextRef="#ctx0" brushRef="#br0" timeOffset="51073.3703">16619 571 0,'0'0'0,"0"49"0,-25 75 16,25 75 0,0 49-16,0 24 15,0-73-15,25 74 32</inkml:trace>
  <inkml:trace contextRef="#ctx0" brushRef="#br0" timeOffset="267523.3461">10914 9525 0,'0'50'0,"0"-1"16,0 75-16,-25 0 16,0 25-1,1 0-15,24-25 16,-25-25-1,25-24-15,0-51 16,0 1-16,25-25 16,24 25 15,1 0-31,198 24 31,-124-49-15,50 0-16,-26 0 15,175 25 1,99 25 15,24-25-15,100-25 0,-249 0-1,323 0 1,50 0-1,-323-25 1,1 25-16,346-75 16,-371 51-1,-1-1-15,-49-25 16,198 25 0,-247 25-1,-51-24-15,-24 24 16,-50-25-16,-49 25 15,-25 0 1,-1 0-16,-24-25 31,-24 0-15,-51-74 0,26-50-1,24 50 1,25 0-16,0-125 15,0 125 1,0 0-16,25 25 16,-1-75-1,-24 99 1,0 25 0,-24 1-1,-26-26 1,-74 25-1,50 0 1,-100 25 0,-49 0 15,-25 0-15,-25 0-1,99 0 1,-148 0-1,-75 25 1,198 0 0,1 0-16,0-25 15,-1 0-15,-24 25 16,-174-25 0,-49 0-1,247 0 1,1 0-16,-1 0 15,1 0 1,-1 0-16,-173 0 16,0 0-1,199 0 17,-150 0-17,1 24 1,173-24-1,-25 0-15,25 25 16,1-25-16,-1 25 16,-99 0-1,0 24 1,124-49 0,24 0-16,1 25 15,25-25-15,-1 25 16,-24 0-1,74 24 1</inkml:trace>
  <inkml:trace contextRef="#ctx0" brushRef="#br0" timeOffset="281892.7365">11559 9897 0,'0'0'0,"-25"0"0,50 25 47,0 0-32,24 49-15,-24 25 16,0 50 0,-25-25-16,0-25 15,0-74 1,0-50-1,25-148 17,0 74-17,24 24-15,1 1 16,-25 49-16,-1 25 16,1 0-1,0-25 1</inkml:trace>
  <inkml:trace contextRef="#ctx0" brushRef="#br0" timeOffset="283575.1324">11857 8781 0,'0'0'0,"-25"0"16,0 0-1,25 25 1,0 74-1,0 99-15,0 50 16,-25-49-16,25 24 16,0-25-1,-49 26 1</inkml:trace>
  <inkml:trace contextRef="#ctx0" brushRef="#br0" timeOffset="284340.3309">12650 9773 0,'0'74'16,"25"1"-16,0 24 16,0 25-1,-25 0-15,25-49 16,-25-1 0,0-49-16,0-75 31,24-24-31,51-100 31,-1 125-15,-49 24 15,0 0-15,0 25-1</inkml:trace>
  <inkml:trace contextRef="#ctx0" brushRef="#br0" timeOffset="284892.1597">12874 9525 0,'0'0'15,"-25"50"1,25 49 0,-25 0-16,25 25 15,0 50 16,25-50-15</inkml:trace>
  <inkml:trace contextRef="#ctx0" brushRef="#br0" timeOffset="285674.7771">14114 9897 0,'0'0'0,"0"50"31,49-1-31,-24 75 15,0-24 1,0-26-16,-25-49 16,0 0-1,0-1-15,0-48 16,0-26 0,49-74 15,-24 74-31,75-24 31,-76 74-31,1 0 16,-50-25-1</inkml:trace>
  <inkml:trace contextRef="#ctx0" brushRef="#br0" timeOffset="286010.2925">14312 9748 0,'0'25'16,"0"74"-16,-25 0 15,25 1 1,0-26-16,-74-49 31</inkml:trace>
  <inkml:trace contextRef="#ctx0" brushRef="#br0" timeOffset="287179.7239">11609 8458 0,'24'25'31</inkml:trace>
  <inkml:trace contextRef="#ctx0" brushRef="#br0" timeOffset="288669.8441">15726 9971 0,'0'0'0,"0"50"32,0 25-32,0-1 15,25 0-15,-25-49 16,25-25 15,49-124-15,-74 75 31,25 49-32</inkml:trace>
  <inkml:trace contextRef="#ctx0" brushRef="#br0" timeOffset="296545.8981">4961 9947 0,'0'0'0,"25"0"0,24 0 16,51 24-1,24-24-15,49 0 16,-24-24-16,-25-26 15,-50 25 1,-49 0-16,-25-49 31</inkml:trace>
  <inkml:trace contextRef="#ctx0" brushRef="#br0" timeOffset="296744.9266">5606 9525 0,'-99'0'16,"198"0"-16,-273 124 15,125 0-15,49 74 16,0-49 0,74 99-1,75-99 1,24-124 0,-98-25-1,-1-124 1</inkml:trace>
  <inkml:trace contextRef="#ctx0" brushRef="#br0" timeOffset="298106.5353">5060 11708 0,'0'0'0,"-25"-25"15,1 25 16,-26 25-15,0 74-16,1 0 16,49-24-1,25-51-15,24 26 16,50 0-16,249 148 31,-224-123-15,-174 49 15,-49-25-15,-25 25-16,-25-50 15,25-24-15,25-25 16,24-25 0,50 0-16,-49-100 31</inkml:trace>
  <inkml:trace contextRef="#ctx0" brushRef="#br0" timeOffset="298927.202">4961 11633 0,'0'0'0,"-25"0"0,50 0 47,49 0-32,26-24-15,-1 24 16,25-25 0,124 50 15,-298-25 16,25 24-32</inkml:trace>
  <inkml:trace contextRef="#ctx0" brushRef="#br0" timeOffset="300042.3495">6375 10046 0,'-25'0'15,"50"0"48,49 0-63,25 0 16,50 25-16,298-125 31,-298 26-16,-125 24 17,1 50-32</inkml:trace>
  <inkml:trace contextRef="#ctx0" brushRef="#br0" timeOffset="300258.8787">7144 9773 0,'0'0'15,"-50"-25"1,75 25-1,25 0-15,24 0 16,100 50 0,-125-25-1,-24 74 1,-149 50 0,-50-25-1,125-99 1,-1-25-1</inkml:trace>
  <inkml:trace contextRef="#ctx0" brushRef="#br0" timeOffset="300791.9973">8062 9996 0,'-25'25'16,"-25"25"-1,-24 24-15,-1-24 16,-24-1-16,49-49 16,26 25-1,-1-25 1,74 0-1,1 0 1,124 0 0,74 0-1,-149 0 1,-74 0-16,0 0 16,-75-25 15,-24-49-31,-1 24 15,1-49 1,-1-50 0</inkml:trace>
  <inkml:trace contextRef="#ctx0" brushRef="#br0" timeOffset="301025.0191">8384 9723 0,'0'0'0,"50"0"32,24 0-32,25-24 15,50-26 1,-124 25-1,0 0 1</inkml:trace>
  <inkml:trace contextRef="#ctx0" brushRef="#br0" timeOffset="301207.2106">8632 9475 0,'0'0'16,"-25"0"-1,25 75-15,0 49 16,0 25-1,0 99 1,75-124 0,24-75-1,-25-49 1,1-74 0</inkml:trace>
  <inkml:trace contextRef="#ctx0" brushRef="#br0" timeOffset="302239.0571">6127 12154 0,'0'0'0,"49"0"15,26-25 1,74 25 0,-1 0-16,-24 0 15,0 0 1,-49 0-16,-1 0 16,50 0 15</inkml:trace>
  <inkml:trace contextRef="#ctx0" brushRef="#br0" timeOffset="302456.4504">7094 11832 0,'0'0'0,"75"0"32,-26 0-32,1 0 15,-25 25 1,-1 99-1,-73-25 1,-26-25-16,1 1 16,24-1-16,1-24 15,-1-1 1,50 51-16</inkml:trace>
  <inkml:trace contextRef="#ctx0" brushRef="#br0" timeOffset="302922.9136">7937 12179 0,'0'0'16,"-24"0"-1,-26 25 1,-24 25 0,-75 49-1,25-25 1,74-49-1,50 0 1,50 24-16,49 1 16,0-50-1,0 0-15,75-25 32,-124 0-17,-25-74 1,-25 25-16,-25 24 15,-25-24-15,0-1 16,1 26 0,24-100-1</inkml:trace>
  <inkml:trace contextRef="#ctx0" brushRef="#br0" timeOffset="303247.3383">8706 11435 0,'0'0'0,"-74"0"16,0 0 0,-1 50-16,1-1 15,24 1-15,50-1 16,99 100-1,1-74 1,98 123 0,-49-24-1,-149-75 1,0-49-16,-75 24 16,1-24-16,-25-1 15,0-24-15,-25-50 31</inkml:trace>
  <inkml:trace contextRef="#ctx0" brushRef="#br0" timeOffset="307535.3181">15081 8558 0,'0'0'0,"-25"24"31,1 51-31,-1 49 16,25 25-16,0 74 15,0 25-15,49 74 16,1 75 0,0-25-16,24 25 15,-24 496 16,-50-570-15,0-274 0</inkml:trace>
  <inkml:trace contextRef="#ctx0" brushRef="#br0" timeOffset="331879.7516">21927 9649 0,'0'0'0,"0"-25"16,0 0-1,0 1 1,-24 24 0,-26 0-1,0 0 1,-24 0-16,24 0 16,-24 0-16,24 0 15,1 0 1,-51 471 15,175-173 0,-1-249-31,-24-49 16,24 0 0,1-74-16,74-174 15,-75 124 1,-49 0-1,0 24 1,-25 76-16,0 123 31,-25 149-15,50-198 0,74 24-1,-25-24 1,-24-50-1</inkml:trace>
  <inkml:trace contextRef="#ctx0" brushRef="#br0" timeOffset="332077.6611">22597 9922 0,'0'0'16,"50"-25"15,-1 25-15,1 0-1,-50 25 1,-25 24 0</inkml:trace>
  <inkml:trace contextRef="#ctx0" brushRef="#br0" timeOffset="332244.2651">22671 10220 0,'0'0'0,"-49"24"15,24 26-15,0 0 16,25 24 0,25-24-1,0-50-15,49 24 16,1-24 0,-26 0-16,1-24 31,-75-51-31</inkml:trace>
  <inkml:trace contextRef="#ctx0" brushRef="#br0" timeOffset="333976.1684">24309 9178 0,'0'0'0,"0"25"0,-25 24 16,-74 1-1,-1 24-15,1 1 16,50-26-16,-1-24 16,0 0-1,25 0-15,1-1 16,24 1-16,-25 0 15,124 149 17,372-26-1,-396-148-15,-26-24-1</inkml:trace>
  <inkml:trace contextRef="#ctx0" brushRef="#br0" timeOffset="334142.5711">23912 10319 0,'0'0'0,"0"25"16,0-1 0,173 26-1,-24-25 1,74-25-1,-123 49 1</inkml:trace>
  <inkml:trace contextRef="#ctx0" brushRef="#br0" timeOffset="335479.3512">26119 9550 0,'0'0'0,"-49"49"31,-50 26-31,-1 49 16,26-50-1,-1 1-15,26-26 16,24-24-16,25 0 47,50 0-47,-1 24 31,224-24-15,25-74-1,-149-76 1,-149 1-1,-25 25 1,-99-99 0,25 99-1,-50 99 1,198 74 31</inkml:trace>
  <inkml:trace contextRef="#ctx0" brushRef="#br0" timeOffset="335694.9835">26516 9376 0,'0'0'0,"75"-25"0,24-24 15,50 24 1,99-49 0,-174 24-1,-49 25-15,25-149 16</inkml:trace>
  <inkml:trace contextRef="#ctx0" brushRef="#br0" timeOffset="335923.6035">27037 8756 0,'0'0'16,"-99"0"-16,0 74 16,24 26-16,50 222 31,100-24-15,24-174-1,-25 0-15,1 0 16,-1-75-16,1 1 15,24-25 1,-49-75 0,-1 25-1</inkml:trace>
  <inkml:trace contextRef="#ctx0" brushRef="#br0" timeOffset="337514.7854">21357 11509 0,'0'0'0,"0"-24"0,0-1 15,25 25 16,49 74-31,25 25 16,0 1 0,100-26-16,24-49 15,0-25-15,398-223 47,-448 123-16,-98 150-15,-26 24 0,150 50-1,-75-74-15,0-25 16,24-25-16,-23-25 16,73-74-1,-124 49 1,26-49-1,-1 49 1,-50 50 0,26 25-1,123 74-15,-49-74 16,25-25 0,49 0-1,174-99 1,-199 25-1,174-75 1,-49 50 0,49 24-1,-25 50 1,-248 25 0,1 0-16,-51 0 15,-24 0-15,0 0 31</inkml:trace>
  <inkml:trace contextRef="#ctx0" brushRef="#br0" timeOffset="348814.9651">22771 4043 0,'0'0'0,"-25"99"16,-25 25 0,25 50-16,-24 0 15,24-26-15,25-48 16,0-75-1,25-25 1,0-50-16,-1-74 16,76-248 15,-26 173-31,1 26 16,-26 123-16,-24 50 15,-25 248 1,-50 149-1,50-248 1,0-100-16,0-24 16,25-25-1,0-74-15,149-199 16,-100 124 0,124-49-1,-123 272 16,-100 224-15,0-149 0,25-25-16,0-50 15,-49-24-15,49 24 16</inkml:trace>
  <inkml:trace contextRef="#ctx0" brushRef="#br0" timeOffset="348997.2861">24234 4242 0,'0'0'0,"25"0"0,0 0 47,-50 49-47,0-49 31</inkml:trace>
  <inkml:trace contextRef="#ctx0" brushRef="#br0" timeOffset="349210.6998">24234 4663 0,'0'0'0,"-25"50"16,25 24-1,25 125 1,50-100-1,24-74 1,-50-25 0,1 0-16,-75 0 31,50-25-15</inkml:trace>
  <inkml:trace contextRef="#ctx0" brushRef="#br0" timeOffset="360311.9649">22820 6896 0,'0'0'0,"25"0"15,-25 25 1,25 74-1,-25 50-15,0 24 16,-25-49 0,25-25-16,0-24 15,0-50-15,0-75 32,25-49-32,74-199 31,124 25 0,-198 273-15,-25 25 15</inkml:trace>
  <inkml:trace contextRef="#ctx0" brushRef="#br0" timeOffset="360471.5757">23540 7020 0,'0'0'0,"-25"0"0,50 0 31,-25 25-15,0-100-1</inkml:trace>
  <inkml:trace contextRef="#ctx0" brushRef="#br0" timeOffset="360649.3596">23416 7441 0,'0'0'0,"0"25"15,0 25-15,0-1 16,49 51 0,1-76-1,24-24 1,-74-24-1,25-26 1</inkml:trace>
  <inkml:trace contextRef="#ctx0" brushRef="#br0" timeOffset="361815.814">21729 6970 0,'0'0'16,"74"25"-1,50 0-15,0-25 16,0 0-16,-49-25 15,-125 50 17,-24 24-17,-1 1-15,-24 0 16,-25 24 15,223 25 0,25-49 1,-124 24-32,-49-24 31,-1 24-31,25-24 16,1-25-16,24 24 15,0-24 1,74 25-1,0-50 1,125-25 0,-125-25-1,1-74-15</inkml:trace>
  <inkml:trace contextRef="#ctx0" brushRef="#br0" timeOffset="362131.8425">24457 6449 0,'0'0'0,"25"0"16,0 50 0,-25 74-16,0 25 15,-25 24-15,-24 26 16,24-26 0,-50 1-16,1-25 15,-75-25-15,75 0 31</inkml:trace>
  <inkml:trace contextRef="#ctx0" brushRef="#br0" timeOffset="362401.647">21605 7069 0,'0'0'0,"-75"100"16,-24 98 0,50-49-1,73 248 1,150-50-1,-25-322 17</inkml:trace>
  <inkml:trace contextRef="#ctx0" brushRef="#br0" timeOffset="363113.8767">25028 7144 0,'0'0'0,"-99"74"0,49-24 16,-49 24-1,0 1-15,-1-1 16,26-24-16,24-26 15,50 1 1,50 0 0,124-25-1,99-50 32,-125-49-31,-98 74-1,-75-74 1,-24 25 0,-75-1-1,49 75 1</inkml:trace>
  <inkml:trace contextRef="#ctx0" brushRef="#br0" timeOffset="363297.4617">25251 6921 0,'0'0'0,"25"0"15,49-25 1,150-50-1,-125 50 1,-25 1 0,-24-51-16</inkml:trace>
  <inkml:trace contextRef="#ctx0" brushRef="#br0" timeOffset="363480.9187">25648 6524 0,'0'0'0,"-74"99"15,24 50-15,25 24 16,25 125 0,99-149-1,50-100 1,-99-49 15,49-99-31</inkml:trace>
  <inkml:trace contextRef="#ctx0" brushRef="#br0" timeOffset="377733.8861">21456 11013 0,'0'0'0,"25"0"16,74-25-1,75-49-15,74 0 16,25 24-16,-25 0 16,0 50-16,-75-24 15,-49-1 1,-74 0 0,-50 0-1</inkml:trace>
  <inkml:trace contextRef="#ctx0" brushRef="#br0" timeOffset="378033.1455">21630 11237 0,'0'0'0,"-25"0"16,99-25 15,75-25-15,50-24-1,24 24-15,-25-24 16,-24 49-16,-75 0 15,-74 0 1,0 25-16</inkml:trace>
  <inkml:trace contextRef="#ctx0" brushRef="#br0" timeOffset="378366.0775">22523 11088 0,'0'0'0,"-25"0"16,0 74 0,-49 25-1,-100 50 1,100-99 0,-1-25-1,125-25 1,49 0-1,0 0 1,25-25-16,-25-25 16,-49 1-16,-25 24 15,-50-74 1,-25 49 0,-49-49-1,74-25 1</inkml:trace>
  <inkml:trace contextRef="#ctx0" brushRef="#br0" timeOffset="380316.9083">11013 12750 0,'-49'-50'0,"-1"25"16,0 0-1,1 25-15,-26 75 16,1 49-16,49 25 15,0-25 1,25-50-16,50-49 16,0 0-1,123-199 1,-98-24 0,-26 74 15,-24 99-16,0 50 1,49 198 0,-49-124-1,50-49 1</inkml:trace>
  <inkml:trace contextRef="#ctx0" brushRef="#br0" timeOffset="380497.963">11286 13122 0,'0'0'0,"75"0"0,24 0 16,99-75 0,-148 1 15,-25 49-31</inkml:trace>
  <inkml:trace contextRef="#ctx0" brushRef="#br0" timeOffset="380631.383">11559 12675 0,'0'0'0,"-25"0"16,25 75-16,0 49 16,-25-25-1,1 50 1,-1-75-1</inkml:trace>
  <inkml:trace contextRef="#ctx0" brushRef="#br0" timeOffset="381200.7627">11509 12898 0,'0'0'0,"-24"0"15,-26 50 16,25 74-31,-74 273 32,124-323-17,-25-49 17</inkml:trace>
  <inkml:trace contextRef="#ctx0" brushRef="#br0" timeOffset="381351.4922">11534 13246 0,'0'0'0,"25"25"16,0 24-16,0 26 15,123 24 1,-98-50 0,0-49-16,-1 0 15</inkml:trace>
  <inkml:trace contextRef="#ctx0" brushRef="#br0" timeOffset="382645.2646">17909 12502 0,'0'0'0,"-25"-25"16,-24 25-16,-1-25 15,0 25 1,1 25-16,-1 49 16,1 75-16,49-25 15,0-50 1,0-24-16,223-199 47,-149-124-16,-24 323 0,-25 49-31,24-24 16,-24-26-1,49-24 1</inkml:trace>
  <inkml:trace contextRef="#ctx0" brushRef="#br0" timeOffset="383094.8246">18579 12502 0,'0'0'0,"0"24"0,0 100 16,25 50-16,24-50 15,1 25 1,-25-75-16,-1 1 16,-24-50-16,-74-25 31,-50-100 0</inkml:trace>
  <inkml:trace contextRef="#ctx0" brushRef="#br0" timeOffset="383199.1374">18430 13022 0,'-99'-99'31,"198"198"-31,-223-198 16,99 149-16,25 24 16,25-49-1,24 0-15,-24-50 32</inkml:trace>
  <inkml:trace contextRef="#ctx0" brushRef="#br0" timeOffset="383313.056">18976 12923 0,'24'50'16,"-48"-100"-16,48 149 0,-24-74 16,0 0-16,0-149 31</inkml:trace>
  <inkml:trace contextRef="#ctx0" brushRef="#br0" timeOffset="388256.2031">15156 15106 0,'0'0'0,"24"25"47,1 74-31,-25 0-16,0 75 15,0 24 1,25-74-16,-25 25 16,0-50-1,74 25 16,51-124 1,48 25-17,125-25 1,-75-25 0,298-74-1,-223 25-15,-1 24 16,-24 25-1,25-24-15,-25 24 16,-25-25-16,-25 1 16,0 24-1,-49 25-15,49-25 32,-74 25-17,-100 25 1,1-25-1,-25-50 48,0 1-47,-1-1-16,26-24 15,-25 24 1,-25 1-16,0-26 15,0 1 1,0-1-16,25-148 16,-25 74-1,49-99 17,-49 149-32,-24 74 15,24-24-15,-25 24 16,0 0-1,0 25 48,-25 0-47,1 0-16,-1 0 15,-24 0-15,-25 0 16,-149 50-1,124-50 1,-124 24 0,148-24-1,1 0 1,-25 0-16,25 0 16,-174 0-1,124 25 1,-149 50-1,1-26 1,173 1 0,-25-25-16,-124 24 15,149-24 1,0 0-16,25 24 16,-75 1-1,100-25 1,-1 24-1,26-24-15,-1 0 16,1-25 0,-26 0-16,26 25 15,24 0-15,-25-25 16,25 24 0,-24-24-1,24 25-15,-25 0 16,-24-25-1,24 25 1,25-25 0,1 0 46,-1 0-46,0 0-1</inkml:trace>
  <inkml:trace contextRef="#ctx0" brushRef="#br0" timeOffset="389488.1916">20340 14511 0,'0'0'0,"0"49"31,25 75-31,-25 25 16,0 25 0,-25-50-16,25-50 15,25-123 16,24-100-31,26-25 16,73-99 15,-123 695 1,25-248 14,24-323-30,-49 74 0,0 26-16,0 24 15,0 75 1,-25 74-16,0-50 16,0-49-1,-124-25 1</inkml:trace>
  <inkml:trace contextRef="#ctx0" brushRef="#br0" timeOffset="389638.28">21307 14436 0,'0'0'0,"25"0"16,0 0-1,-25 25 1,0-199-1</inkml:trace>
  <inkml:trace contextRef="#ctx0" brushRef="#br0" timeOffset="389824.6845">21208 14709 0,'25'25'0,"0"25"15,-1 24-15,1 50 16,25 0-1,-25-124 1,-1 0 0,1-74-1,-25-1 17</inkml:trace>
  <inkml:trace contextRef="#ctx0" brushRef="#br0" timeOffset="390654.8409">22027 14064 0,'0'0'0,"0"-25"0,24 25 15,51 0 1,-1 0-16,50 25 16,-25 25-16,1 24 15,-26-24 1,-49-1-16,0 150 31,-174-125 16,124-24-47</inkml:trace>
  <inkml:trace contextRef="#ctx0" brushRef="#br0" timeOffset="390784.0127">22498 15007 0,'0'0'0,"25"49"15,-1 1-15,26 0 16,-25-26-1,0 1-15,-100-25 16,150 0 0</inkml:trace>
  <inkml:trace contextRef="#ctx0" brushRef="#br0" timeOffset="403767.7739">14585 14114 0,'0'0'0,"25"49"15,-25 26 1,0 49 0,25 50-16,-25 74 15,49 24-15,-49 51 16,25 24-1,25-74-15,-25 25 16,-1-50 0,-24 223-1,0-74 1,25-75 0,0-148-1,-25-100 1,0-98 15</inkml:trace>
  <inkml:trace contextRef="#ctx0" brushRef="#br0" timeOffset="405589.605">10914 16867 0,'0'0'16,"0"25"-1,0 49-15,25 75 16,-25-25-16,0 50 16,0 0-1,0 24-15,25-74 16,-25-25-1,74-24 17,0-75-1,1 0-15,49 0-1,99 0 1,100-25-1,98-50 1,-49 26 0,-173-1-1,98-24 1,-73 24 15,-51 50-15,-98-25-1,-26 25 1,-24 0 0,0 0 31,25-24-32,49 24 1,-25 0-1,-24-25 1,-1 25 0,-24-25-16,0 25 15,0 0 1,0 0 0,24 0-1,-24 0 1,0 0-1,0-25 1,-1 25 15,1 0-31,0 0 16,-25-25 62,0-24-62,25 24-16,-25-50 15,0 51-15,0-76 32,-25-123-17,0-50 1,25 174-1,0 25 1,-25 24 0,-24 25-1,49-24 1,-25 49 15,0 0-15,-24 25-1,24-25-15,-25 24 16,25-24-16,-49 0 16,0 25-1,-1 0-15,-74 0 16,25 0 15,-124 24-15,-25 1-1,149-1 1,0-24-16,25 0 16,-124 0-1,124-25-15,-25 0 16,-100 25 0,125-25-1,25 24-15,-25-24 16,24 25-16,1 0 15,24-25 1,1 0-16,-51 0 16,51 0-1,-26 25 1</inkml:trace>
  <inkml:trace contextRef="#ctx0" brushRef="#br0" timeOffset="406305.799">8806 16272 0,'0'0'0,"24"49"16,1 1-1,25 74-15,-50 25 16,0 0 0,0-25-16,0-25 15,0-49 1,25-150 15,148-272 0,-98 298-15,-1 24 0,-223 50-1</inkml:trace>
  <inkml:trace contextRef="#ctx0" brushRef="#br0" timeOffset="406464.0682">9599 16545 0,'-24'49'47,"24"51"-31</inkml:trace>
  <inkml:trace contextRef="#ctx0" brushRef="#br0" timeOffset="406672.4016">9575 16917 0,'0'0'0,"0"25"15,24 49 1,1 25-16,50 25 16,-26-74 15,1-75-16,-25 0 1,-25 0-16,0 1 16,24-26-16</inkml:trace>
  <inkml:trace contextRef="#ctx0" brushRef="#br0" timeOffset="409616.2038">14015 12948 0,'0'0'0,"0"50"31,49 24-31,1 50 16,24-25-16,-24 1 16,-1-26-16,-24-24 15,0-1 1</inkml:trace>
  <inkml:trace contextRef="#ctx0" brushRef="#br0" timeOffset="409852.4739">14560 13320 0,'0'0'0,"-24"50"0,24 74 15,0-25 1,-25 75-1,25-150 1,-25-24 0,-174-124-1,125 75 1,0 24 0,49-74-1</inkml:trace>
  <inkml:trace contextRef="#ctx0" brushRef="#br0" timeOffset="543855.4941">8930 8235 0,'0'0'15,"0"-49"-15,0-26 16,0 26 0,0 24-16,24 25 15,26 0 1,0 49-1,-1 1-15,26 74 16,322 446 15,-125-470 1,-222-125-17</inkml:trace>
  <inkml:trace contextRef="#ctx0" brushRef="#br0" timeOffset="544041.9374">9897 8632 0,'0'0'16,"-25"0"-1,0 25-15,1 24 16,-51 51 0,1-51-1,24-24-15,-24-25 16,-25 25-16,49-25 15,-99 0 1,100-75 0</inkml:trace>
  <inkml:trace contextRef="#ctx0" brushRef="#br0" timeOffset="706562.3499">7615 13915 0,'0'0'0,"0"-24"16,0 73 0,0 125-1,0 74-15,0-25 16,0-24-16,0-26 15,0-74 1,25-24-16,-25-26 16,0-98 15</inkml:trace>
  <inkml:trace contextRef="#ctx0" brushRef="#br0" timeOffset="706980.8724">6871 13940 0,'0'0'0,"-99"149"0,-1 322 15,125-148 1,174 198 15,173-273-15,-149-223-1,0-50-15,199-298 16,-273 100-16,-50 25 16,-74-1-1,-124-322 1,-1 224-1,-24 49-15,0 24 16,0 125-16,0 99 16,-198 174-1,49 123 1,199-148 0,49-149-1</inkml:trace>
  <inkml:trace contextRef="#ctx0" brushRef="#br0" timeOffset="721600.234">1265 9178 0,'0'0'0,"-50"0"0,26 0 15,-1 49-15,25 100 16,0 25 0,0-1-16,49-49 15,51-49-15,-1-75 16,298-323 31,-546 100-16,25 174-31,-149 197 31,223-24-31,26 0 16,24-74 0</inkml:trace>
  <inkml:trace contextRef="#ctx0" brushRef="#br0" timeOffset="721783.2527">2406 9227 0,'0'0'0,"-25"75"0,0 24 16,1 75-16,24-1 31,0 1-31,49-75 15,26-49-15,24-1 16,0-49 0</inkml:trace>
  <inkml:trace contextRef="#ctx0" brushRef="#br0" timeOffset="722049.3652">3001 9327 0,'0'0'0,"-24"124"15,-1 49-15,0 1 16,0-1 0,75-197-1,-1-76 1,26-73-16,-1 49 16,1 25-1,24 49 1,-25 124-1,-74 1 1,-25 148 0,25-99-1</inkml:trace>
  <inkml:trace contextRef="#ctx0" brushRef="#br0" timeOffset="722234.0558">3894 9277 0,'0'0'0,"50"50"16,-25 49 0,0 25-16,-25 25 15,-25 198 1,-124-74 0,75-124-1</inkml:trace>
  <inkml:trace contextRef="#ctx0" brushRef="#br0" timeOffset="722668.9384">670 13221 0,'0'0'16,"-25"124"-16,25 99 15,0-49 1,124 74 0,149-199-1,-149-148 1,0-25-16,-50-25 16,-49-24-16,-50 74 15,-173-1 1,-75 224-1,174 0 1,49-24-16,25-26 16</inkml:trace>
  <inkml:trace contextRef="#ctx0" brushRef="#br0" timeOffset="722898.0964">1860 12898 0,'0'0'0,"-24"124"16,-1 25-16,25 50 16,0-1-1,99 50 1,-25-173-1,26-125 1</inkml:trace>
  <inkml:trace contextRef="#ctx0" brushRef="#br0" timeOffset="723131.3831">2704 12725 0,'0'0'0,"49"74"15,-24 100 1,-25 297 0,0-272-1,25-100 1,49-25-16</inkml:trace>
  <inkml:trace contextRef="#ctx0" brushRef="#br0" timeOffset="723315.1749">3621 12849 0,'0'0'0,"50"0"15,-25 74 1,0 25-1,-25 75-15,-25 25 16,-50-1-16,1-49 16,0-25-1,-1-75-15</inkml:trace>
  <inkml:trace contextRef="#ctx0" brushRef="#br0" timeOffset="725637.8509">2406 10567 0,'0'0'0,"-25"0"0,25 49 31,0 100-31,0 25 16,25 49-16,0 50 15,0-75 1,-25 1-16,24-50 16,-24-75 15,25-24-16</inkml:trace>
  <inkml:trace contextRef="#ctx0" brushRef="#br0" timeOffset="725912.3479">2034 10964 0,'0'0'0,"25"-75"16,49-24-1,25-25-15,174-99 16,-198 148 15,-1 51-31,-24-1 16,-1 25-16,1 74 0,-25 50 16,24 75-1,1 123 1,-50-173-1,-25-25 1,25 74-16</inkml:trace>
  <inkml:trace contextRef="#ctx0" brushRef="#br0" timeOffset="726195.5074">2257 11881 0,'0'0'0,"25"50"16,49 0 0,100-50-1,-50-25 1,99-198-1,-99 24 1,-99 174 0,-50 25-1,1 100 1</inkml:trace>
  <inkml:trace contextRef="#ctx0" brushRef="#br0" timeOffset="730179.1399">3721 14387 0,'0'0'0,"0"25"46,0-1-30,25-24 15,-1 25-31,1 25 16,-50 272 0,25-247 15,-24-75-16,-1 24 1,0 76 0,50-26-1</inkml:trace>
  <inkml:trace contextRef="#ctx0" brushRef="#br0" timeOffset="730707.8009">4366 15007 0,'0'0'0,"0"99"0,-75 25 16,1 0-1,-1 25 1,-173 74 15,174-223-31</inkml:trace>
  <inkml:trace contextRef="#ctx0" brushRef="#br0" timeOffset="730840.9726">3225 15056 0,'0'0'0,"-25"50"16,-25 49-16,1 0 16,49 1-1,74-125 1</inkml:trace>
  <inkml:trace contextRef="#ctx0" brushRef="#br0" timeOffset="730974.3508">4291 14610 0,'0'0'0,"75"25"16,-1 24-16,-49 1 15,0 0 1,-25-26 0</inkml:trace>
  <inkml:trace contextRef="#ctx0" brushRef="#br0" timeOffset="733466.0395">5606 15528 0,'0'0'0,"0"25"16,0 148 0,0 50-1,0 100-15,25-1 16,-25-74-16,0-74 16</inkml:trace>
  <inkml:trace contextRef="#ctx0" brushRef="#br0" timeOffset="734203.1219">4911 8037 0,'0'0'0,"25"49"0,0 100 16,25 124-1,-26 0-15,-24 25 16,0-50-16,25-75 63</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2:53:46.580"/>
    </inkml:context>
    <inkml:brush xml:id="br0">
      <inkml:brushProperty name="width" value="0.05292" units="cm"/>
      <inkml:brushProperty name="height" value="0.05292" units="cm"/>
      <inkml:brushProperty name="color" value="#FF0000"/>
    </inkml:brush>
  </inkml:definitions>
  <inkml:trace contextRef="#ctx0" brushRef="#br0">10716 1612 0,'0'0'0,"0"75"31,24 24-31,26 50 16,24 0-16,26-50 16,-1 0-1,-25-25-15,-49-74 32</inkml:trace>
  <inkml:trace contextRef="#ctx0" brushRef="#br0" timeOffset="152.5235">11286 1662 0,'0'0'0,"-174"223"15,50-49 1,50-1-16,0-49 16,-1-74-1</inkml:trace>
  <inkml:trace contextRef="#ctx0" brushRef="#br0" timeOffset="633.9252">12502 1910 0,'0'0'0,"24"-25"31,51 25-31,49 0 16,25 0-16,49-25 15,1 25 1,24 0-16,446-24 31,-495 24-31,74-25 32</inkml:trace>
  <inkml:trace contextRef="#ctx0" brushRef="#br0" timeOffset="868.7534">14511 1439 0,'0'0'16,"25"0"-16,49 0 16,25 74-1,-49 100 1,-125 24-1,26-123 1,-26-26-16,1 1 16,24-25-16,26-25 15,24-25 1</inkml:trace>
  <inkml:trace contextRef="#ctx0" brushRef="#br0" timeOffset="1419.3539">15553 1091 0,'0'0'0,"-25"0"0,0 50 15,0 24 1,0 26-16,75 148 16,0-199-1,24-24-15,-24-25 16,74-50 0,-50-74-1,-49 75 1,0 74-1,24 148 1,-24 1 15,0 148-15,-25-98 0,-50-76-1,25-148 1,1-24-16,-1-26 15,0-49-15,25 24 16,74-49 0,26 75-1,148-75 1,-124 74-16,0-24 16,-25 24-16,-49 25 15,-26 25-15,-24-99 16</inkml:trace>
  <inkml:trace contextRef="#ctx0" brushRef="#br0" timeOffset="21199.8894">6747 8359 0,'0'0'0,"-25"25"16,75 0 31,24-25-47,1 0 16,-1 0-16,25 0 15,50 0 1,297-25 15,-49-25 0,-347 50-15,-25 0-16,-75 0 78</inkml:trace>
  <inkml:trace contextRef="#ctx0" brushRef="#br0" timeOffset="23248.049">9897 8260 0,'25'25'15,"-25"49"1,25 75-1,-1 0-15,1-25 16,0-25-16,-25-25 16,0-24-1</inkml:trace>
  <inkml:trace contextRef="#ctx0" brushRef="#br0" timeOffset="23527.6788">9699 8434 0,'0'0'0,"-50"0"16,100-25 15,24 0-15,25-25-16,-24-24 15,-1 49 1,-24 0-1,-1 25 1,1 50 0,24 148-1,-24-24 1,-25-149 0,0 24-1</inkml:trace>
  <inkml:trace contextRef="#ctx0" brushRef="#br0" timeOffset="28885.0938">11906 8235 0,'0'0'0,"-49"25"16,24-25 0,50 0 46,24 0-46,1 0-16,-25 0 15,74 0 17,0 0-17,25 0 1,-25 50-1,-74-50 1,50 0 0,24 0-1,25 0 1,-25 0 0,-25 0-16,1 24 15,-1-24-15,1 0 16,49 0-1,-25 0 1,-49 0 0,-1 0-1,1 0 1,-1 0-16,1 0 16,49 0-1,-49 0 1,49 0-1,-25 0 1,26 0 0,-1 0-1,-50 0 1,51 0 0,-76 0-16,26 0 15,0 0 1,-25 0-16,99 0 15,-75 0 1,50 0 0,25 0-1,-74 0 17,49 0-17,-24 0 1,-1 0-1,0 0 1,-24 0 0,49 0-1,1 0 1,-1 0 0,-50 25-1,-24-25-15,25 0 16,-1 0-16,1 0 15,24 0 1,-49 0 0,25 0-1,-25 0 1,-1-25 0,1 25-16,0 0 15,49 0 1,-49 0-1,50 0 1,-51 0-16,1 0 16,0 0-16,25-24 15,24 24 1,-24 0 0,-1 0-1,1 0 1,-199 0 31,199 0 0</inkml:trace>
  <inkml:trace contextRef="#ctx0" brushRef="#br0" timeOffset="36415.5428">15553 6871 0,'0'0'0,"-75"0"15,-24 0 1,24 25-16,1 24 16,24 26-1,1 49-15,24 49 16,0-24-16,25 25 15,0-25-15,0-50 16,447 273 15,24-471 16,-248-249-31,-173 1-1,-174 74 1,25 199 0,-50 24-1,-25 125 1,100-26 0,-25 26-1,99-26 1</inkml:trace>
  <inkml:trace contextRef="#ctx0" brushRef="#br0" timeOffset="37548.1516">19075 8210 0,'0'0'0,"0"25"16,49 0-1,51 0-15,73-25 16,51 0 0,24 25-16,74-25 15,-24 0-15,495 0 47,-520-25-31</inkml:trace>
  <inkml:trace contextRef="#ctx0" brushRef="#br0" timeOffset="42543.8084">11187 8136 0,'0'0'0,"-75"0"0,1 0 16,24 50-16,-24-1 15,49 50 1,0 50-16,1 50 16,24-1-16,24-49 15,1-25 1,25-74-16,-25-26 16,99-272 15,-100 0-16,1 174 1,25 99 0,-25 99-1,74 99 1,25-99 0,-99-99-1,0 24 1</inkml:trace>
  <inkml:trace contextRef="#ctx0" brushRef="#br0" timeOffset="43009.2364">11261 8384 0,'0'0'0,"-74"0"16,24 50-16,50 148 15,25 0-15,0 1 16,74-100 0,-24-49-1,24-50-15,0-50 16,-49-223 0,-150-74-1,-24 198 1,-149 0-1,75 273 1,148 75 0,1-1-16,123 75 15,1-198 1,73 24 0</inkml:trace>
  <inkml:trace contextRef="#ctx0" brushRef="#br0" timeOffset="43492.6983">14238 10170 0,'0'0'16,"-124"0"-16,-50 174 15,100-1 1,49 125-1,75-224 1,24-74 15,25 0-31,-24-99 16,-1 0-16,0 0 16,1 49-1,-75 75 16,25 49-31,-25 25 16,49 75 0,-24-100-1,50-49 1</inkml:trace>
  <inkml:trace contextRef="#ctx0" brushRef="#br0" timeOffset="43625.8844">14932 10220 0,'0'0'0,"0"49"31,25-24-15,-74 25 0</inkml:trace>
  <inkml:trace contextRef="#ctx0" brushRef="#br0" timeOffset="43808.2476">15032 10592 0,'0'0'0,"0"24"0,0 26 16,0 49-1,49 75 1,1-100 0,24-74-1,-49-25 1,25-24-1</inkml:trace>
  <inkml:trace contextRef="#ctx0" brushRef="#br0" timeOffset="44041.8317">15776 10244 0,'0'0'0,"25"-24"16,49-1-1,124 0 1,-98 25 0,-26 0-1,-148 0-15</inkml:trace>
  <inkml:trace contextRef="#ctx0" brushRef="#br0" timeOffset="44178.2191">15900 10666 0,'0'0'0,"-50"0"0,125 0 16,24 0 0,25-25-1,124-24 1,-124 49-1</inkml:trace>
  <inkml:trace contextRef="#ctx0" brushRef="#br0" timeOffset="48603.506">17760 9178 0,'0'0'0,"0"25"0,-25 24 15,25 100 1,0 0-16,0-25 15,0 0 1,0-50-16,0-49 16,0-99 15,75-199-15,-26 174-16,51 49 46,-100 124-46,0 26 16,0 98 0,0-148-1,24-50-15,26-50 16,0-49 0,24-25-1,-49 124 1,24 99-1,-24-25-15,0 26 16,0-51 0</inkml:trace>
  <inkml:trace contextRef="#ctx0" brushRef="#br0" timeOffset="48770.751">18554 9227 0,'0'0'0,"25"0"16,0 0-16,-1 25 15,-24 25 1,0-1 0,0 1-1</inkml:trace>
  <inkml:trace contextRef="#ctx0" brushRef="#br0" timeOffset="48987.2639">18604 9525 0,'0'25'15,"24"0"1,1 24-16,25 1 16,24 49-1,-49-49 1,25-26 15,-1-24-15,-24-24-1,-25-51 1</inkml:trace>
  <inkml:trace contextRef="#ctx0" brushRef="#br0" timeOffset="51584.3104">17785 10418 0,'0'0'0,"0"-25"0,0 0 15,25 25 1,24-24-1,1 24 1,24 0-16,26 0 16,48 0-16,26 0 15,49-25 1,447-149 15,-521 149 0,-199 1-15,1-26-16</inkml:trace>
  <inkml:trace contextRef="#ctx0" brushRef="#br0" timeOffset="52047.9995">18380 10666 0,'25'50'15,"0"49"1,0 0-16,-1 25 16,-24 25-16,0-50 15,0-24 1,0-100 15,25-74-15,0-26-16,25 26 15,74-74 17,-50 98-32,-24 50 15,-25 25-15,-1 0 16,-24-24 0,25 73 30</inkml:trace>
  <inkml:trace contextRef="#ctx0" brushRef="#br0" timeOffset="52216.4567">18976 10889 0,'24'25'31,"-24"0"-16,0 0 1,25-50 0</inkml:trace>
  <inkml:trace contextRef="#ctx0" brushRef="#br0" timeOffset="52384.9852">18976 11237 0,'0'0'0,"0"24"16,0 26-1,49 24 1,1-49 0,49-25-1,-49-49 1,-26-75 0</inkml:trace>
  <inkml:trace contextRef="#ctx0" brushRef="#br0" timeOffset="53440.4914">18976 10864 0,'0'0'0,"-25"0"15,25 50 32,25-25-31,-1 0-16,-24-1 15,25-24-15,0 0 16,-25-24 0,0-76 15,-25 100 0,25 25-15,25-25 31,0 0-32,0 0 1,-25-25-16,-75-49 31</inkml:trace>
  <inkml:trace contextRef="#ctx0" brushRef="#br0" timeOffset="55613.1368">19720 9079 0,'0'0'0,"0"49"16,25 1-16,-1 49 15,-24 50 1,0 49-16,0 25 16,25 26-16,0-1 15,0 0 1,24-50-16,1-49 15,49 421 17,-99-272-1,0-248-15,-25-50 15,1 0-16,-1-25-15,-25 25 16,1 0-16,-1 0 16,-24-25-1,-1 25-15</inkml:trace>
  <inkml:trace contextRef="#ctx0" brushRef="#br0" timeOffset="56309.1031">16917 9401 0,'0'0'0,"25"74"0,-25 1 16,0 49-16,-25 273 31,25 818 0,74-892 1,149-175-1,-148-123-15,24 25-1,124-1 1,-99-49-16,-49 0 15</inkml:trace>
  <inkml:trace contextRef="#ctx0" brushRef="#br0" timeOffset="145286.4268">7441 7069 0,'0'0'0,"-99"0"15,0 25-15,0 25 16,0-1-1,49 26-15,0 24 16,50 75-16,0 74 16,75-25-1,24-49-15,50-75 16,49-50 0,472-148 15,-422-25-31,273-446 31,-496 446-31,-75 0 16,-49 24-1,-50 1-15,0 50 16,0 49-16,-24 49 16,24 100-1,-99 0 1</inkml:trace>
  <inkml:trace contextRef="#ctx0" brushRef="#br0" timeOffset="262980.4723">17785 8458 0,'0'0'0,"-124"-24"0,0-1 15,-25 25 1,25 0-16,-25 0 16,-24 25-16,24 49 15,25 25 1,25 25-16,-75 248 31,25 348 0,50 569 1,248-371-1,99-397-16,-75-273-15,26-74 16,49-50-16,25 25 16,396 0-1,-297-125 1,397-148 0,-124-149-1,-372 100 1,-50-100-1,-24 25 1,-50-50-16,-25-24 0,-25-1 16,0 1-1,-74-397 1,-50 346 0,-148-321-1,-100 173 1,49 347-1,-24 75-15,-372 25 16,298 123 0</inkml:trace>
  <inkml:trace contextRef="#ctx0" brushRef="#br0" timeOffset="886279.8604">18479 12229 0,'0'0'0,"25"25"15,0 49 1,-25 100-16,0 49 16,0 25-16,-25-25 15,25 0 1,0-74-16,0-74 16,0-26-1</inkml:trace>
  <inkml:trace contextRef="#ctx0" brushRef="#br0" timeOffset="886499.9189">18306 13593 0,'0'0'0,"0"248"15,25-50-15,24 26 16,50-100 0,150-75-1,-1-148 1,-75-149-1,-123 99 1,-1 50 31</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03:19.342"/>
    </inkml:context>
    <inkml:brush xml:id="br0">
      <inkml:brushProperty name="width" value="0.05292" units="cm"/>
      <inkml:brushProperty name="height" value="0.05292" units="cm"/>
      <inkml:brushProperty name="color" value="#FF0000"/>
    </inkml:brush>
  </inkml:definitions>
  <inkml:trace contextRef="#ctx0" brushRef="#br0">18132 9599 0,'0'0'0,"-49"0"15,-1 25-15,0 74 16,26 75 0,24-50-16,24 25 15,51-75-15,24-49 16,25-25 0,0-74-16,-25-50 15,-49 0 1,-224-224 15,-49 472 0,223-49-15,50-199 0</inkml:trace>
  <inkml:trace contextRef="#ctx0" brushRef="#br0" timeOffset="252.5145">19496 8930 0,'0'0'0,"-74"24"16,0 51-1,-26 198 1,51 173-1,49-198 1,99 124 0,50-148-1,25-125 1,-100-149 0</inkml:trace>
  <inkml:trace contextRef="#ctx0" brushRef="#br0" timeOffset="499.2679">20513 9004 0,'0'0'16,"-24"25"-16,-1 99 15,-25 223 1,25 25 0,50-223-1,25-99 1,49-125-16</inkml:trace>
  <inkml:trace contextRef="#ctx0" brushRef="#br0" timeOffset="748.7159">20836 9823 0,'0'0'0,"-25"124"16,25-50 0,0-24-16,50-50 15,74-124 17,0-124-17,-124 148 1,0 76-1,-25 24-15,-25 24 16,26 51-16,24 24 16,-25-25-1</inkml:trace>
  <inkml:trace contextRef="#ctx0" brushRef="#br0" timeOffset="1032.1477">21431 9550 0,'0'0'0,"25"49"16,-25 26-1,0 49-15,25 99 32,-25 0-17,-25-148 1,-49 24-1,24-99 1,25 0 0,25-74-16,25-50 15,25 49 1,-1 50-16,1-24 16,24-1-1,-99-49 1</inkml:trace>
  <inkml:trace contextRef="#ctx0" brushRef="#br0" timeOffset="1355.0652">22151 9203 0,'0'0'0,"-50"0"0,25 49 15,-49 174 1,24-99 0,25-24-1,75-100 1,0-75 0,-1 1-16,1 24 15,-1 50-15,-24 0 16,25 25-16,-50 49 15,25 75 1,-25-124 0,24-199 15</inkml:trace>
  <inkml:trace contextRef="#ctx0" brushRef="#br0" timeOffset="1571.3725">23267 8806 0,'0'0'0,"49"74"16,1 50-16,24 0 16,1 223-1,-75-173 1,-75 99-1,-24-199 1,25-272 0</inkml:trace>
  <inkml:trace contextRef="#ctx0" brushRef="#br0" timeOffset="30871.0538">24507 8781 0,'0'0'0,"-25"0"16,75 0 31,-1 0-47,1 0 15,-75 74 16,-74 50-31,-25 25 16,25-50 0,0-49 15</inkml:trace>
  <inkml:trace contextRef="#ctx0" brushRef="#br0" timeOffset="31003.6736">24656 8930 0,'0'0'0,"173"49"16,-73-24-16,-26 25 16,1-1-1,-100-49 1,0 50 0</inkml:trace>
  <inkml:trace contextRef="#ctx0" brushRef="#br0" timeOffset="31158.9195">24581 9327 0,'0'0'0,"50"0"31,124-25-15,-100 25 0,1 0-1,-125 49 1</inkml:trace>
  <inkml:trace contextRef="#ctx0" brushRef="#br0" timeOffset="31403.2109">24705 9550 0,'-74'49'0,"148"-98"0,-222 123 16,123-24-16,74-50 47,1 0-47,24 0 15,-24 0-15,24 0 16,-49 25-1,0 49-15,-25 50 32,-25-74-17,-24-26-15,24-24 16,0 0-16,0 0 16,-24-24-1,-26-26 1</inkml:trace>
  <inkml:trace contextRef="#ctx0" brushRef="#br0" timeOffset="32043.2966">25549 8657 0,'0'0'0,"-25"25"0,25 24 16,25-24-1,24 0-15,-24-25 16,50 0-16,-1-50 16,0 25-1,-24 1-15,0 24 16,-50 49 0,-323 373 15,199-372 0,174-50-15,49 0-1,149-75 1,-99 50 0,-174 25 15,-74 124-16</inkml:trace>
  <inkml:trace contextRef="#ctx0" brushRef="#br0" timeOffset="32202.3755">25301 9599 0,'0'25'16,"0"-50"-16,49 125 16,26-51-16,24-49 15,25 0 1,124-124-1,-198 75 1,-50-26-16</inkml:trace>
  <inkml:trace contextRef="#ctx0" brushRef="#br0" timeOffset="32335.73">25747 9376 0,'0'0'0,"-74"223"15,24-74 1,25 25-16,1-100 15,24-24 1,49-50 0</inkml:trace>
  <inkml:trace contextRef="#ctx0" brushRef="#br0" timeOffset="32468.6671">25921 9401 0,'0'0'16,"0"74"-16,-25 50 15,-49 298 1,49-323 0,25-74-1</inkml:trace>
  <inkml:trace contextRef="#ctx0" brushRef="#br0" timeOffset="32823.6807">26615 8954 0,'0'0'0,"75"0"0,49-74 16,49 24-1,-24 1-15,-25 24 16,-49 25-1,-50 25-15,-50 0 16,-25-1 0</inkml:trace>
  <inkml:trace contextRef="#ctx0" brushRef="#br0" timeOffset="32982.962">26913 9203 0,'-50'74'15,"100"-148"-15,-199 446 16,100-199-16,24 1 15,25-25 1,25-199 31</inkml:trace>
  <inkml:trace contextRef="#ctx0" brushRef="#br0" timeOffset="33118.3296">26814 9823 0,'0'0'16,"74"-174"-16,1 100 15,24 24-15,0 50 16,-24 25-1,24 49-15,-25 100 16,-74-100 15,-49 1-15,24-249-16</inkml:trace>
  <inkml:trace contextRef="#ctx0" brushRef="#br0" timeOffset="33300.9683">27161 9227 0,'0'0'0,"-49"75"15,-26 74-15,-24-25 16,-25 24 0,99-148-1,25-24 16</inkml:trace>
  <inkml:trace contextRef="#ctx0" brushRef="#br0" timeOffset="33467.3999">26987 9674 0,'0'0'15,"0"124"1,0-50-16,0-24 16,0-25-1,50-50 1,-25 25-1,0-25 1,24-25 0,1 1-16</inkml:trace>
  <inkml:trace contextRef="#ctx0" brushRef="#br0" timeOffset="33701.2745">27434 9277 0,'0'0'15,"-25"0"-15,-24 99 16,-26 0-16,-24 75 16,74-75 15,75-99-15,-25 0-1,24 50 1,50-1-1,-74-49 1,0-24 0</inkml:trace>
  <inkml:trace contextRef="#ctx0" brushRef="#br0" timeOffset="34052.9961">28625 8756 0,'0'0'0,"-25"25"0,-25 0 31,-173 148-15,49-49-1,100-74 1,74-75-1,25 0 1,0 25 0,-1 199-1,-24-26 1,0 199 0,-24-148-1,24-175 1,-25-24-16,50-25 15</inkml:trace>
  <inkml:trace contextRef="#ctx0" brushRef="#br0" timeOffset="34219.2979">28476 9203 0,'0'0'0,"25"0"0,-1 0 16,-24 24-1,0 26 1,-49 0 0,-1-75-1</inkml:trace>
  <inkml:trace contextRef="#ctx0" brushRef="#br0" timeOffset="34367.0779">28253 9451 0,'-25'0'15,"50"0"-15,-25 0 16,49 0-1,75 0 1,-99 24 0,-50 1 15,-24 0-31</inkml:trace>
  <inkml:trace contextRef="#ctx0" brushRef="#br0" timeOffset="34500.5681">28153 9723 0,'0'0'15,"-99"25"1,99 0-16,-25 0 15,75 24 1,0-49 0,148-49-1,-99-50 1,25-50-16</inkml:trace>
  <inkml:trace contextRef="#ctx0" brushRef="#br0" timeOffset="34749.723">29121 8806 0,'0'0'0,"0"49"0,-75 26 16,-24 49-16,25-25 15,-26 0 17,76-49-17,73-50 1,100-25-1,-50 25 1,25 25 0,-124 49-1,-49-49 1,-26 0 0</inkml:trace>
  <inkml:trace contextRef="#ctx0" brushRef="#br0" timeOffset="34923.5538">28724 9599 0,'25'0'0,"24"0"16,26 0-1,-26 50-15,1 0 32,-50-1-32,-25 125 15,-25-125-15,-24 1 16,-75-50-1</inkml:trace>
  <inkml:trace contextRef="#ctx0" brushRef="#br0" timeOffset="35049.3608">28749 9922 0,'0'0'15,"74"0"1,25 49-16,0-49 16,150 75-1,-175-75 1,-24 0-1</inkml:trace>
  <inkml:trace contextRef="#ctx0" brushRef="#br0" timeOffset="35948.4358">19100 11658 0,'0'0'0,"-100"50"0,1 74 16,25 74-16,-1 1 15,75-26 1,25-73-16,50-26 15,24-74-15,25 0 16,173-347 15,-545 99 16,25 248-31,124 99-1,99-50 1,0 1-16</inkml:trace>
  <inkml:trace contextRef="#ctx0" brushRef="#br0" timeOffset="36314.3638">20042 11509 0,'0'0'0,"-49"100"15,-26 73-15,50 75 16,25-49 0,75 123-1,49-148 1,-75-174-1,1 0 1</inkml:trace>
  <inkml:trace contextRef="#ctx0" brushRef="#br0" timeOffset="36691.357">20960 11435 0,'0'25'15,"0"49"-15,-25 100 16,0 49-16,1 0 16,24-49-1,24-50 1,26-50-16,24-24 15,26-75-15,24 25 16</inkml:trace>
  <inkml:trace contextRef="#ctx0" brushRef="#br0" timeOffset="36964.4494">21530 12229 0,'0'0'16,"25"-100"-16,-25 1 16,-25 99-16,1 75 15,-51 24 1,50 25-16,25-74 15,0-1-15,50-49 16,49-99 0,-49 0-1,-25 24 1,-50 50 0,0 50 15,0 25-16,25 0-15,0-26 16,25-24-16,25-24 31</inkml:trace>
  <inkml:trace contextRef="#ctx0" brushRef="#br0" timeOffset="37254.8313">21828 12030 0,'0'0'0,"25"0"16,0 75-1,-25 24-15,0 50 16,25 124 0,-50-75-1,25-124 1,-50-24 0,-49-25-16,49-25 15,25-50 1,1-24-1,73-100 1,75 125 0,-49-1-1,-1 25-15,25 0 16,-24-49-16,-1 74 16</inkml:trace>
  <inkml:trace contextRef="#ctx0" brushRef="#br0" timeOffset="37630.3871">22448 11658 0,'0'0'0,"25"99"31,-25 25-31,-25 0 16,25-24-1,0-26 1,25-74 0,25-50-1,-1-49-15,26 0 16,-1 49-16,-49 50 15,25 100 1,-50 98 0,0-123-1,24-26-15,1-49 16,25 0 0</inkml:trace>
  <inkml:trace contextRef="#ctx0" brushRef="#br0" timeOffset="37847.0026">23366 11435 0,'0'0'0,"50"74"16,-1 26-1,1 197 1,-75-24-1,0-174 1,0-49 0,-24-50-1</inkml:trace>
  <inkml:trace contextRef="#ctx0" brushRef="#br0" timeOffset="39294.6568">24482 9550 0,'0'0'0,"-25"0"0,1 74 16,24 25 0,0 25-1,49-24-15,-24-51 16,25-24-1</inkml:trace>
  <inkml:trace contextRef="#ctx0" brushRef="#br0" timeOffset="43239.5615">24730 11162 0,'0'50'31,"-25"49"-31,-49 25 16,-25 0 0,0-25-16,-1 0 15,26-99-15,74 25 16</inkml:trace>
  <inkml:trace contextRef="#ctx0" brushRef="#br0" timeOffset="43390.9578">24954 11410 0,'74'25'16,"-148"-50"-16,247 100 15,-98-1-15,-26-24 16,1-26-16,-50 1 16,0 0-1</inkml:trace>
  <inkml:trace contextRef="#ctx0" brushRef="#br0" timeOffset="43597.6814">24755 11881 0,'0'0'0,"25"0"0,24 0 16,26 0 0,-1 0-1,150 50 1,-100 24-1,-124-24 1,-25 0-16,-149 24 16,149-24-1</inkml:trace>
  <inkml:trace contextRef="#ctx0" brushRef="#br0" timeOffset="43724.4105">24978 11981 0,'0'0'0,"-24"24"0,-26 76 15,0-1 1,1 0-16,-1-49 16,-24-50-1</inkml:trace>
  <inkml:trace contextRef="#ctx0" brushRef="#br0" timeOffset="43915.806">25772 11559 0,'0'0'0,"50"0"15,24-25-15,25 0 16,1 1 0,24-26-16,-25 25 15,-50 0-15,-49-74 31</inkml:trace>
  <inkml:trace contextRef="#ctx0" brushRef="#br0" timeOffset="44057.6723">25846 11906 0,'0'0'0,"25"50"16,75-25 0,24-25-1,24-50 1,76-124-1,-175-24 1</inkml:trace>
  <inkml:trace contextRef="#ctx0" brushRef="#br0" timeOffset="44196.7993">26169 11658 0,'0'0'0,"-74"99"0,-1 50 15,26 25 1,-1-50-16,50-25 15,-25-99 1,50 25 0</inkml:trace>
  <inkml:trace contextRef="#ctx0" brushRef="#br0" timeOffset="44341.9362">26318 11782 0,'0'0'0,"0"50"0,0 74 16,-25 25-1,-25 74 1,75-173 0</inkml:trace>
  <inkml:trace contextRef="#ctx0" brushRef="#br0" timeOffset="44856.871">27087 11757 0,'0'0'0,"49"0"16,26 0-1,-1 0-15,25 0 16,-24 0 0,24-49-1</inkml:trace>
  <inkml:trace contextRef="#ctx0" brushRef="#br0" timeOffset="45289.3838">28178 11112 0,'0'0'0,"0"75"15,0-25-15,-25 24 16,-49 0 0,24-49-1,25-25 1,25 25 15,0 49-31,0 26 16,25 272-1,0-99 1,-25-100 15,-25-173-15,25 25-16</inkml:trace>
  <inkml:trace contextRef="#ctx0" brushRef="#br0" timeOffset="45442.8499">28228 11609 0,'0'0'0,"49"0"15,-24 0-15,25 0 16,-25 24-1,-50 1 1</inkml:trace>
  <inkml:trace contextRef="#ctx0" brushRef="#br0" timeOffset="45591.6552">27980 11857 0,'0'0'0,"-25"0"15,50 0 1,49 0-1,1 0 1,-1 0 0,-49-50-1,0 75-15</inkml:trace>
  <inkml:trace contextRef="#ctx0" brushRef="#br0" timeOffset="45756.0207">27856 12154 0,'0'0'0,"0"25"15,24-25 1,76 50 0,49-125-1,-75-49 1,25 25 0</inkml:trace>
  <inkml:trace contextRef="#ctx0" brushRef="#br0" timeOffset="46024.7891">28699 11261 0,'0'0'0,"0"25"15,-25 50-15,-24 24 16,-26 0 0,1 0-1,99-99 1,-1-25-1,76 1 1,-51 24 0,26 24-1,24 1 1,-50-25 0,1-25-16,-25 25 31</inkml:trace>
  <inkml:trace contextRef="#ctx0" brushRef="#br0" timeOffset="46241.6184">28476 11981 0,'0'0'16,"25"0"0,49 24-16,0-24 15,50 75 1,-99-1-1,-74 75 1,-75-74 0,24-75-1,26 0-15,49-25 16</inkml:trace>
  <inkml:trace contextRef="#ctx0" brushRef="#br0" timeOffset="46356.2538">28476 12204 0,'0'0'0,"49"0"16,26 0-1,24 50 1,124-1 0,-124-24-16,-24-25 15,-1-25 1</inkml:trace>
  <inkml:trace contextRef="#ctx0" brushRef="#br0" timeOffset="124548.7133">6201 9227 0,'0'0'0,"-25"-24"16,25-1-16,-24 25 15,24-25 1,-25 25 0,50 0 62,-1 0-63,1 0-15,0 0 16,74 0 15,-74 0-15,-25 25-1,25-25 79,0 0-78,-1 0 15,1 0-31,0 0 16,0 25-1,24-25 1,1 0 0,-25 0-1,24 0 1,1 0-1,24 24 1,1 1 0,-25-25-1,-26 0-15,26 25 16,-25-25 0,24 0-16,1 0 15,0 0 1,-1 25-1,1-25-15,-1 0 16,75 0 0,-24 0-1,-26 0 1,-49 0-16,24 0 16,1-25-16,0 25 15,24 0 1,-49 0-1,24 0 1,1 0 0,-25 0 15,0 0 0,0 0 0,-1-25 48,26-24-79,-25 24 15,0 0 1,-1-74-1,-24 24 1,0-74 0,0 75-1,0-75 1,0 100-16,0-1 16,0 0-1,0 26-15,0-1 16,-24-25-1,24 1 1,0-1-16,0 25 16,0-24-1,0 24 1,-25 0 0,25 0-1,-50 0 1,1 1-1,-1 24 1,-99 0 0,75 24-16,-26-24 15,1 25-15,0-25 16,-124 25 0,124-25 15,24 0-31,-24 0 0,25 0 15,-26-25 1,26 25 0,-25 0-16,-75 0 15,100 0-15,24 0 16,0 25 0,-74 49-1,75-24 1,-1 0-1,50-1-15</inkml:trace>
  <inkml:trace contextRef="#ctx0" brushRef="#br0" timeOffset="129677.3604">6176 8235 0,'0'0'0,"-24"0"63,24 75-32,0-1-15,-25 50-16,0 25 15,-49 223 17,49-149-1</inkml:trace>
  <inkml:trace contextRef="#ctx0" brushRef="#br0" timeOffset="131824.2017">8558 9277 0,'0'0'0,"24"0"16,51-25 0,49-49-1,74-1-15,-24 1 16,-50 49-16,0 25 15,-74 25 1,-26-25 0</inkml:trace>
  <inkml:trace contextRef="#ctx0" brushRef="#br0" timeOffset="132172.9139">9153 9401 0,'0'0'0,"-25"0"15,-24 25 1,-26 24 0,1 1-16,49-25 15,0-25 1,75 0 15,49 25-15,50-25-1,-75-25 1,-49-25 0,-50-24-1,-49-50 1,-25 25-1</inkml:trace>
  <inkml:trace contextRef="#ctx0" brushRef="#br0" timeOffset="150754.3035">7665 16619 0,'0'0'0,"-25"-25"16,74 50 15,26-25-15,24 0-1,25 0-15,99 0 16,993 0 31,595-124-16,-1291 99-15,572-49-1,-26-50 1,-545 74-1,-49-24-15,-51 74 16,-73-25-16,-51 25 16,100 0-1,-322 0 1,-100 0 0</inkml:trace>
  <inkml:trace contextRef="#ctx0" brushRef="#br0" timeOffset="151000.3645">16222 15825 0,'0'0'0,"99"-24"16,1 24 0,197 24-1,-24 125 1,-198-74-1,-51 123 1,-197 75 0,49-174-1,25 0-15,-1-49 16,26-50 0</inkml:trace>
  <inkml:trace contextRef="#ctx0" brushRef="#br0" timeOffset="263245.083">7689 11038 0,'0'0'0,"-24"25"15,24 0 1,0 24-16,0 26 16,0 24-1,0 25-15,0 0 16,0 0 0,24 25-16,-24 0 15,100 669 16,-100-74 1,0-297-1,24 74-15,1-224-1,-25 1-15,25-25 16,-25 0-16,25-25 15,24 273 1,-24-273 0,25 248-1,-25-74 1,0-50 0,-1 0-1,1-50 1,0-123-1,-25-75 1,0-100 0,0-73 15,-50-1-31</inkml:trace>
  <inkml:trace contextRef="#ctx0" brushRef="#br0" timeOffset="264028.2619">7094 11807 0,'0'0'0,"25"0"16,0 0-1,24-74-15,1-1 16,49-24-16,-24 25 16,24 24-1,-25 0-15,-24 1 16,24-1-16,-24 1 15,123 173 17,-48 198 15,-101-124-32,1-49 1</inkml:trace>
  <inkml:trace contextRef="#ctx0" brushRef="#br0" timeOffset="264893.3972">5135 11931 0,'0'0'0,"-50"-50"0,-24 26 16,24 24 0,0 0-16,26 49 15,-1 50-15,0 50 16,25-25-16,25-24 15,24-26 1,26-49 0,148-75-1,-124-198 17,-49 99-17,-25 0-15,-1 25 16,-24 75-16,25 49 15,0 74 1,25 249 0,-1-224-1,26 0-15,-26-49 16,26-1-16,-75-24 16,49 0-1</inkml:trace>
  <inkml:trace contextRef="#ctx0" brushRef="#br0" timeOffset="265126.5136">6102 12105 0,'0'0'0,"25"0"16,0 24 0,-1 1-1,-24 25 1,0 0-16</inkml:trace>
  <inkml:trace contextRef="#ctx0" brushRef="#br0" timeOffset="265359.3546">6176 12526 0,'0'0'0,"0"25"16,0 0-1,50 25-15,0 49 16,24-74 15,25-25-15,-74-50-1,-50 25 1,50 25 31</inkml:trace>
  <inkml:trace contextRef="#ctx0" brushRef="#br0" timeOffset="266452.6365">17661 16073 0,'0'0'0,"-25"0"16,50 0 0,49 0-1,26 0-15,-1 0 16,-25 0-1,-24 0-15,-25-24 16,-50 24 0</inkml:trace>
  <inkml:trace contextRef="#ctx0" brushRef="#br0" timeOffset="266791.765">17735 16545 0,'0'0'0,"25"0"16,25 0 0,-1 0-1,1 0-15,0 0 16,-26 49 0,-24 26-16,0-1 15,0 75 1,0-75-1,75-24 1,24-50 0,25-74-1,-25-1 1,-74 50 0,-25-24 15,25 49-31</inkml:trace>
  <inkml:trace contextRef="#ctx0" brushRef="#br0" timeOffset="273990.0636">11237 13915 0,'0'0'0,"0"-24"47,-25-1-47,0 25 31,0 49-15,25 26-16,25 49 47,99-273-16,-149 50 0,0 124-15,1 74-1,24-25 1,49-74 0,26-25-1,-51-99 1,-73 75-1,-26 24 1,51 75 0,-26 74-1,50-75 17,74-49-17,-24-49 1,-25-26-1,-50 75 1,0 0 0,0 25-1,1 0-15,-76-25 16</inkml:trace>
  <inkml:trace contextRef="#ctx0" brushRef="#br0" timeOffset="275002.4126">12105 11906 0,'0'0'0,"-25"0"15,25 25 1,0 49-16,0 1 16,0-26-16,25 1 15,-1-25 1,26-25-16,-25-25 16,0-49-16,0-1 15,-50 1 16,-25 247 1,50-123-17,50-50 1,-25 0 0,-1-25-1,-24-24-15,0-1 16,-49-24-1,-1 74 1,0 0-16,50 24 16,-24-24-16,24 25 15,0 50 1,-25-75 0</inkml:trace>
  <inkml:trace contextRef="#ctx0" brushRef="#br0" timeOffset="276416.3595">13990 12824 0,'0'0'0,"-25"0"32,25 50-32,-25 24 15,25-24 1,25-50-1,0 0 1,49-124 0,-99 0 15,-24 223 16,49 0-32,74-74 1,-49-25 0,-25-50-1,0 25-15,0-24 16,0 74 15,-25 49-31,25-24 16,0-26-1,25-24 1,0-49 0,-25-1-1,-25 25 1,-25 1 15,1 24-15</inkml:trace>
  <inkml:trace contextRef="#ctx0" brushRef="#br0" timeOffset="277448.1604">15056 10517 0,'0'0'0,"-24"-25"16,-1 50 0,25 50-16,0 24 15,0-25 1,0-24-16,49-50 15,-24 0 1,0 0 0,25-298 15,-100 397 0,75 75 0,49-174-15,-49 0 0,0-74-16,0-1 15,-25 1-15,0 49 16,-25-25 0,0 50-1,0 25-15,25 74 16,0-49 15,25 24-31</inkml:trace>
  <inkml:trace contextRef="#ctx0" brushRef="#br0" timeOffset="278297.5823">16495 14486 0,'0'0'0,"-25"0"0,25 25 16,0 24 0,0-24-16,25 0 15,0-25-15,25 0 16,-26-25 0,-24 0-16,0 1 15,-24 24 16,24 24-31,24 51 47,26-75-31,-25-25-16,-25 0 16,-25 25 15,0-49-16</inkml:trace>
  <inkml:trace contextRef="#ctx0" brushRef="#br0" timeOffset="279525.1688">9054 15503 0,'0'0'0,"0"25"31,0 49-15,25-49-16,-1-25 15,1 0 1,0-25-16,-25-24 15,0-51 17,-50 150-17,26 0 1,24 24-16,24-74 47,1-25-47,-25 0 15,0 1 1,0 48 15,0-48 32</inkml:trace>
  <inkml:trace contextRef="#ctx0" brushRef="#br0" timeOffset="280511.27">8235 12526 0,'0'0'0,"-25"0"16,1 0 0,-1 25-16,25 50 15,0-1-15,0-24 16,25-26-1,-1-24-15,26 0 16,0-74-16,-26 0 16,-24-1-1,-24 50 17,-76 199-1,100-124-16,0-26 1,50-73 0,-50 24 15,0 0-15,-25-49-1</inkml:trace>
  <inkml:trace contextRef="#ctx0" brushRef="#br0" timeOffset="286741.3376">10716 17066 0,'0'0'0,"0"-50"16,24 75 31,1 49-31,0 50-16,-25 0 15,25 0-15,-25 25 16,25 50-1,-25-150 17,24-49 15,1 0-32,25-25-15,49 1 16,-25-1 15,100 0-15,-25 25-1,25 0 1,-1-50 0,50 1-1,-74 24 1,124 0-1,-50-24 1,25-1 0,-24 25-1,-51 0 1,26 25 0,-125 0-1,100-25 1,24 1 15,1 24-15,-26-25-1,26 0 1,-100 25 0,124-25-1,-49 0 1,-25 25-1,-25 0 1,-50 0 0,-24 0-1,-25 0 1,-1 0 0,-24-24 249,0-26-265,0 0 16,0 26-16,0-51 15,0 1-15,0-25 32,0 24-32,0 1 15,0 24-15,0-24 16,-24-1 0,24 51-1,0-26 1,0 25-16,0 0 15,0 1 1,-25 24 15,-25-50-15</inkml:trace>
  <inkml:trace contextRef="#ctx0" brushRef="#br0" timeOffset="289633.5628">10418 11088 0,'0'0'0,"0"-25"46,-25 25-30,25-25-16,0 50 31,-25-25 1,25-25-32,0 75 46,0-1-30,25 175 15,0-1-15,-25 50 0,0 49-1,0-198 1,25 149-1,-25 0 1,0-149 15,25-25-31,-25 25 16,0 25-16,0-50 0,0 0 16,0 1-1,0 48 1,0-48-1,24 73 1,-24-49 0,25-74-1,-25-1 1,0-24 0,0 0-1,25-25 32,-25 25-47,25 0 31,0-25-15,-1 25 15,1-25-15,0 0 281,0 0-282,0 0-15,-1 0 32,26 24-32,24-24 31,75 0 0,-50-24 0,50-1-15,0 0 0,0-25-1,-25 25 1,-50-24-16,125-26 15,-75 51 1,25 24 0,99-25-1,-99 0 1,99-25 0,-25 26-1,-49 24 1,-75 0-1,124-25 1,-124 0 15,0 25-31,1-25 16,-26 25-16,25-25 16,-49 25-1,24 0-15,-24 0 16,24-24-16,-24 24 15,-25 0 1,24 0 0,-49-25 124,25 25-46,0 0-78,0 0-1,-25-25 1,25 25 0,-1 0 77,-24-25-93,25 0 16,-25-24 0</inkml:trace>
  <inkml:trace contextRef="#ctx0" brushRef="#br0" timeOffset="290034.1639">14312 11807 0,'-25'-50'15,"1"1"1</inkml:trace>
  <inkml:trace contextRef="#ctx0" brushRef="#br0" timeOffset="291388.7945">14188 10294 0,'0'0'0,"0"50"31,0 24-31,25 0 16,-25 50-1,0 0-15,25 50 16,-25 0-16,25 49 16,-1-25-1,76 522 17,-100-299-1,0-297-31,0-24 15,25-1-15,-25 25 16,49 25 0,-24-75-1,0 1 1,-25-51 0,0-98-1</inkml:trace>
  <inkml:trace contextRef="#ctx0" brushRef="#br0" timeOffset="292501.7242">10616 10740 0,'0'0'0,"-24"0"16,-1-24 0,0 24-16,0 0 15,50 0 17,25 0-17,24 24-15,25-24 31,670-99 1,-25 50-1,-272 49-15,-200-50-16,-23 25 15,-26-24-15,-25 24 16,-24-25-1,-1 50-15,-49-25 16,0 1-16,-24 24 16,49 0-1,-25 0 1,-50 0 0,25 0 15,-74 0-16,-50 0 1,-24 0 0,-26 0-1,-24 49 17</inkml:trace>
  <inkml:trace contextRef="#ctx0" brushRef="#br0" timeOffset="309683.0323">4738 13320 0,'0'0'16,"-25"0"-16,25 50 15,74 24 1,1 1 0,24-51-16,0 1 15,0-25-15,1-25 16,-26-49 0,0 0-16,-24 24 15,74 199 16,74-75 1,26-247-17,-125 49 1,-25 49 0,1 25-16,-1 26 15,-24 24 1,-1 24-1</inkml:trace>
  <inkml:trace contextRef="#ctx0" brushRef="#br0" timeOffset="319973.7181">19199 16371 0,'0'0'0,"-25"0"0,50 0 32,0 99-17,24 25-15,-24 0 16,0-24 0,24-51-16,26-49 15,-1-25-15,26-74 16,98-99 15,-198 148-15</inkml:trace>
  <inkml:trace contextRef="#ctx0" brushRef="#br0" timeOffset="331961.3212">3572 14064 0,'0'0'0,"0"75"15,0 73 1,0 1-1,25 25-15,-25-25 16,0-50-16,24-25 16,-48-123 31,24-50-47,24-50 15,200-149 16,-249 199 1</inkml:trace>
  <inkml:trace contextRef="#ctx0" brushRef="#br0" timeOffset="332153.2099">4366 14238 0,'24'25'31,"1"24"-31,0 1 16,-25 0-16,0 49 31</inkml:trace>
  <inkml:trace contextRef="#ctx0" brushRef="#br0" timeOffset="332345.0004">4341 14709 0,'0'0'0,"25"0"31,24 50-15,26-25-1,73 24 1,-48-49-1,-76 0 1,-98-25 0,99 25-1</inkml:trace>
  <inkml:trace contextRef="#ctx0" brushRef="#br0" timeOffset="333459.7139">4514 14734 0,'0'0'0,"0"50"47,0-26-47,25 26 15,0-25 1,-25 0-16,25-25 78,24 0-62,75-25-1,-74 25 1,74 0 0,-99 124-1,-25-25 1,-25 0-16,25 25 16,0-49-16,0-26 15,99-24 1,50-174-1,-74 75 1,-26-50 0</inkml:trace>
  <inkml:trace contextRef="#ctx0" brushRef="#br0" timeOffset="334230.1379">3944 15850 0,'0'0'0,"0"25"16,25 74-16,-25 50 15,25 49-15,-1-49 16,51 0 15,-50-149-31,74-372 47,-74 273-47,-25 49 16,0 100-1,0 74 1,0 124 0,24-198-1,26-75 1,0-199 0,-1 125-1,1 25 1,-1 223-1,-24 0 1,-25-75-16,25-24 16,-25-26-1,25 1 1</inkml:trace>
  <inkml:trace contextRef="#ctx0" brushRef="#br0" timeOffset="334399.5081">5011 16049 0,'24'0'0,"1"0"32,-25-174-17</inkml:trace>
  <inkml:trace contextRef="#ctx0" brushRef="#br0" timeOffset="334614.3143">4961 16272 0,'0'0'0,"25"49"16,0-24-16,49 124 31,-74-50-15,50-49-1,-1-50 1,-24 0 0,0-50-16,-25 26 15,25-1 1</inkml:trace>
  <inkml:trace contextRef="#ctx0" brushRef="#br0" timeOffset="335189.3787">5854 17090 0,'0'0'0,"25"25"15,24 0-15,1 0 16,0 0-1,-26-25 1</inkml:trace>
  <inkml:trace contextRef="#ctx0" brushRef="#br0" timeOffset="335458.2538">5829 17587 0,'0'0'0,"50"0"31,-25 0-15,74 0 0,-50 99-1,-49 74 1,0-98 0,25-1-1,25-74-15,-1 25 16,1-25-16,0-25 15,-26-24 1,51-125 0</inkml:trace>
  <inkml:trace contextRef="#ctx0" brushRef="#br0" timeOffset="437331.8935">4440 943 0,'25'0'31,"0"49"-31,-25-24 15,24 25-15,1-26 16,-25-73 0</inkml:trace>
  <inkml:trace contextRef="#ctx0" brushRef="#br0" timeOffset="437542.9894">4366 1389 0,'0'0'0,"-25"0"31,74 0-31,26 0 16,-1 0-16,-24 0 16,-25 99-1,-125 100 1,-24-50 0,75-149-1,24 0 1</inkml:trace>
  <inkml:trace contextRef="#ctx0" brushRef="#br0" timeOffset="437654.8115">4564 1736 0,'0'0'0,"0"50"16,0 0 0,0-1-16,-25-49 15,25 25 1</inkml:trace>
  <inkml:trace contextRef="#ctx0" brushRef="#br0" timeOffset="437875.5205">4713 1563 0,'0'0'0,"74"-25"16,1 0-1,49 0-15,49 25 31,-98 50-15,-75-1 0,0 1-16,-75 49 15,26-74-15,-1-50 32</inkml:trace>
  <inkml:trace contextRef="#ctx0" brushRef="#br0" timeOffset="438009.3282">4961 1687 0,'0'0'0,"-50"74"16,26 25 0,24 1-16,-25-26 15,0-24 1,-99-50 0</inkml:trace>
  <inkml:trace contextRef="#ctx0" brushRef="#br0" timeOffset="441478.0786">12427 868 0,'0'0'0</inkml:trace>
  <inkml:trace contextRef="#ctx0" brushRef="#br0" timeOffset="541352.3339">18653 1389 0,'0'0'0,"25"0"16,49 0-16,26 0 15,-1-50-15,0 26 16,-25-1 0,-24 0-16,-25-25 15</inkml:trace>
  <inkml:trace contextRef="#ctx0" brushRef="#br0" timeOffset="541558.1837">19149 967 0,'-25'25'16,"50"-50"-16,-149 249 16,75-76-16,24 1 15,25-25-15,25-24 16,74-1 0,25-50-1,-99-98 1,49 49-1</inkml:trace>
  <inkml:trace contextRef="#ctx0" brushRef="#br0" timeOffset="541692.2012">19720 1389 0,'0'0'0,"25"0"16,24 0-16,1-25 15,74 25 1,-50 0-1,-148 0 1</inkml:trace>
  <inkml:trace contextRef="#ctx0" brushRef="#br0" timeOffset="541841.1954">19769 1662 0,'0'0'0,"50"0"31,24 0-16,-24-25 1,0 0 0,49 0-16</inkml:trace>
  <inkml:trace contextRef="#ctx0" brushRef="#br0" timeOffset="545021.9299">20762 1116 0,'0'0'0,"24"0"15,26 0 1,0 25-16,-1 0 16,1 24-1,-50 1-15,0 24 16,-25-24-16,-49 49 16,-1-49-1,-24-1 16,322 26 1,-124-75-17,149-75 1,-148 1 0,-26 49-1</inkml:trace>
  <inkml:trace contextRef="#ctx0" brushRef="#br0" timeOffset="545206.9685">21506 1389 0,'-25'0'0,"50"0"0,-75 99 16,50-49 0,0-25-1,50-25 1,123-75 0,-73-74-1,-125 50 1,-75 25-1,1 74 1,25 25 0</inkml:trace>
  <inkml:trace contextRef="#ctx0" brushRef="#br0" timeOffset="546137.2099">23812 794 0,'0'0'0,"0"-25"16,-24 25-16,-26 0 16,-24 50-16,-50 74 15,49-25 1,26-25-16,49 25 16,0-24-1,24-1-15,51 1 16,148 148 15,-397-173 0,-49-125 1</inkml:trace>
  <inkml:trace contextRef="#ctx0" brushRef="#br0" timeOffset="546272.7265">23986 1389 0,'0'0'0,"99"0"15,-24 0-15,-1 0 16,25 0 0,-49-25-16,-50 0 15</inkml:trace>
  <inkml:trace contextRef="#ctx0" brushRef="#br0" timeOffset="546407.616">24185 1612 0,'-25'0'31,"50"0"-31,-50 75 0,50-50 16,49-1 0,0-24-1,50 0-15,-49-49 16</inkml:trace>
  <inkml:trace contextRef="#ctx0" brushRef="#br0" timeOffset="546636.9695">25003 1439 0,'0'0'0,"-49"0"15,-1 24-15,0 51 16,1 24 0,73-74-1,101-25 1,23-149-1,-73-25 1,-150 26 0,-98 73-1,98 75 17,-24 0-32</inkml:trace>
  <inkml:trace contextRef="#ctx0" brushRef="#br0" timeOffset="554351.6118">14684 1042 0,'0'0'0,"-24"-25"15</inkml:trace>
  <inkml:trace contextRef="#ctx0" brushRef="#br0" timeOffset="568807.9123">23168 2307 0,'0'0'0,"99"0"16,124-50-16,75-24 16,74-1-1,49 1-15,-73 24 16,-51 26-16,-123-26 15</inkml:trace>
  <inkml:trace contextRef="#ctx0" brushRef="#br0" timeOffset="569265.0913">24160 2803 0,'0'0'0,"25"0"16,-25 25-1,-124 148 1,24-73-16,26-26 16,24-24-16,25-26 15,50 1 1,25 0 0,173-25-1,50-25 1,-149 0-1,-50-24 17,-74-1-17,-148-49 1,24 25 0,-75-50-16</inkml:trace>
  <inkml:trace contextRef="#ctx0" brushRef="#br0" timeOffset="572624.822">18951 2729 0,'0'0'0,"74"24"0,75-24 15,74-24 1,125-51-16,24-24 16,49-25-16,-73 74 15,-76 1 1,-73-26 0</inkml:trace>
  <inkml:trace contextRef="#ctx0" brushRef="#br0" timeOffset="573739.7588">20464 3200 0,'0'0'0,"25"-25"16,-1 25 0,-48 25-1,-51 74 1,-24 0-16,0 0 15,0-49-15,49-25 16,0-25 0,50 25 15,372-50 0,-173-124-15,-150 50-1,-49 49 1,-24 1-16,-100-51 16,49 26-1,26 24 1</inkml:trace>
  <inkml:trace contextRef="#ctx0" brushRef="#br0" timeOffset="605233.1242">21481 4539 0,'0'0'0,"74"75"47,1-26-47,-1 50 16,-24 1-16,-50-1 15,-25 0 1,-198 149 15,272-173 0,125-75-15,74-100 0,-99 26 15</inkml:trace>
  <inkml:trace contextRef="#ctx0" brushRef="#br0" timeOffset="605576.5918">22895 4440 0,'-50'50'0,"-24"24"16,-26 25-1,26-24-15,24-26 16,50 51 0,25-76-1,174-24 1,24-49-1,-149 24 1,1 0-16,-26 0 16,-49 0-1,-24 1 1,-26 24 0,-99 74-1,100 25 1,24 25-16,0-24 15,25 24-15,0-50 16,25-49 0</inkml:trace>
  <inkml:trace contextRef="#ctx0" brushRef="#br0" timeOffset="669184.8493">4514 3671 0,'0'0'0,"0"-25"16,0 50-1,0 0 1,25 25-16,-25 24 15,0 75-15,0 74 16,0-25 0,0-24-16,25-25 15,-25-50 1,25-74 15,0-50 0,74-25-15,0 26 0,25-1-16,0 0 15,25-25 1,0 1-16,74-1 16,-74 25-1,-124 1 1,-1-26 15,-24-99-15,0-74-1,-24 74 1,24-49 0,-25 98-1,-25 51 1,25 24-1,1 0-15,-1 0 16,-25 25-16,1 0 16,-100 25-1,-99 25 1,149-25 0,-75-25-1,124 0 1,25-50-1</inkml:trace>
  <inkml:trace contextRef="#ctx0" brushRef="#br0" timeOffset="672180.5431">6474 3448 0,'0'0'0,"0"25"16,0 49-1,0 125 1,0 148 15,25-124 16,0-198-16,-1-25-15,1 25 0,0-1-1,25-24 1,-26 0-1,1 0 1,0 0 0,0 0-1,24 0 1,-24 0-16,25 0 16,-25 0-1,24 0-15,-24 0 16,25 0 15,49 0-15,99 0-1,75-24 1,50-26 0,-150 50-1,249-50 1,24 1-1,-197-1 1,271-49 0,-247 74-16,0 0 15,0 1-15,25-1 16,272-50 0,-297 26-1,322-1 1,-24 1-1,-1 24 17,-49-50-17,-298 75 1,224-49 0,-75 49-1,-223 0 1,0 0-16,74 0 15,-99 24 1,-50-24-16,1 0 16,-26 0-1,-24 0 1,0 0 109,0 0-109,0 0-1,-1 0 110,1 0-109,0 0-1,0 0-15,-25 25 16,25-25-16,-1 0 47,1 0-16,0 25-31,25-25 16,-1 0-1,1 0-15,-1 0 16,26 0-16,-1-25 16,50 0-1,25 25 1,-99 0 0,-25 0-16,24 0 15,-24 0 1,25 0-16,-1 0 15,-24 0 17,-25-24-1,0-26 0,0 0-15,0-98-1,25-51 1,-25-24 0,25 99-1,-25 50-15,0-1 16,0 25-16,0 26 16,-25 24 30,25-25-30,-50 25 0,1 0-1,-1 25 1,-24-1 0,-1-24-16,-24 0 15,0 0-15,-50 0 16,-124 0-1,149 0 1,0 0-16,-50 0 16,1 25-16,-1-25 15,-248 25 1,-49 50 0,273-26-1,-26 1-15,26-1 16,0 1-1,-1-25-15,-148 74 16,173-49 15,-148 24-15,-25 0 0,-1-24-1,-24 0 1,199-1-1,-200 50 1,26-49 0,25 24-1,173-49 1,25 0-16,-25 0 16,25 0-16,0 0 15,-74-1 1,74 1-1,-75 0 17,75 0-32,25 0 15,0-25-15,24 0 16,-98 0 0,73 24-1,-98-24 1,0 25-1,49-25 1,74 0 0,26-25-16,-26 25 15,26 0-15,-1 0 16,-49-24 0,74-1-1,-49 0 1,74 0-16,-50 25 15,25 0 1,0 0 0,1 0-16,-1 0 31,0 0-15,0 0-16,0 0 15,-24 0-15,-1 0 16,-49 0-1,74 0 1,-24 0 0,-1 0-1,25 0 1,-49 0 0,49 0-16,0 0 31</inkml:trace>
  <inkml:trace contextRef="#ctx0" brushRef="#br0" timeOffset="673414.3039">17512 2729 0,'0'0'0,"0"49"0,0 26 15,-25 49 1,0 0-16,1 0 15,24 0-15,0-25 16,0-50 0,0 1-16,0-25 15,24 0 17,51-1-17,198 51 16,0-50-15,-1-25 0,-23-50-1,-26 0 17,-149 50-17,-24-24 1,-50-1 46,0-25-46,0 1-16,0-26 16,0 1-16,0-1 15,0-123 1,-25 74-1,0-74 1,0 148 0,25 25 15,-24 0-15,-1 0-1,-25-49 1,-49 49-1,25 0 1,-100 25 0,-74 25-1,-75 0 1,100 49 0,174-24-1,-51-50 1</inkml:trace>
  <inkml:trace contextRef="#ctx0" brushRef="#br0" timeOffset="679207.7313">16545 4043 0,'0'25'16,"49"49"-1,-24 1-15,50 24 16,-1-25 0,25-49-16,50-25 15,-25 0-15,0-74 16,0-1-1,25-24 17</inkml:trace>
  <inkml:trace contextRef="#ctx0" brushRef="#br0" timeOffset="679404.1122">17487 3746 0,'0'0'0,"25"49"16,0 1-1,0 24-15,0-24 16,24 24 0,-24 25-1,-50-49 1,-74 74 0,24-74-16,1-26 15,49 1 1</inkml:trace>
  <inkml:trace contextRef="#ctx0" brushRef="#br0" timeOffset="684119.8533">5432 4986 0,'0'0'0,"50"25"15,-1 49 1,26 0-16,24 1 16,0-1-1,25-24-15,0-50 16,0-25-1,-24-25-15,148-123 32,-224 123-17</inkml:trace>
  <inkml:trace contextRef="#ctx0" brushRef="#br0" timeOffset="684324.9206">6548 4738 0,'0'0'0,"-24"0"0,73 49 32,50-24-17,-24-25 1,-1 99 0,-49 1-1,-50-51 1,0-24-16,1 25 15,-51-26-15,50 51 16</inkml:trace>
  <inkml:trace contextRef="#ctx0" brushRef="#br0" timeOffset="696353.4291">4986 2480 0,'0'0'0,"-25"0"16,25 25-1,0 50-15,-25 24 16,25-25-1,0-24-15,0 0 16,-25 24-16,-24-24 16,24-1-1</inkml:trace>
  <inkml:trace contextRef="#ctx0" brushRef="#br0" timeOffset="696504.397">4663 3051 0,'-49'0'31,"98"0"-31,-98 99 16,98-99-16,26 0 16,-1-25-1,1-24-15,-1-26 16,-24 1 0</inkml:trace>
  <inkml:trace contextRef="#ctx0" brushRef="#br0" timeOffset="697056.7365">7119 2257 0,'0'0'0,"-25"-49"16,50 49 0,-25 49-16,0 199 31,-99 174 0,74-397-15</inkml:trace>
  <inkml:trace contextRef="#ctx0" brushRef="#br0" timeOffset="697191.3715">6871 2877 0,'0'0'15,"0"100"1,25-76-16,0 1 16,24-25-1,75-25 1,-49-24-1,-1-100-15</inkml:trace>
  <inkml:trace contextRef="#ctx0" brushRef="#br0" timeOffset="698208.4889">17711 1563 0,'0'0'0,"24"49"16,-24 26 0,0-1-1,0-24-15,0-1 0,-24 1 16,24 0-1,0-26-15,-25-24 16,0 0 0</inkml:trace>
  <inkml:trace contextRef="#ctx0" brushRef="#br0" timeOffset="698368.7859">17562 2009 0,'0'75'0,"0"-150"0,0 224 16,0-75-16,25-49 15,99 0 1,-50-75 0,0-24-1,-24 0-15,0 74 16</inkml:trace>
  <inkml:trace contextRef="#ctx0" brushRef="#br0" timeOffset="700405.5516">9624 1116 0,'0'0'0,"25"0"31,0 75-31,0 49 16,24 24-16,1 101 16,-1 48-1,1 75-15,0 100 16,-1-26-16,1 50 15,49 918 17,-24-25-1,24-818 0,-74-348-15</inkml:trace>
  <inkml:trace contextRef="#ctx0" brushRef="#br0" timeOffset="706664.6436">6921 5259 0,'0'0'0,"0"-25"16,-25 0-16,25 0 16,0 50 31,0 74-32,0 25-15,0 50 16,25 74 15,-25-223-15,24-25-1,1 0 1,99 0 0,124 0-1,124-50 1,-173 0-1,-1 26-15,1 24 16,-26-25 0,-24 25-16,124-75 31,-174 51-15,25-51-1,-74 50-15,-25 25 16,-1-49 46,1 49-46,0-25-16,0-25 16,24 1-1,-24 24-15,25-25 16,-1 1-1,-24-1 1,-25 1 0,25 24-1,0-50 1,-25 51-16,25-1 16,-25 0-1,24 0 1,-24 0-1,0 1 1,0-1 0,-49 0-1,-50 25 1,24-25 0,-74 25-1,-74 25 1,99 25-1,0-50-15,-149 49 32,149-24-32,-25 0 15,25 0 1,-74 24 0,99-49-1,-1 25-15,1-25 16,0 0-16,25 25 15,-1-25-15,1 25 16,-25-25 0,74 0-1,0 0 1,0 0 0,25-25-1</inkml:trace>
  <inkml:trace contextRef="#ctx0" brushRef="#br0" timeOffset="709138.155">10716 4713 0,'0'0'0,"-25"0"0,25 25 31,49 148-31,-49-49 16,0 25-1,0-25-15,0-25 16,-24-49-16,24 0 16,0-1-1,-25-49 17,50 25-1,-1 0-16,76-25 1,-51 0 0,26 0-1,-26 0-15,26 0 16,-1 0 0,149-25-1,75 25 1,-100-25-1,-24 25-15,49 0 16,-24 0-16,-1 0 16,174 0-1,-223 25 1,149 0 0,24-25-1,1-25 1,-26-49-1,-123 49 1,74 0 0,0 25-1,-25-25 17,-123 25-17,24 0-15,-50 0 16,25 0-16,-24 0 15,98 0 1,-98 0 0,-26 0-16,1 0 15,-1 0-15,-24 0 16,0 0-16,0 0 16,0 0-1,-1 0 1,1 25-1,0-25 1,0 0 0,0 0-1,0 0 1,-1 0 0,1 25-16,0-25 31,0 0 0,0 0-15,-1 0 15,1 0 16,0 0-32,0 0 1,-25-25 15,25 0-31,-25-24 16,0-1-16,24-24 31,1-100-15,-25 75-16,25 0 15,0 49-15,-25 25 16,0 0 0,0 0-1,0 1 1,0-1-16,0 0 16,0 0-1,0 0 16,-25 25-15,0 0 0,25-24-1,-25 24 1,-24 0 0,24-25-1,-74 25 1,-25 0-1,24 0 1,26 25-16,-25-25 16,-124 0-1,74 24-15,25-24 16,-149 25 0,149-25-1,-124 25 1,-25-25-1,-25 50 1,1-26 0,173-24-1,-124 25 17,49-25-17,125 0 1,-25 0-16,-75 0 15,75 0-15,-25 0 16,0 25 0,-75-25-1,125 0 1,-75 25 0,75-25-16,-1 0 15,1 25-15,-26 0 16,-48 24-1,48-49 1,-48 0 0,-1 0-1,74 0 1,-24 25 0,-25 0-1,75-25-15,-1 0 16,0 0-1,-24 25 1,74-75 47</inkml:trace>
  <inkml:trace contextRef="#ctx0" brushRef="#br0" timeOffset="712360.6828">18281 695 0,'0'0'0,"0"24"0,0 1 15,-25 25-15,25 24 16,0 25-16,0 75 16,0 99-1,0 0-15,0 74 16,0 50-1,0 49-15,25 1 16,173 1190 15,-73-670 1,-101-421-17,-24-75 1,25-74-1,0-248 17,25 0-17,-1-100 1</inkml:trace>
  <inkml:trace contextRef="#ctx0" brushRef="#br0" timeOffset="716007.0204">17537 4663 0,'0'0'0,"0"-25"15,0 1 16,25 48 1,-25 76-32,0 49 15,0 347 17,25-224-1,-25-247-16,24-25 1,1 0 0,74 25 15,-24-25-15,-1 0-16,25 0 15,-24 0-15,-1 0 0,1-25 16,24 0-1,50-24 1,-125 49 0,-48-25 15,-1-25-31,0 1 16,0-50-1,0 49 1,1-124-1,-1-24 1,25 148 0,0 1-1,-25 49 1,0-25 0,-74 25-1,25-25 1,-1 25-1,26-25-15,-1 25 16,-24 0-16,24 25 16,-24 0-16,49 0 15,0-50 1</inkml:trace>
  <inkml:trace contextRef="#ctx0" brushRef="#br0" timeOffset="716890.4356">18777 4638 0,'0'0'0,"0"50"47,25 49-47,-25 75 16,50 272 15,-50-272-16,0-124 1,24-26 0,1-24 15,0 0-15,25 0-1,24 0 1,75-24-1,-75-1 1,-24-25-16,74-49 16,-99 74-1,-25-24 1,0 24-16,0-50 31,-25 26-15,0-1-16,25 1 15,-25-1-15,25 0 16,-25-148 0,25-1-1,0 150 1,-24 24 0,-26 25-1,25 0 1,0 0-16,-49 0 15,0 0 1,24 25-16,0 24 16,-49-24-1,74-25 17,-49 0-32,49 50 15</inkml:trace>
  <inkml:trace contextRef="#ctx0" brushRef="#br0" timeOffset="736213.383">18231 5333 0,'0'0'0,"248"0"16</inkml:trace>
  <inkml:trace contextRef="#ctx0" brushRef="#br0" timeOffset="737174.0902">1662 5234 0,'0'0'0,"50"-25"32,74-25-32,0 1 15,49-50-15,26-25 16,24-1 0,-49 1-16,-26 0 15,-98 50-15,-25 74 31</inkml:trace>
  <inkml:trace contextRef="#ctx0" brushRef="#br0" timeOffset="737396.9021">2356 4316 0,'0'0'0,"50"-25"16,74 0-1,298-49 1,24 74-1,-297 25 1,-99 173 0,-199 100-1,0-124 1,0-1-16,25-24 16,-74-75-1</inkml:trace>
  <inkml:trace contextRef="#ctx0" brushRef="#br0" timeOffset="738749.4928">1042 5829 0,'0'0'0,"-25"0"0,-25 50 16,1 74 0,24 25-16,25 49 15,-25-24-15,25 24 16,0 100-1,0 24-15,25 50 16,-25 25-16,0 50 16,0 1165 15,50-1240-15,98 323-1,26-175 1,0-148-1,-50-173 17,-50-149-17,-24-26-15,-1-24 16,-24-24 0</inkml:trace>
  <inkml:trace contextRef="#ctx0" brushRef="#br0" timeOffset="739085.5785">2059 11807 0,'0'0'0,"25"0"0,-1 50 15,26 74-15,0 49 32,74 125-17,-50-149 1,-74-100 0,0-24-16,-149 0 15,25-25 1,-25 0-16,1 0 15,-175 74 1,224-24 0</inkml:trace>
  <inkml:trace contextRef="#ctx0" brushRef="#br0" timeOffset="742646.9526">24606 3894 0,'0'0'0,"25"-49"15,-25 173 32,0 49-47,-25 26 16,-49-26-1,49 1-15,25-75 16,50-148 0</inkml:trace>
  <inkml:trace contextRef="#ctx0" brushRef="#br0" timeOffset="742880.2731">25102 4465 0,'25'0'0,"-50"0"0,25 99 16,0-49-1,0-26 1,25-24 0,25-49-1,-25-75 1,-75 0-1,25 99 1,-24 25 0,-26 149-1,50-50 1,75-49 0</inkml:trace>
  <inkml:trace contextRef="#ctx0" brushRef="#br0" timeOffset="743209.3483">26045 4242 0,'0'0'0,"0"-25"0,-25 25 16,0 0-16,-24 0 15,24 25 1,0 49-16,0 124 31,75-98-15,-25 123-1,-50-49 1,-25-125 0,-24 26-16,-100-26 15,125-49 1,24-25-16,0 1 16,99-51-1,1 26 1,98-75-1,-73 49-15,-1-74 16,25 100 0</inkml:trace>
  <inkml:trace contextRef="#ctx0" brushRef="#br0" timeOffset="743512.805">26715 3820 0,'0'0'0,"0"50"0,-50 98 15,-24 26 1,-1-25 0,1 24-1,99-148 1,123-124 0,-48 0-1,-1 0-15,-25 74 16,-24 25-16,-1 25 15,-49 74 1,-24 25 0,24-75-1,-25-24 17,25-99-32</inkml:trace>
  <inkml:trace contextRef="#ctx0" brushRef="#br0" timeOffset="743941.9682">24234 5507 0,'0'0'0,"50"0"0,49 49 15,149-24 1,99-25-16,75-50 16,24 26-16,-24-1 15,-25-25-15,-99 25 16,-100 25-1,-74-74 1</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18:04.001"/>
    </inkml:context>
    <inkml:brush xml:id="br0">
      <inkml:brushProperty name="width" value="0.05292" units="cm"/>
      <inkml:brushProperty name="height" value="0.05292" units="cm"/>
      <inkml:brushProperty name="color" value="#FF0000"/>
    </inkml:brush>
  </inkml:definitions>
  <inkml:trace contextRef="#ctx0" brushRef="#br0">16346 3125 0,'0'0'0,"-25"25"0,1 74 16,-1 1 0,25-1-1,49-50-15,26-24 16,-1-25-16,26-25 15,-26-49-15,0-25 16,-123-75 31,-1 174-31,1 50-16,-1-1 15</inkml:trace>
  <inkml:trace contextRef="#ctx0" brushRef="#br0" timeOffset="233.4501">17289 2753 0,'0'0'0,"-75"25"15,26 25-15,-1 74 16,-49 49-16,-25 75 15,0 25 1,0-25-16,-74 248 31,123-272-15,-24 197 0,99-371-1</inkml:trace>
  <inkml:trace contextRef="#ctx0" brushRef="#br0" timeOffset="851.8097">16991 4118 0,'0'0'0,"-25"24"15,25 51 1,-24-1-16,24 25 16,24-24-1,125-1 16,-50-347 1,-173 224-17,0 49 1,74-25 0</inkml:trace>
  <inkml:trace contextRef="#ctx0" brushRef="#br0" timeOffset="1081.3529">17711 3572 0,'0'0'15,"24"74"-15,-24 50 16,0 50-1,25 272 1,-25-74 0,0-198-1,0-124 1</inkml:trace>
  <inkml:trace contextRef="#ctx0" brushRef="#br0" timeOffset="1282.3403">17959 3547 0,'0'0'0,"99"25"15,-25 49 1,25 75 0,-74-74-1,-50 73 1,-99-73-1,25-26 1</inkml:trace>
  <inkml:trace contextRef="#ctx0" brushRef="#br0" timeOffset="3664.0375">14337 3299 0,'0'0'0,"-74"-74"0,-26 24 15,26 50 1,0 0-16,24 74 15,-24 100-15,49 0 16,0-25 0,0 24-16,25-24 15,25-99-15,25-26 16,-1-24 0,174-297 15,-148 148-16,-1-25-15,-49 1 16,-25 24-16,0 74 16,0 100-1,0 74-15,0 125 16,0-51 0,124 75-1,149-148 1,0-76-1,-149-123 1</inkml:trace>
  <inkml:trace contextRef="#ctx0" brushRef="#br0" timeOffset="13772.2828">21158 2952 0,'0'0'0,"-24"25"0,-26 24 16,0 1-16,-49-1 15,0 1 1,-25 49-16,-25-49 16,0 24-16,0 1 15,75-51-15,0 1 31,-1 199 1,373 73-1,297-123 0,-496-149-15,-99-50-1</inkml:trace>
  <inkml:trace contextRef="#ctx0" brushRef="#br0" timeOffset="14304.7825">22771 2084 0,'0'0'0,"-75"-75"15,1 75-15,-25 0 16,-149 223 0,124-24-1,24 173 1,100-273-16,50-24 16,24-51-1,26-24-15,123-99 31,-74-25-15,74-149 0,-124 199-1,-49 148 1,24 199 0,1-174-1,148 75 1,25-100-1,-149-49 1,-49-25 0,-1 0-16</inkml:trace>
  <inkml:trace contextRef="#ctx0" brushRef="#br0" timeOffset="14735.2667">22225 4018 0,'0'0'0,"99"0"16,0 0-1,125 25 1,-100 99-1,-174 50 1,-24-75 0,-75 25-1,74-74 1,100-50 15,50 24 0,198-24-15,74-24 0,-223-1-1,49 25 1,-148 0-16,-25-75 31</inkml:trace>
  <inkml:trace contextRef="#ctx0" brushRef="#br0" timeOffset="15118.6978">21654 3597 0,'0'0'0,"-24"0"16,73 0-16,75 0 15,50 24 1,421-24 0,125 25-1,-398 0 1,-74 0 0,-49-124-16</inkml:trace>
  <inkml:trace contextRef="#ctx0" brushRef="#br0" timeOffset="22111.5612">16049 6499 0,'0'0'0,"0"25"0,0 24 16,0 26-16,0 73 15,0 51 1,0 99-16,0 74 16,0 49-16,0 26 15,-25-1 1,25 1-1,0 743 17,74-197-1,-49-919-15,25-99-1</inkml:trace>
  <inkml:trace contextRef="#ctx0" brushRef="#br0" timeOffset="22677.2467">15106 7739 0,'0'0'0,"-124"0"0,25 25 16,-75 248 0,149-124-1,25-1 1,50-98-1,24-25-15,1-50 16,-1-49-16,1-75 16,-26 0-16,1 0 15,-25 50 1,-25 74-16,0 149 31,24 0-31,1-25 16,50-24-1,98-1 1,-24-24 0</inkml:trace>
  <inkml:trace contextRef="#ctx0" brushRef="#br0" timeOffset="23247.0112">17661 7913 0,'0'99'15,"0"25"1,0 74-16,0 50 16,25 25-16,24 50 15,-24-1 1,0-24-16,0 0 15,49 520 17,-74-74-1,0-620-15,0-149 15</inkml:trace>
  <inkml:trace contextRef="#ctx0" brushRef="#br0" timeOffset="24035.3114">18926 8062 0,'0'0'0,"0"74"16,25 100 0,-25 74-1,25-75-15,-25-24 16,0-50-16,0-49 15,0-25 1</inkml:trace>
  <inkml:trace contextRef="#ctx0" brushRef="#br0" timeOffset="24226.199">19100 8136 0,'0'0'0,"99"-25"31,0 50-31,-25 25 15,1 98 1,-125 26 0,-49-100-1,-99-49 1,98-99 0</inkml:trace>
  <inkml:trace contextRef="#ctx0" brushRef="#br0" timeOffset="24709.0424">17264 7714 0,'0'0'0,"74"0"15,75 0-15,0 0 16,-50 25 0,-24 0-16,-26-25 31</inkml:trace>
  <inkml:trace contextRef="#ctx0" brushRef="#br0" timeOffset="25275.4964">15453 9426 0,'0'0'0,"124"0"16,0 0-16,50 0 16,24-25-1,50-25-15,-24 1 16,396-199 15,-521 248-15</inkml:trace>
  <inkml:trace contextRef="#ctx0" brushRef="#br0" timeOffset="26031.0343">16818 6251 0,'0'0'0,"49"0"15,26-25-15,49 0 16,24-24 0,26 49-16,25-50 15,-1 25-15,0 25 16,-98 50-16</inkml:trace>
  <inkml:trace contextRef="#ctx0" brushRef="#br0" timeOffset="26506.954">17686 6276 0,'0'0'0,"-25"0"0,50 74 46,-25 25-30,0 50-16,25 0 16,-25 0-1,0 74 17,24-198-17</inkml:trace>
  <inkml:trace contextRef="#ctx0" brushRef="#br0" timeOffset="27392.2913">17338 6226 0,'0'0'0,"-49"25"16,24 49 0,0 1-16,25-26 15,0 1 1,25-1-16,-25-24 16,25 25-16,0-1 15,-1 26 1,-24 99 15,-124-125 0,100-49-15,48 50 46,26-1-46,-25 1-16,24 0 16,-24-26-16,-25 1 15,25 50 17,-25 24-17,0-74 1,0-1-16,0-48 15</inkml:trace>
  <inkml:trace contextRef="#ctx0" brushRef="#br0" timeOffset="29737.685">20910 9029 0,'0'0'0,"25"0"16,25 0-16,49-25 15,50-25 1,0 26-16,-1-1 16,-48 0-1,-26 25-15,-49 25 16</inkml:trace>
  <inkml:trace contextRef="#ctx0" brushRef="#br0" timeOffset="29921.15">21555 9079 0,'-74'49'15,"148"-98"-15,-173 148 16,99-25 0,0 50-16,25 25 15,0 273 1,-1 24 0,1-223-1,-25-24 1,0-50-1,0-1-15,0-73 16,0-100 0</inkml:trace>
  <inkml:trace contextRef="#ctx0" brushRef="#br0" timeOffset="30137.3453">21208 11708 0,'0'0'0,"0"25"15,0-1 1,50 1-16,49 0 16,149-50-1,74-24 1,-123 24 0,-174-25 15,49-74-31</inkml:trace>
  <inkml:trace contextRef="#ctx0" brushRef="#br0" timeOffset="31039.4506">22051 8954 0,'0'0'0,"25"0"31,25 0-31,-1 0 16,1 0 0,-25 0-16,-25 50 15,0 74 1,-50 571 15,199-472 0,49-124-15,-24-74 0,-124-25-1,-25 0 1,-50 50 0,-25 49-1,50 0 16,0-25-31,0 26 16,0-1-16,25 25 16,0 0-16,0-25 15,-1 25-15,1-49 16,-25 24 0,-49 25-1,-26-124 1,50-25 15</inkml:trace>
  <inkml:trace contextRef="#ctx0" brushRef="#br0" timeOffset="37513.5979">5159 9277 0,'0'0'0,"25"0"31,0 0-15,49 25-16,1-25 16,24 0-1,0 0-15,50 0 16,0-50-1,0 50-15,-25 0 16,25 25-16,297 25 31,-99-75-15,25 0 15,-198 25-15,74 50-1,0-1 1,-49-24 0,24-25-1,-124 0 1,149 0 0,50 0-1,-149 0 1,99 0-1,-124 25-15,0-25 16,-25 25-16,0-1 16,75 26-1,-100-50 1,75 50 15,25-1-15,24-24-1,0-25 1,-74 0 0,1 0-16,-1 0 15,0 0-15,0 25 16,99 0 0,-25-25-1,-99 0 1,150 0-1,-1 74 1,-124-74 0,99 25-1,-50-25 1,-48 0 15,-101-25-15,1-124-16</inkml:trace>
  <inkml:trace contextRef="#ctx0" brushRef="#br0" timeOffset="39311.5099">3671 7590 0,'0'0'0,"0"25"0,50 0 16,49 49-16,99-74 16,50 0-1,50-49-15,25-26 16,24 26 0,-25-1-16,-24-24 15,-75 74-15,-49 0 47,-224 0-47,-49 24 16</inkml:trace>
  <inkml:trace contextRef="#ctx0" brushRef="#br0" timeOffset="39346.5737">5333 7541 0,'0'0'16,"-372"-50"-16</inkml:trace>
  <inkml:trace contextRef="#ctx0" brushRef="#br0" timeOffset="39779.2773">3919 7441 0,'0'0'0,"-422"50"16,323-25-16,50 0 15,98-25 1,75 24 0,447-24-1,247-198 1,-446 99 0,-74 24-1,-100 51-15,-98 24 16,-100 24-16,-100 51 15,-73 24 1,-274 25 0,150-124-1,-323 25 1,248 49 0,297-49-1,323 49 1,0-74-1,422-49 1,-124-75 0,-398 74-1,-98 50-15,-75 0 16,-49 25 0,-75 25-16,-223 24 31,198 0-31,25 1 15</inkml:trace>
  <inkml:trace contextRef="#ctx0" brushRef="#br0" timeOffset="43140.7115">9227 10716 0,'0'0'0,"0"49"15,-24 50-15,24 100 16,0 74 0,0-25-16,0-75 15,24-49 1,26-49-16,24-75 15,26-25-15,-51-74 16,26 0-16,-51 24 16,1-49 15,0 223-15,49 75-1,-24-149 1,74-100-1,-74-197 1,-50 197 15,-25 26-31,-74 24 16,74 50-16,25 24 16,0 50-1,0-49 1,49-50-16</inkml:trace>
  <inkml:trace contextRef="#ctx0" brushRef="#br0" timeOffset="43457.7652">10269 11137 0,'0'0'0,"50"0"16,-25 50-16,-1 49 15,76 174 1,-26-149-1,-24-25-15,-26 50 16,-24 25 0,-49-50-16,-1 0 15,-24-25 1,-25-74 0,49-25-1,0-75-15,50-24 16,0 0-16,0 0 15,124-50 1,75 25 0,-75 25-1,-25-1 1</inkml:trace>
  <inkml:trace contextRef="#ctx0" brushRef="#br0" timeOffset="46521.4988">11435 10319 0,'0'0'0,"0"49"16,0 51-16,0 48 15,-25 1 1,0 50-16,25-26 16,-24-24-16,24-50 15,0-49 1,74-124-1</inkml:trace>
  <inkml:trace contextRef="#ctx0" brushRef="#br0" timeOffset="47070.9481">11733 11137 0,'24'25'0,"-48"-50"0,123 100 16,-25-100-1,-24-74 1,-1-1-1,-24 26-15,-25 0 16,-49 24-16,-1 50 16,-99 74-1,124 26 1,-24 148 0,98-124-1,1-99 1,0-25-16,123-124 15,-98 49 1,24-49-16,-25 0 16,1-124-1,-50 198 1,-50 50 0,0 199 15,0-50-16,50-125 1,49-48 0,26-200-1,-51 125 1,-49 174 0,0 197-1,-25-98 1,25 173-1,25-148 1,0-150 0,-50-49-1</inkml:trace>
  <inkml:trace contextRef="#ctx0" brushRef="#br0" timeOffset="53335.966">3249 10344 0,'0'0'0,"-24"0"15,73 0 17,75 0-17,50 24 1,49-24-16,75 25 16,-1 25-1,572-50 16,-497 25 1,-298 24-1</inkml:trace>
  <inkml:trace contextRef="#ctx0" brushRef="#br0" timeOffset="64592.4414">13221 13022 0,'0'0'0,"-25"124"15,0 1-15,25 23 16,0-48 0,50-26-16,-25-49 15,24-25-15,1 0 32</inkml:trace>
  <inkml:trace contextRef="#ctx0" brushRef="#br0" timeOffset="64987.3785">13444 13196 0,'0'-124'0,"0"248"0,50-397 47,-25 273-47,-25 199 31,-50-26-15,25-148 0,75-25 15,-25-25-31,24 1 15,-24 24 1,0 0-16,-25 24 16,-25 51-16,-25-26 15,-74 51 1,100-100 0,73-25 15,50-50-16,1 51 1,48-1 0,-123 25-1,-74 74 1,-51 1 0,26-75-16</inkml:trace>
  <inkml:trace contextRef="#ctx0" brushRef="#br0" timeOffset="65286.9737">13345 13767 0,'-74'24'16,"148"-48"-16,-223 73 15,99-24-15,50 0 16,50 0 0,223-25-1,-99-25 1,24-25-16,-49 1 16,-50-1-1,-25 0-15,-123 1 16,-26 49 15,-123 0-15,124 49-1,24 224 1,50 199 0,0-249-1,74 50 1,-74-199-1,50-272-15</inkml:trace>
  <inkml:trace contextRef="#ctx0" brushRef="#br0" timeOffset="65436.5481">13717 14064 0,'0'0'0,"25"75"31,24-26-16,-24 26-15,25-26 16,-25 1-16,-25-25 16</inkml:trace>
  <inkml:trace contextRef="#ctx0" brushRef="#br0" timeOffset="65603.0118">13692 14238 0,'0'0'0,"0"-25"16,75 0-1,-1 25 1,50 25 0,-124 74-1,-99-24 1,49 24 0</inkml:trace>
  <inkml:trace contextRef="#ctx0" brushRef="#br0" timeOffset="65752.9226">13593 14610 0,'0'0'15,"25"0"1,49-25-16,1 0 16,-1 1-1,75-1 1,-174 99 0,-49 1-1,-26-26 1</inkml:trace>
  <inkml:trace contextRef="#ctx0" brushRef="#br0" timeOffset="65869.8012">13618 14908 0,'0'0'0,"-50"24"16,100-24 15,-1-24-31,51-51 16,24-173 0,-75 174-1</inkml:trace>
  <inkml:trace contextRef="#ctx0" brushRef="#br0" timeOffset="66056.2472">14015 14213 0,'0'0'0,"0"-25"15,49 0-15,-24 1 16,25 24 0,24 74-1,-74 100 1,-99-1-1,24-123 1,1-50 0,-25 0-16</inkml:trace>
  <inkml:trace contextRef="#ctx0" brushRef="#br0" timeOffset="66185.2425">13940 14387 0,'0'0'0,"50"0"0,24 49 15,1-24 1,-1 0-16,100 0 31,-125-25-15,26-25-16</inkml:trace>
  <inkml:trace contextRef="#ctx0" brushRef="#br0" timeOffset="66447.835">14759 13667 0,'0'0'0,"25"0"15,-1 25-15,51 0 16,-1-25-16,149-99 15,-148 24 17,-26 26-32,-49 24 15,0-49-15</inkml:trace>
  <inkml:trace contextRef="#ctx0" brushRef="#br0" timeOffset="66584.5632">15131 13469 0,'0'0'0,"-50"74"16,25 50-16,-24 50 15,-26-25-15,51-25 16,-26 25 0</inkml:trace>
  <inkml:trace contextRef="#ctx0" brushRef="#br0" timeOffset="66685.3172">15081 14015 0,'0'0'0,"50"24"16,24 1-1,1 25-15,24-25 16,-25-25 0,75 24-1</inkml:trace>
  <inkml:trace contextRef="#ctx0" brushRef="#br0" timeOffset="93825.3955">7119 7863 0,'0'0'15,"-99"0"-15,74 0 16,50-25 0,24 25-1,51-25 1,48 25-16,1 25 15,0 0-15,-25-25 16,25-25 15</inkml:trace>
  <inkml:trace contextRef="#ctx0" brushRef="#br0" timeOffset="94074.7653">7268 7590 0,'0'0'0,"-75"50"16,1-25-16,-25 49 16,24-24-1,-24 74 1,74-75 0,25-24-16,0 74 15,25-74 1,25 0-1,24 25-15,125 49 16,-51-50 0,-24-73-1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6:37:22.10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12998 3597 0,'0'0'0,"24"74"62,-24 1-46,0 24-16,0 0 16,0-25-16,25 50 15,-25-99 32,50-25-16,-25 0-15,24 0 0,100-25-1,50 25 1,-75 0 0,198 0-1,0 0 1,-148 0-1,25-24-15,197 24 16,-197-25 0,24 25-1,-24 0-15,197 0 16,-172 0 15,-1-25-31,199 0 16,-174 0-16,-50 25 15,25 0 1,199 0 0,-248 0-1,98-24 1,-73 24 0,-100 0-1,-99-25 173,0-25-173,0 1-15,0-1 16,0 0-16,0 1 16,0-26-1,-49-49 1,49 25-1</inkml:trace>
  <inkml:trace contextRef="#ctx0" brushRef="#br0" timeOffset="1246.4105">12948 695 0,'0'24'31,"0"1"-15,0 25-1,0-1-15,0-24 16,0 50-1</inkml:trace>
  <inkml:trace contextRef="#ctx0" brushRef="#br0" timeOffset="1369.4508">13022 1141 0,'-49'25'16,"98"-50"-16,-98 75 0,49-26 31,0 1-31,0 25 16</inkml:trace>
  <inkml:trace contextRef="#ctx0" brushRef="#br0" timeOffset="1522.0572">13022 1736 0,'0'0'0,"0"25"16,0 0 15,-24-25-16,24 74 17</inkml:trace>
  <inkml:trace contextRef="#ctx0" brushRef="#br0" timeOffset="1649.2627">13022 2158 0,'0'0'0,"0"25"31,25-25-31,-25 25 15,0-1 1,-74-24-16</inkml:trace>
  <inkml:trace contextRef="#ctx0" brushRef="#br0" timeOffset="1815.3766">13022 2580 0,'0'0'0,"0"24"0,0 1 15,0 50 1,0-50 0,0 24-1</inkml:trace>
  <inkml:trace contextRef="#ctx0" brushRef="#br0" timeOffset="1964.9673">13072 3051 0,'0'0'0,"-25"50"16,25-26 0,0 1-1,0 0 1,0 25 0</inkml:trace>
  <inkml:trace contextRef="#ctx0" brushRef="#br0" timeOffset="2082.1211">13047 3497 0,'0'0'0,"0"50"0,0-25 16,0 0-1,-74-25 17</inkml:trace>
  <inkml:trace contextRef="#ctx0" brushRef="#br0" timeOffset="2232.1742">13047 3994 0,'0'0'0,"0"24"15,0 1 1,0 0 0,0 0-1,-74-50 1</inkml:trace>
  <inkml:trace contextRef="#ctx0" brushRef="#br0" timeOffset="2431.1973">13122 4490 0,'0'0'0,"0"49"15,0-24-15,0 25 16,0-26-1,24-24 1,-24 25-16,0 0 16,-74-25-1,99 25-15</inkml:trace>
  <inkml:trace contextRef="#ctx0" brushRef="#br0" timeOffset="3414.4871">18579 670 0,'25'0'0,"-50"25"62,25 49-31</inkml:trace>
  <inkml:trace contextRef="#ctx0" brushRef="#br0" timeOffset="3547.3763">18628 967 0,'0'0'16,"0"25"-16,0 0 15,0 0-15,0 0 16,-24 49 0,24-99-1</inkml:trace>
  <inkml:trace contextRef="#ctx0" brushRef="#br0" timeOffset="3689.6966">18653 1488 0,'0'0'0,"0"25"0,0 0 15,0 0 1,0 24 0,0-24-1,0 50 1</inkml:trace>
  <inkml:trace contextRef="#ctx0" brushRef="#br0" timeOffset="3818.0811">18703 2034 0,'0'0'0,"0"74"16,0-49 0,25 0-16,-25 0 15,0-124 1</inkml:trace>
  <inkml:trace contextRef="#ctx0" brushRef="#br0" timeOffset="3963.4862">18802 2530 0,'0'0'0,"-25"25"15,25 0 1,0-50 0,0 50-1</inkml:trace>
  <inkml:trace contextRef="#ctx0" brushRef="#br0" timeOffset="4279.8598">18777 2877 0,'0'0'0,"0"25"16,0 0 0,0 25 15,0-26-16,-25 1-15,25 0 32,0 25-17,0-1 1,25 1 0,-25-25-1,25-25-15,-25 24 16,-25-24-1,25 50 1</inkml:trace>
  <inkml:trace contextRef="#ctx0" brushRef="#br0" timeOffset="4413.1976">18827 3522 0,'0'0'0,"0"25"0,0 0 16,0 0-1,0-1 1,0 1 0,-25-25-16</inkml:trace>
  <inkml:trace contextRef="#ctx0" brushRef="#br0" timeOffset="4578.5486">18802 3919 0,'0'0'0,"0"25"16,-99-25 31</inkml:trace>
  <inkml:trace contextRef="#ctx0" brushRef="#br0" timeOffset="4751.5607">18876 4366 0,'0'0'0,"-24"0"63</inkml:trace>
  <inkml:trace contextRef="#ctx0" brushRef="#br0" timeOffset="4917.5076">18876 4589 0,'0'0'0,"0"25"0,0-1 31</inkml:trace>
  <inkml:trace contextRef="#ctx0" brushRef="#br0" timeOffset="5065.675">18901 4862 0,'0'0'0,"0"25"0,-25-50 47</inkml:trace>
  <inkml:trace contextRef="#ctx0" brushRef="#br0" timeOffset="7043.7991">7863 3299 0,'0'0'0,"0"25"15,-25 24-15,25 1 16,25-25 0,25 0-16,-1-25 15,26-25-15,49-223 47,-248 223-16,49 99-15,50-49 0</inkml:trace>
  <inkml:trace contextRef="#ctx0" brushRef="#br0" timeOffset="8277.8255">8235 3175 0,'0'0'0,"25"0"47,25 0-47,-1-25 16,1 25-16,-1 0 15,1 0 1,148-49 15,199-26 1,-149 50-17,-99-24 1,174-26-1,24 1 1,-149 49 0,199-24-1,-174 24-15,1 0 32,24-25-32,-25 25 15,248-74 1,-223 74-1,248-49 1,-24 0 0,24-1-1,-25 1 1,-272 49 0,247-49-1,-49 24 1,0 0-1,-199 26 1,-24-1-16,223-25 16,-224 25-1,1 1 1,24-1-16,199-25 31,25-24-15,-25 24-1,25 0 1,-1-49 0,-222 50-1,198-1 1,-125-24 0,-123 74-1,-124 0 1,0 0 124,-25-25-124,25-99 0</inkml:trace>
  <inkml:trace contextRef="#ctx0" brushRef="#br0" timeOffset="8745.872">20588 1067 0,'0'0'0,"0"24"47,-25 26-47,25-25 16,0 24-16,0-24 15,25 0 1,24 0-16,51-75 15,-51 1 1,-24-1-16,-25 25 16,-49-24-1,-51 49 1,26 0 15,24 0-31,-49 49 16,99 1-1</inkml:trace>
  <inkml:trace contextRef="#ctx0" brushRef="#br0" timeOffset="19670.3761">10120 3770 0,'0'0'0,"0"-24"0,0-1 47,25 25-47,-25-25 16,0 50 46,0 0-62,0 24 16,25 1 0,-25 74-1,25 25 1,-25-100 0,0 50-1,25-74 141,-1-25-140,1 0 0,25 0-16,-25 0 15,24 0-15,-24 0 16,0 0 0,49 0-1,25 0 1,-24 0-1,49 0 1,25-25 0,-75 25-1,-24 0-15,148 0 16,-99-24 0,1-1-1,-1 25 1,50 0-1,-25 0 1,-100 0 0,51 0-1,-26 0 1,26 25 0,-50-25-1,49 24 1,25-24-1,1 0 1,-26 0 0,-24 0-1,24 0 1,-49 0 0,0 0-1,-1 0 1,1 0-1,0 0-15,0 0 16,0 0 0,24 0-1,-24 0 1,0 0-16,0 0 16,-1 0-1,1 0-15,0 0 16,0 0 15,0 0 0,-1 0 16,-73-24 31</inkml:trace>
  <inkml:trace contextRef="#ctx0" brushRef="#br0" timeOffset="20742.1321">7789 3845 0,'0'0'0,"0"-25"47,-25 25 0</inkml:trace>
  <inkml:trace contextRef="#ctx0" brushRef="#br0" timeOffset="21945.2471">8012 3795 0,'0'25'16,"0"25"0,0-1-16,0 26 15,0-1 1,0 25-16,0-24 15,0-26 1,0-24-16,25 0 16,0-25 77,24 0-93,-24 0 16,49 0 0,1 0-16,24 0 15,75 0 1,24 0 0,-99 0-1,25 0-15,0 0 16,-24 0-1,-26 0-15,100-25 16,-50 25 15,-75 0-15,50 0 0,-24 0-1,-26 0 1,1 0-1,-25 0 1,0 0 0,-1-25-1,1 25 1,0 0 0,0 0-1,0 0 1,-50 0 46,0-99-30</inkml:trace>
  <inkml:trace contextRef="#ctx0" brushRef="#br0" timeOffset="23935.1424">19000 3870 0,'0'0'0,"25"0"62,25 0-62,-1 0 16,1 0-1,49 0 1,273 24 15,-74 1 0,-124-25-15,-26 0 0,-24 0-1,-74 0 1,49 0 0,-49 0-1,-50-25 32,25 25-16,-1 0 16,-24-24 156,0-1-203,0 0 16,0 0-16,0 0 16,0 1-1,0-1 1,0 0-1,0 0-15,0 0 16,0 0-16,0 1 16,0-51-1,0 50 17,-24 25 30</inkml:trace>
  <inkml:trace contextRef="#ctx0" brushRef="#br0" timeOffset="25410.3174">12973 2307 0,'0'0'0,"-25"0"0,0 0 16,0 74 0,1 1-16,24-26 15,99 1 16,-74-199 1,-25 75-17,0 98 17,0 1-17,24 0 1,26 0-1,-25-25 1,0-75 0,-50 75-1,-25-24-15,25 24 16,-24 0-16,24 24 16,0 26-1,75-25 48</inkml:trace>
  <inkml:trace contextRef="#ctx0" brushRef="#br0" timeOffset="26458.5948">18728 1563 0,'0'0'0,"-25"0"0,0 0 31,25 49-31,-25 1 16,25-25-1,25 0-15,0-25 16,49-50 15,-74-149 16,-25 150-31,1 49-16,-51 25 15,50 24-15,1 1 16,24-1 0,0 26-1,24-50 1,26-25 0,-25-75-1,-25 1 1,0 49-1,-25 25 1,25 25 15,-25 0-31,-24-1 16,73-24 0</inkml:trace>
  <inkml:trace contextRef="#ctx0" brushRef="#br0" timeOffset="29738.5209">13469 9649 0,'0'-25'31,"0"75"109,0 49-140,0 0 16,0-24-16,25-26 16,-25 100 15,0-74 0,25-75 63,24 0-78,1 0-16,24 0 15,1 0 1,24 0-16,25-25 15,99 25 1,-99-25 0,174 0-1,24 25 1,-24-25 0,-149 25-1,99-24 1,-25 24-1,-25 0 17,1 24-17,-100 1 1,100-25 0,24 0-1,0 0 1,-124 0-1,0 25-15,1-25 16,-1 0-16,25 0 16,50 0-1,-75 0 1,74 0 0,1 0-1,-25 0 1,0 0 15,-75 0-15,1 0-1,-26 0 1,-24 0 0,0 0 15,24 0-16,-24 0-15,0 0 16,0-25 0,24 25-1,1 0-15,-25-25 16,24 25 0,-24 0-16,50 0 15,-51 0 16,1 0-15,0 0 0,0 0-1,0 0-15,24 0 16,-24 0 0,0 0-1,0 0 32,-1 0 16,-24-74 62,0-1-125,25 51 15,-25-51-15,25 26 16,-25-1-1,0 0 1,0 26 0,0-1-1,0-25 1,-25 1 0,-99 24-1,149 0 1</inkml:trace>
  <inkml:trace contextRef="#ctx0" brushRef="#br0" timeOffset="30505.078">19298 5854 0,'0'0'0,"0"50"32,0-26-17,0 26-15,-25 0 16,25 49-1</inkml:trace>
  <inkml:trace contextRef="#ctx0" brushRef="#br0" timeOffset="30649.7512">19397 6548 0,'0'0'0,"0"25"0,25 25 16,-25-25-1,0 49 1,0-49-1,0 0-15,-25 24 16,25-24 0</inkml:trace>
  <inkml:trace contextRef="#ctx0" brushRef="#br0" timeOffset="30770.4774">19422 7144 0,'0'0'0,"0"49"16,0 1-16,0 0 15,25-26-15,-25 1 16,-25 25-1,25-25 1</inkml:trace>
  <inkml:trace contextRef="#ctx0" brushRef="#br0" timeOffset="30922.6189">19422 7838 0,'0'0'0,"0"50"16,0-25-1,0 24 1,0-24 0,-25-25-1</inkml:trace>
  <inkml:trace contextRef="#ctx0" brushRef="#br0" timeOffset="31070.1483">19422 8210 0,'0'25'15,"0"-50"-15,0 149 16,0-74-1,0 0 1,0-1-16,0 75 31,0-74-15</inkml:trace>
  <inkml:trace contextRef="#ctx0" brushRef="#br0" timeOffset="32052.3661">13568 7169 0,'0'0'0,"25"24"16,-25 26-16,0 0 15,-25 24 1,25-24 0,-25-26-1</inkml:trace>
  <inkml:trace contextRef="#ctx0" brushRef="#br0" timeOffset="32202.517">13543 8012 0,'0'0'16,"0"50"-16,-24-1 16,24-24-16,0 0 15,0 0 1,0-1 0</inkml:trace>
  <inkml:trace contextRef="#ctx0" brushRef="#br0" timeOffset="32319.1831">13543 8533 0,'0'0'0,"0"25"0,0 24 16,0-24-1</inkml:trace>
  <inkml:trace contextRef="#ctx0" brushRef="#br0" timeOffset="32568.2284">13543 9178 0,'0'0'0,"0"25"15,25 24 1,0 50 0,0 25-1,0-24 1,-25-76-1,0 1 1,-25 0 0,0-25-1</inkml:trace>
  <inkml:trace contextRef="#ctx0" brushRef="#br0" timeOffset="34034.0778">13519 8359 0,'0'0'16,"-25"0"-16,0 0 0,0 0 31,0 174 1,75-174-1,0-223 0,-50 198 0,-25 74-15,25 26 0,0-1-1,25-74 1,-1 0-1,26-99 1,-50 25 0,-50 49-1,26 25 1,-1 25-16,0 24 16,25 1-16,0-25 15,25-25 1,0 0-1,24-124 1,-49 49 0,-25 75-1,-24 75 1,49-26 15,-25 1-15,50-25-1,49-125 1,-74 26 0,0 49-16,-25 25 31,-24 25-31,24 25 16,25-26-1,0-48 16,0-51-31,25 75 32</inkml:trace>
  <inkml:trace contextRef="#ctx0" brushRef="#br0" timeOffset="35262.1102">13618 8310 0,'0'0'0,"25"0"47,24-25-47,1 0 16,24 0-1,25-24-15,100-51 16,24 1 15,-74 49-15,124-49-1,24-25 1,1 0 0,-149 75-1,-25 24-15,0-25 16,0 25-16,-25-24 16,124-26-1,-123 51 1,73-51-1,1 26 1,0-1 0,24-24-1,-99 49 1,75-50 0,-50 51 15,-50-1-16,26 0 1,-51 0 0,26 0-1,24 0 1,-25 1 0,-24 24-16,-1-25 15,1 0-15,0 25 16,-1 0-16,-24 0 15,49-25 1,-49 25 0,25-25-1,24 1 1,1 24 0,-26-25 15,-24 25-16,25-25 1,-25 25 0,-1-25-1,1 25-15,25-25 16,-25 25 0,-25-24-16,24 24 15,26-25 1,0 25-1,-1-50-15,26 25 16,-26-24-16,1 49 16,-1-25-1,-24 25 1,0 0 31,0-25-16,0 25-15,-1 0-1,-48-25 63</inkml:trace>
  <inkml:trace contextRef="#ctx0" brushRef="#br0" timeOffset="35882.298">19248 6127 0,'0'0'0,"-24"0"0,-1 25 16,25-1-1,-25 26 1,25-25-16,0 24 16,0-24-1,25-25-15,0 0 16,49-49-1,-49-1 1,0-24 0,-50 74-1,-25 0 1,1 74 0,49-49-1,0 0 16,74-25-15,-24-50 0,-26 25-1,-48 0 1,-26 25 0,25 124-1,0-99 1,25 0-16,25 0 15,0-25 1,25 0-16,-26-75 16,1-49-1,-25 75 1,-99 24 0,0 50 15,74-25-16,-149 0-15</inkml:trace>
  <inkml:trace contextRef="#ctx0" brushRef="#br1" timeOffset="92543.8031">16346 4862 0,'0'0'0,"25"0"63,-25 25-63,0-1 31,-50-24 0,50 50-31</inkml:trace>
  <inkml:trace contextRef="#ctx0" brushRef="#br1" timeOffset="92663.4026">16446 5159 0,'-25'25'16,"25"0"15</inkml:trace>
  <inkml:trace contextRef="#ctx0" brushRef="#br1" timeOffset="92813.9835">16421 5482 0,'0'0'0,"0"25"16,0-1-1,25-24 1,-25 25 0,-25 25 15</inkml:trace>
  <inkml:trace contextRef="#ctx0" brushRef="#br1" timeOffset="92947.0337">16446 5829 0,'0'0'0,"0"25"0,0 0 15,0 0-15,0-1 16,0 1 0,0 0-1,-25-25-15,25 25 32</inkml:trace>
  <inkml:trace contextRef="#ctx0" brushRef="#br1" timeOffset="93094.936">16446 6276 0,'0'0'0,"0"24"31,0 1-15</inkml:trace>
  <inkml:trace contextRef="#ctx0" brushRef="#br1" timeOffset="93218.4077">16446 6548 0,'0'0'0,"0"25"16,0 0-1,24 0-15,-24 0 16,-24-25 15</inkml:trace>
  <inkml:trace contextRef="#ctx0" brushRef="#br1" timeOffset="93367.2003">16495 6896 0,'0'0'0,"0"25"32,-25-25-32,1 0 15,24 24 16</inkml:trace>
  <inkml:trace contextRef="#ctx0" brushRef="#br1" timeOffset="93661.0619">16446 7169 0,'0'0'0,"0"24"16,0 1 15,0 25 0,24-25-15,-24-1-1,0 1 1,25 0 0,-25 0-1,0 0 1,0-1-1,0 1 1</inkml:trace>
  <inkml:trace contextRef="#ctx0" brushRef="#br1" timeOffset="93812.1268">16545 7764 0,'0'0'0,"0"25"16,0-1 0,-25-24-1</inkml:trace>
  <inkml:trace contextRef="#ctx0" brushRef="#br1" timeOffset="93987.0775">16545 8111 0,'0'0'0,"0"25"78</inkml:trace>
  <inkml:trace contextRef="#ctx0" brushRef="#br1" timeOffset="94137.6667">16570 8359 0,'0'0'0,"24"25"16,-24 0-1</inkml:trace>
  <inkml:trace contextRef="#ctx0" brushRef="#br1" timeOffset="94307.086">16594 8706 0,'-24'25'94</inkml:trace>
  <inkml:trace contextRef="#ctx0" brushRef="#br1" timeOffset="94438.4194">16594 8954 0,'0'0'0,"0"25"15</inkml:trace>
  <inkml:trace contextRef="#ctx0" brushRef="#br1" timeOffset="94626.0673">16594 9351 0,'0'0'0</inkml:trace>
  <inkml:trace contextRef="#ctx0" brushRef="#br1" timeOffset="94794.4896">16594 9525 0,'0'0'0,"0"25"31</inkml:trace>
  <inkml:trace contextRef="#ctx0" brushRef="#br1" timeOffset="94954.3211">16619 9748 0,'0'0'0,"0"25"47,0 0-32,0 0 1</inkml:trace>
  <inkml:trace contextRef="#ctx0" brushRef="#br1" timeOffset="95170.6661">16594 10220 0,'0'0'0,"0"24"78,0 26-62,0 0-16,-24-50 16,-1-25-1</inkml:trace>
  <inkml:trace contextRef="#ctx0" brushRef="#br1" timeOffset="95318.1043">16669 10418 0,'0'0'0,"0"25"0,-25-25 15,25 25 1,-25-25 0,25 24 15</inkml:trace>
  <inkml:trace contextRef="#ctx0" brushRef="#br1" timeOffset="95490.7651">16694 10691 0,'0'0'0,"-25"25"31,0-25 16</inkml:trace>
  <inkml:trace contextRef="#ctx0" brushRef="#br1" timeOffset="95650.3233">16669 10939 0,'0'0'0,"-25"25"16,0-50 30,25 50-14</inkml:trace>
  <inkml:trace contextRef="#ctx0" brushRef="#br1" timeOffset="95807.0362">16669 11063 0,'0'0'0,"0"25"15,0-1 16,0-73 16</inkml:trace>
  <inkml:trace contextRef="#ctx0" brushRef="#br0" timeOffset="111459.5102">13643 13370 0,'0'0'0,"-25"25"0,25 24 16,-25 26-16,25-51 15,0 26-15,0 24 16,25-24 0,-25 0-16,0-1 15,0 26 1,0-51-16,0 26 15,25-25 79,-1-25-78,76 0-1,24 0 1,-25 0 0,99-25-1,50 25 1,-24 0 0,-100 0-1,-25 0-15,25 0 16,-50 0-16,25 0 15,75-25 1,-50 25 0,75 0-1,-1-25 1,-24 1 15,-26 24-15,-98-25-1,24 25 1,-49 0 0,0 0 93,0 0-78,0 0-15,0 0-16,-1 0 31,1 0-15,-25-25-16,25 25 15,0 0 1,0 0 15,-1 0-15,26-25-16,-25 25 16,0 0-1,-1 0-15,1 0 16,0 0 109,-25-25-78,0 1 0,0-1-32,0 0-15,0 0 16,0 0-1,0 1 1,0-1-16,0-50 16,-25 1-1,0 49 1,1-99 0</inkml:trace>
  <inkml:trace contextRef="#ctx0" brushRef="#br0" timeOffset="113473.2801">16892 13271 0,'25'0'31,"-25"24"-15,0 51-16,0 24 15,25-25-15,-25 26 16,0-26 0,24-24-16,1 24 46,0-74 1,25 0-47,-1 25 16,26-25 0,98 0-1,26 0 1,-26-25-1,-73 25 1,98-25 0,-49 0-1,-75 25 1,1 0-16,-1 0 16,50-24-1,-49 24 1,-1-25-1,50 25 1,-74 0 0,49-25-1,-25 25 1,-49 0 0,0 0-1,0-25 16,-1 25-15,1 0 0,0 0-1,0 0-15,0 0 16,49-25 0,0 25-1,-49 0 1,0 0 15,-25-24-15,25 24 46,0 0-62,-1 0 16,26-25-1,-25 25 1,0 0 0,0 0 15,-1 0 0,-24-25-15,25 25 15,-25-25 219,0-24-250,0 24 31,0 0-15,0 0 0,0 0-1,0-24-15,0-1 16,0 1-1,0-26 1,0 50 0,0 0-1,-25 1 1,1 24 0,-1-50-1</inkml:trace>
  <inkml:trace contextRef="#ctx0" brushRef="#br0" timeOffset="126115.6737">19496 8607 0,'0'0'0,"0"25"79,0 49-64,0-24-15,0 49 16,0-24-1,25 148 17,-25-248 30,-149-49-46</inkml:trace>
  <inkml:trace contextRef="#ctx0" brushRef="#br1" timeOffset="161838.7373">13643 11410 0,'-25'0'16,"25"25"155,25-25-155,-1 25 0,1 0-16,0-25 15,0 24-15,0 1 16,74 25 15,74 24 0,-98-24-15,-1-25 0,25-1-1,26 26 17,-1 0-17,-50-26 1,75 26-1,0 0 1,-25-1 0,0-24-1,-75-25 1,26 0 0,-1 25-1,1 0 1,-51-1-1,26-24-15,-25 25 16,24-25 0,-24 25-16,50-25 15,-26 0 1,26 25 15,-1 0-15,-24 0-1,24-25 1,-49 0 0,24 0-1,-24 0 1,0 24 0,0-24-1,0 0 1,24 25-1,1-25 1,-25 0 0,24 0-1,-24 25 1,0-25 15,0 0-15,0 0-1,-25 25 1,24-25 0,1 0-1,0 25 1,0-25 0,0 24-1,-1-24 1,1 0-1,-25 25 1,25-25-16,0 25 31,0 0 32,-1-25 31,-24 25-63,25-25 16,0 0 0,-50 0 62,0 24-109,-24-24 31</inkml:trace>
  <inkml:trace contextRef="#ctx0" brushRef="#br1" timeOffset="212343.8984">13940 15255 0,'0'0'0,"-25"-25"15,25 0 1,50 25 31,-50 25-32,25 49-15,-25 26 32,49 272-1,-24-273 0,25-74 0,24-25-15,25 0 0,1-25-16,24 0 15,25 0-15,-1 1 16,1-1-16,-25 0 15,75 0 1,-125 25 0,50 0-1,-74 0 17,-75 0 30,0 0-46,0-25-1,1 25 32</inkml:trace>
  <inkml:trace contextRef="#ctx0" brushRef="#br1" timeOffset="212944.2164">15429 15081 0,'0'0'0,"0"25"15,24 49 1,-24 75-1,25-25-15,50 149 32,-51-273-17</inkml:trace>
  <inkml:trace contextRef="#ctx0" brushRef="#br1" timeOffset="213639.9579">15850 15205 0,'0'0'0,"0"50"15,0 24-15,0-24 16,0 49 0,0-24-16,0-1 15,0 0-15,25-24 16,0 0-1,-25-26-15,0 1 16,25-25 15,-1 0-15,26 0 0,49 0-1,124-25 1,26-49-1,-125 24 1,24 26 0,-123 24-16,0 0 15,0-25 32,0 25-31,-25-25-1,24 25 1,-24-50 0,25-24-1,-25 49 1,0-74 0,-25-25-1,1 74 1,24 1-16,-25 24 15,0-50 1</inkml:trace>
  <inkml:trace contextRef="#ctx0" brushRef="#br1" timeOffset="215858.2434">15106 12998 0,'0'0'0,"-25"24"47,25 26-47,-25 24 15,1 26-15,-100 445 47,74-321-47,0 197 31,50-396-31,0 0 16,-24-25 0,-26 0-1,25-99 1</inkml:trace>
  <inkml:trace contextRef="#ctx0" brushRef="#br1" timeOffset="216074.4909">14560 14436 0,'0'0'0,"0"50"16,0 24 0,0 1-16,25-1 15,25-49 1,24 0-1,1-25-15,-1-50 16,75-148 0,-100 123-1,-49 51 1,0-26-16</inkml:trace>
  <inkml:trace contextRef="#ctx0" brushRef="#br1" timeOffset="217222.7529">16520 9599 0,'0'0'0,"-25"0"31,0 0-31,1 75 16,-26 24-1,-149 571 16,26-25 1,173-496-17,0-125 1,-75-24 0</inkml:trace>
  <inkml:trace contextRef="#ctx0" brushRef="#br1" timeOffset="217489.4212">15801 11187 0,'0'0'0,"0"25"0,0 0 16,0 49-1,0 124 1,0-98-1,49 24 1,26-124 0,49-124-1,-50 49 1,0-24 0,-24 49-1,24 50 1</inkml:trace>
  <inkml:trace contextRef="#ctx0" brushRef="#br1" timeOffset="226597.7382">25028 6524 0,'0'0'0,"0"74"15,0 25-15,25-24 16,49-26-16,50-49 16,0 0-1,-25-49-15,-49-26 16,-25 26-16,-25-26 15,-25 26 1,-223 49 15,124 99 1,124 0-17</inkml:trace>
  <inkml:trace contextRef="#ctx0" brushRef="#br1" timeOffset="226839.1443">25127 6970 0,'0'0'0,"-25"25"15,-24 25 1,-75 198-1,0 124 1,49-100 0,50-147-1,25-76-15,0 1 16,-24-25-16,24-1 31</inkml:trace>
  <inkml:trace contextRef="#ctx0" brushRef="#br1" timeOffset="227097.1851">24482 8285 0,'0'0'0,"0"99"15,0-25 1,149-24 0,-50-50-1,100-149 1,-174 50-1,-25 49 1,-25 26-16,-25-26 16,0 50-16,26 0 15,-76 50 1,76 49 0</inkml:trace>
  <inkml:trace contextRef="#ctx0" brushRef="#br1" timeOffset="227531.0689">24606 8781 0,'0'0'0,"-25"74"16,-24 75 0,-26 25-1,-123 396 16,173-371 1,-24-150-32</inkml:trace>
  <inkml:trace contextRef="#ctx0" brushRef="#br1" timeOffset="227767.4877">24185 10120 0,'0'25'16,"0"-50"-16,0 125 0,0-51 15,24 1 1,1-50-16,149 0 16,-100-50 15,-24-74-15,-100 25-1,-24 49 1,49 50-1,0 0-15,-24-25 16</inkml:trace>
  <inkml:trace contextRef="#ctx0" brushRef="#br1" timeOffset="228245.5765">24135 10592 0,'0'0'0,"0"24"15,-25 76-15,-24 24 16,-1 49 0,0 26-16,1-1 15,-1-49 1,25-50-16,25-24 16,-49 24 15</inkml:trace>
  <inkml:trace contextRef="#ctx0" brushRef="#br1" timeOffset="228481.6456">23589 11881 0,'0'0'16,"-25"50"-16,1 24 15,24 1-15,0-26 16,124-24-1,49-99 1,-123-50 0,-50 99-1,-75-25 17,1 50-17,-50 0 1</inkml:trace>
  <inkml:trace contextRef="#ctx0" brushRef="#br1" timeOffset="229028.344">24036 12179 0,'0'0'15,"0"25"-15,25 25 16,24 24-16,1 25 16,24 50-16,25 0 15,1-25 1,98 198 15,-148-247-31,-1-26 16,26 1-1,-26-75 1</inkml:trace>
  <inkml:trace contextRef="#ctx0" brushRef="#br1" timeOffset="229278.6371">24854 13444 0,'0'0'0,"-25"25"0,25 0 16,-24 74-1,48-74 1,101 0 0,-1-125 15,-75 1-31,-98 25 31,-1 49-15,-49 25-1,49 25 1,50 24-16</inkml:trace>
  <inkml:trace contextRef="#ctx0" brushRef="#br1" timeOffset="231426.2103">26789 6474 0,'0'0'0,"0"74"31,-25 50-31,0 50 16,-24 496 15,74-124-15,24-323-1,199 198 1,0-173-1,-49-74 1,-75-124 0,-174-50 15,-24 0-15,-25 25-16,-1 49 15,-24 75 1,25 0-1,-25 24-15,25 1 16,-75 248 0,25 98-1,75-272 1,24 50-16,-24-50 16,24 25-16,1-25 15,-125 149 1,-24-50-1,98-223 1,-48 25 0,123-149-1</inkml:trace>
  <inkml:trace contextRef="#ctx0" brushRef="#br1" timeOffset="232044.1467">28426 8260 0,'0'0'0,"0"74"15,-25 26 16,-49 123-31,-149 521 32,198-570-32,223-26 31,100-321 0,-248 24-15,-75 149-1,-124 149 1,124-75 0,25-49-16,0 0 15,50-25 1,24-25-16,-24-74 16,-1 24-1,-49 1-15,0 49 16,-24-24-1,-26 49 1,25 74 0,50-74-1</inkml:trace>
  <inkml:trace contextRef="#ctx0" brushRef="#br1" timeOffset="232343.9562">29121 9128 0,'0'0'0,"-25"0"15,0 0-15,-25 50 16,-24 173 0,74-49-1,50-50 1,-26-75 0,1 100-1,-149 74 1,75-123 15,-1-51-31,0-49 16,26 0-16,-1 0 15,25-124 1,74 0 0,-24 50-1</inkml:trace>
  <inkml:trace contextRef="#ctx0" brushRef="#br1" timeOffset="232725.0875">29666 9054 0,'0'0'0,"-24"149"0,-26-25 15,25 0 1,0-50 0,25-49-1,100-100 1,73-123-1,-98 148 1,-1 26 0,-49 197-1,-75 26 1,50-125 0,0-49-1</inkml:trace>
  <inkml:trace contextRef="#ctx0" brushRef="#br1" timeOffset="233872.9829">5159 10864 0,'0'0'0,"25"50"15,0 0 1,-25 49-16,0 0 16,0 0-1,-25-24-15,0 24 16,-24 0-16,24 0 15,0-49 1,100-25 15,272-25 1,-50 0-17,-48-25 1,-125-74-1,-100 74 17,-24-25-17,-24-24 1,-51-75 0,75 75-1,-49-1 1,49-98-1</inkml:trace>
  <inkml:trace contextRef="#ctx0" brushRef="#br1" timeOffset="234664.483">5680 12650 0,'0'0'0,"25"25"15,-25 99 1,25 50-1,-25-1-15,0-24 16,25 0-16,24-298 16</inkml:trace>
  <inkml:trace contextRef="#ctx0" brushRef="#br1" timeOffset="238585.3707">5060 8855 0,'0'0'0,"0"25"16,0 25-1,0-1-15,0 1 16,0 74 15,0-99-15</inkml:trace>
  <inkml:trace contextRef="#ctx0" brushRef="#br1" timeOffset="238687.6698">5135 9401 0,'0'0'15,"0"74"1,0-49-16,-25 0 16,0 25-1,25-26 1</inkml:trace>
  <inkml:trace contextRef="#ctx0" brushRef="#br1" timeOffset="238852.0811">5110 10071 0,'0'0'0,"0"25"0,0-1 16,-25 26-1,25-25 1,-25 0 0,50 24-1</inkml:trace>
  <inkml:trace contextRef="#ctx0" brushRef="#br1" timeOffset="238984.973">5159 10542 0,'0'25'16,"0"-50"-16,0 124 0,0-74 15,0 25-15,0-1 16,0 26 0,-24-51-1,24 26 1</inkml:trace>
  <inkml:trace contextRef="#ctx0" brushRef="#br1" timeOffset="239318.4889">5829 8954 0,'0'0'0,"25"0"0,0 50 16,-25 0 0,0-1-1,0 26 1</inkml:trace>
  <inkml:trace contextRef="#ctx0" brushRef="#br1" timeOffset="239468.1385">6003 9823 0,'0'0'0,"0"49"0,0 26 16,0-26-1,-25 75 1,25-99 0,0 50-16</inkml:trace>
  <inkml:trace contextRef="#ctx0" brushRef="#br1" timeOffset="239567.788">6003 10393 0,'0'0'0,"25"50"0,-25-1 15,0 1-15,0-25 16,24 49 0,-24-24-1</inkml:trace>
  <inkml:trace contextRef="#ctx0" brushRef="#br1" timeOffset="243680.703">5234 8930 0,'0'0'0,"-25"0"0,0 0 15,0 0-15,1-25 16,-1 0-1,0 0-15,0 0 16,0 25-16,25 25 63,25 25-48,74-50 1,-74 0-1,0-25-15,-25-49 16,0 24-16,-25 25 16,-49 25-1,24 0 1,1 75 0,49-26-16,24 1 15,1-1 1,25-49-16,-1 0 15,1-24-15,-25-1 32,-25 0-32,0-25 15</inkml:trace>
  <inkml:trace contextRef="#ctx0" brushRef="#br1" timeOffset="244028.4044">5184 8905 0,'0'0'0,"25"0"63,0 0-48,0 0-15,-1 49 16,26 1-1,0 49-15,98 100 16,-73-100 15,-1 25-31,25 0 16,-24-25-16,24 0 0,-24 1 16,-26-26-1,1 1 1,-50-51-1,-75-48 17</inkml:trace>
  <inkml:trace contextRef="#ctx0" brushRef="#br1" timeOffset="244313.4107">6102 10096 0,'-50'24'15,"50"1"-15,0 25 16,0-1 0,0-24-1,75-25 1,-26-74 0,-49 24-1,0-24 1,-74 49-1,24 50 1,1 49 0,49-49-1</inkml:trace>
  <inkml:trace contextRef="#ctx0" brushRef="#br1" timeOffset="247343.766">5011 8483 0,'0'0'0,"-25"0"0,0-25 15,0 25 1,0 25-16,1 124 16,24 49-16,49 224 31,26-397-15,-1-25-1,0-25 1,1-124-16,-26 0 15,-49-49 1,-49 124 0,-26 24-16,1 0 15,0 50-15,-1 0 16,26 50-16,24 49 16,25 25-1</inkml:trace>
  <inkml:trace contextRef="#ctx0" brushRef="#br1" timeOffset="248524.0823">6226 9599 0,'0'0'0,"-50"-24"16,1-1-16,-26 25 15,26 0-15,-26 49 16,26 75 0,24 75-16,50 24 15,0-24-15,49-75 16,0-50-1,224-297 17,-447-149-1,50 347-15,-50 25-1,124 49 48</inkml:trace>
  <inkml:trace contextRef="#ctx0" brushRef="#br1" timeOffset="250574.302">5011 9624 0,'0'0'0,"-25"-25"16,0-24-16,25 24 15,0 0-15,0 50 47,0 0-47,25 24 16,0-24 0,-1-25-16,26 0 31,-75-49 16,-24 49-32,24 24 1,-25 1-16</inkml:trace>
  <inkml:trace contextRef="#ctx0" brushRef="#br1" timeOffset="250816.0397">5060 9748 0,'0'0'15,"25"-25"17,25-24-17,-1-50 1,100-149 0,0-75-1,0 125 1,-100 148 15,-24 0-15,-50 50-1,25 25 1</inkml:trace>
  <inkml:trace contextRef="#ctx0" brushRef="#br1" timeOffset="251089.9231">5804 8434 0,'0'0'0,"-25"24"15,1 1-15,24 25 16,0-25 0,24-1-1,26-24-15,0-49 16,-1-50-1,-24-1-15,-25 26 16,-49 49 15,-1 25-15,-25 75 0,75-26-1</inkml:trace>
  <inkml:trace contextRef="#ctx0" brushRef="#br1" timeOffset="263143.5826">8037 3299 0,'0'0'0</inkml:trace>
  <inkml:trace contextRef="#ctx0" brushRef="#br1" timeOffset="270083.4308">11088 4266 0,'0'0'0,"24"0"15,1 0 1</inkml:trace>
  <inkml:trace contextRef="#ctx0" brushRef="#br1" timeOffset="270555.4733">11410 3845 0,'0'0'0,"-25"0"16,1 0-1,-1 0 1,-25 25 0,1 49-1,-26 149 1,-49 75 0,25 49-1,-25-49 1,74-199-1,-74 0 1,75-49 0,-1-50-1</inkml:trace>
  <inkml:trace contextRef="#ctx0" brushRef="#br1" timeOffset="270774.4864">10492 5259 0,'-49'0'0,"24"49"15,25 26 1,-25 24-16,25-50 16,0 1-16,25-25 15,25 0 1,98-75 0,-48-49-1,-1 0 1,-74 74-1,-75 25 1</inkml:trace>
  <inkml:trace contextRef="#ctx0" brushRef="#br1" timeOffset="271371.9441">10319 6003 0,'0'99'31,"25"25"-31,-25 25 16,24-25-16,-24 0 15,0 25 1,25 0-16,-25-25 16,50 223 30</inkml:trace>
  <inkml:trace contextRef="#ctx0" brushRef="#br1" timeOffset="272785.3345">10468 7466 0,'0'0'0,"0"124"0,0 0 16,24-25-1,1-74-15,25 0 16,74-124 15,-25-248 0,-99 322-15</inkml:trace>
  <inkml:trace contextRef="#ctx0" brushRef="#br1" timeOffset="273268.7146">10641 8235 0,'0'0'0,"0"50"32,-25 24-17,1 25-15,-1 25 16,-25 0 0,-74 199-1,50-25 1,24-174-1</inkml:trace>
  <inkml:trace contextRef="#ctx0" brushRef="#br1" timeOffset="273518.1324">10269 9252 0,'0'50'16,"-25"24"-16,25 50 15,-24-25 1,24-24-16,24-50 16,1-1-1,25-24-15,24-74 16,1 0-16,-1-26 16,100-73-1,-100 24 1,-74 99-1,0-49 1</inkml:trace>
  <inkml:trace contextRef="#ctx0" brushRef="#br1" timeOffset="274018.4541">10046 9947 0,'0'0'16,"25"24"-16,0 26 15,-1 74-15,-24 50 16,25 74 0,-25-50-16,25-49 15,0 0-15,0-50 16,24 75 15</inkml:trace>
  <inkml:trace contextRef="#ctx0" brushRef="#br1" timeOffset="274301.9843">10195 11658 0,'0'0'0,"0"25"16,0 0-1,49 0 1,26-25 0,-50-75-1,49-98 1,-49 98-16,24-24 15,-24 25-15,-25 49 16,0-25 0,25 50-1</inkml:trace>
  <inkml:trace contextRef="#ctx0" brushRef="#br1" timeOffset="275572.0406">8880 4018 0,'0'0'0,"0"50"15,-50 49 1,1 50-16,-1 0 15,-123 297 17,148-346-32,-74-1 31</inkml:trace>
  <inkml:trace contextRef="#ctx0" brushRef="#br1" timeOffset="275765.937">8359 5011 0,'0'0'16,"0"99"0,-25 0-16,25-25 15,0-24 1,25-25-16,0-25 16,25 0-16,24-50 15,124-148 1,-123 99-1,-26 24 1</inkml:trace>
  <inkml:trace contextRef="#ctx0" brushRef="#br1" timeOffset="276182.4483">8458 5358 0,'0'0'0,"-24"99"32,-26 75-17,0-1-15,1 1 16,24-75-16,0 0 31,25-74-31,0 25 16,-25-50-16,1-50 15</inkml:trace>
  <inkml:trace contextRef="#ctx0" brushRef="#br1" timeOffset="276436.825">7789 6251 0,'0'0'0,"0"49"31,49 26-31,-24-1 16,25 75-1,24-99 1,1-50-1,-26-75 17,26-24-32,-26 25 15,1 24-15,-50 0 16</inkml:trace>
  <inkml:trace contextRef="#ctx0" brushRef="#br1" timeOffset="277398.4426">19869 3299 0,'0'0'0,"0"-25"15,24 75 1,26-1 0,24 75-1,26-24-15,-1 24 16,0 25-16,0 24 16,100 323 15,-150-297 0</inkml:trace>
  <inkml:trace contextRef="#ctx0" brushRef="#br1" timeOffset="277649.7583">20786 4614 0,'0'0'0,"0"24"16,-24 51 0,24-1-16,-25-24 15,0 0 1,-25-50 0,1 0-1,-125-149 1,-49 0-1,173 149 1</inkml:trace>
  <inkml:trace contextRef="#ctx0" brushRef="#br1" timeOffset="278180.5267">20886 5135 0,'0'0'0,"0"24"16,0 76-1,0 48-15,0 26 16,-25 372 15,0-348 0</inkml:trace>
  <inkml:trace contextRef="#ctx0" brushRef="#br1" timeOffset="278447.2403">20786 6201 0,'0'0'0,"-49"99"0,49 25 16,0-74 0,25 24-16,24-49 15,26-25-15,-1-25 16,199-198-1,-100 50 1,-148 123 0,-50 0 15</inkml:trace>
  <inkml:trace contextRef="#ctx0" brushRef="#br1" timeOffset="281743.4896">23019 2307 0,'0'49'0,"-50"75"15,-24 75 1,-25 24-16,24-24 16,50-1-16,25-74 15,50-50 1,49-74-16,0 0 15,1-49 1,172-298 15,-272 322 1,-49 149-17,49-99 1,124-25-1,-75-75 1,1-98 0,-100 98-1,1 50 1,-1 25 0,25 25-1,25 25 1,50-50-16</inkml:trace>
  <inkml:trace contextRef="#ctx0" brushRef="#br1" timeOffset="282176.5508">23937 2803 0,'0'0'0,"-25"74"31,-25 50-31,25 0 15,25 25 1,0-124 0,50 0-1,0-25-15,-1-50 16,1 1 0,-25-1-16,24 75 31,-49 74-16,-25 199 1,-74-75 0,-50-49-1,25-100 1,99-74 0,1-124-1,73-74 1,125 24-1,24 99 1,-98 51 0,-1-76-1</inkml:trace>
  <inkml:trace contextRef="#ctx0" brushRef="#br1" timeOffset="282625.7938">24730 2927 0,'0'0'0,"0"74"0,-49 26 16,-26 24-1,50-100 16,125-98-15,-1-25 0,-25 49-16,1 25 15,-26 25-15,1 50 16,24 74 0,-74-74-1,25 49 1,-124-99-1</inkml:trace>
  <inkml:trace contextRef="#ctx0" brushRef="#br1" timeOffset="282968.1451">24507 1984 0,'0'0'0,"25"0"16,0 50-1,-1 0 1,-48 98 0,-26-48-1,0-51-15,1-24 16,24 0-16,0-25 15,75 0 17,49 25-32,-25-25 15,26 0-15,-51 0 16,1 0 0,-25 0-1</inkml:trace>
  <inkml:trace contextRef="#ctx0" brushRef="#br0" timeOffset="317175.5059">15404 6499 0,'0'0'15,"25"0"32,-1 25-31,-24-1-1,0 26 1,0 74 15</inkml:trace>
  <inkml:trace contextRef="#ctx0" brushRef="#br0" timeOffset="317444.7491">15478 6970 0,'0'25'0,"0"-50"0,25 124 46,0-99-46,-25 50 16,0 24 0,0 1-1,0-26 1,0 51 0,25-26-1,-25-24 1,0-1-16,24 26 15,-24-51 1,0 1-16,0 0 16,0 0-1</inkml:trace>
  <inkml:trace contextRef="#ctx0" brushRef="#br0" timeOffset="318071.7723">15627 8062 0,'0'0'15,"25"99"1,-25-74-16,0 24 16,0 1-1,25 24 1,-25 25 0,0 1-1,0-51 1,0 75-1,0-25 1,0-24 0,0-26-16,0 26 15,0 24 1,24-74 0,-24 0-16,0 49 15,25-24 1,-25-1 15,0 26-15,0 24-1,0-49 1,0-26 0,25 26-1,-25 24 1,0 1-1,25 49 1,-25-99 0,0 49-1,0 25 1,0-49 0,25 0-16,-25-1 15,0-24 1,24-25-16,-24 74 31,0 1-15,0-50-1,0-1-15</inkml:trace>
  <inkml:trace contextRef="#ctx0" brushRef="#br0" timeOffset="318592.0342">15131 9227 0,'0'0'0,"0"25"31,0 74-31,25 25 15,-25-24 1,0-26 0,0-49 15,-25-25-31</inkml:trace>
  <inkml:trace contextRef="#ctx0" brushRef="#br0" timeOffset="318791.545">15205 9451 0,'0'0'0,"50"-75"16,-25 75-16,-1 0 15,1 50 1,-25 24 0,-25-24-1,-24-25 1,74-1 15,24-24-15,1 0-16,74 25 31,-124-50-15,50 25-16</inkml:trace>
  <inkml:trace contextRef="#ctx0" brushRef="#br0" timeOffset="319157.0402">14536 9252 0,'0'0'0,"24"50"15,1 49 1,99 50-1,-74-124 1,-75-25-16</inkml:trace>
  <inkml:trace contextRef="#ctx0" brushRef="#br0" timeOffset="319280.9687">14759 9351 0,'0'0'0,"-50"50"0,-24 49 16,24 25-1,25-49-15,25-26 32</inkml:trace>
  <inkml:trace contextRef="#ctx0" brushRef="#br0" timeOffset="319424.9782">14908 9426 0,'0'0'0,"49"0"0,1-25 15,-25 0 1,-1 25 0,-24-25-1</inkml:trace>
  <inkml:trace contextRef="#ctx0" brushRef="#br0" timeOffset="319544.9133">14908 9649 0,'24'0'15,"26"0"1,-25 0-16,24 0 16,-24-99-1</inkml:trace>
  <inkml:trace contextRef="#ctx0" brushRef="#br0" timeOffset="321122.627">15553 7615 0,'0'0'0,"-25"-25"0,0 25 16,0 0 0,25 25 15,0 25-31,25-26 15,-25 1 1,50-25-16,-1-198 47,-148 123-16,0 100-15,74 25-1,25 123 1,25-123-16,24-25 16,1-25-16,0 0 15,24-99 1,-74 24 0,-25-24-1,-24 99-15,-1-25 16,25 25-1,0 50-15,1 49 16,24-49 0,49-26 15,26-48-15,-51-51-1,1 26-15,-50-51 16,1 76-1,-26 24-15,25 49 16,0 125 0,25-149-1,50-1 1,-25-48-16,0-1 16,-1-50-16,-24 26 15,-24-1 1,-1 50-1,0 0 1,25 50 0,0-25 15,50-25-15,-50-25-1,-25-50 1</inkml:trace>
  <inkml:trace contextRef="#ctx0" brushRef="#br0" timeOffset="321704.6797">14808 6648 0,'0'0'0,"-24"0"16,48 0-16,1 0 16,25 0-16,49 0 15,-49 0 1,49 24 15,-223 225 0,99-200-15,0-74 0</inkml:trace>
  <inkml:trace contextRef="#ctx0" brushRef="#br0" timeOffset="321840.8245">15032 7193 0,'24'25'16,"1"0"15,0-25-31</inkml:trace>
  <inkml:trace contextRef="#ctx0" brushRef="#br0" timeOffset="324721.1831">15875 12477 0,'0'0'0,"0"-25"15,0 50 32,25 24-31,-25 1-1,0 24-15,0 26 16,49 321 15,-49-297-15,0 100 0,25-51 15,0 1-16,-25-100 1,0-24-16,0-25 16,0-100 15,-25 1-31,0-1 16,25 1-1</inkml:trace>
  <inkml:trace contextRef="#ctx0" brushRef="#br0" timeOffset="325140.0542">15751 11906 0,'0'0'0,"0"50"47,0 24-47,0 50 15,50 199 1,-26-125-1,51 149 1,-1 50 0,-49-25-1,0-99 1,-25-149 0,25 100 15,24-51-16,-49-123 1</inkml:trace>
  <inkml:trace contextRef="#ctx0" brushRef="#br0" timeOffset="325768.1541">15354 12750 0,'0'0'0,"0"24"16,25 51-16,0 24 16,24-49-16,1 24 15,49-24 16,-74-125-15</inkml:trace>
  <inkml:trace contextRef="#ctx0" brushRef="#br0" timeOffset="325869.8117">15627 12874 0,'0'0'0,"-50"-50"15,1 75 1,-26 49-16,26 25 16,-26 100-1</inkml:trace>
  <inkml:trace contextRef="#ctx0" brushRef="#br0" timeOffset="326117.1139">15528 13022 0,'0'0'0,"25"-24"16,24-1-16,-24 0 0,0 25 15,0 0 1,-25 50-1,-25 24 1,25-49 0,-25 0-1,75-25 17,-1-25-32,26-74 15,-75-25 1</inkml:trace>
  <inkml:trace contextRef="#ctx0" brushRef="#br0" timeOffset="326301.2055">15999 12626 0,'0'0'0,"0"49"15,0 50 1,0 1-1,0-1-15,25-25 16,-25 1-16,0-51 16</inkml:trace>
  <inkml:trace contextRef="#ctx0" brushRef="#br0" timeOffset="326535.1616">16098 12923 0,'0'0'0,"0"25"47,0 0-31,0 0-1,25-1 17,25 1-17,-1 0 1,75 0-1,-99-25 1,25-50 0</inkml:trace>
  <inkml:trace contextRef="#ctx0" brushRef="#br0" timeOffset="326866.7495">16371 12626 0,'0'0'15,"0"-25"1,50 25-16,-25 0 16,49 0-1,-49 74 1,-25 1 0,-25-26-1,-25-24 1</inkml:trace>
  <inkml:trace contextRef="#ctx0" brushRef="#br0" timeOffset="326976.7362">16470 13097 0,'0'0'15,"75"25"1,-50-25-16,-1 24 16,-148-48-1</inkml:trace>
  <inkml:trace contextRef="#ctx0" brushRef="#br0" timeOffset="327920.1037">15825 12105 0,'0'0'0,"-24"74"0,-26 1 16,25 24-1,25-50-15,0-24 16,25 0-16,0-25 16,24-25-16,-24-49 15,-25-1 1,0 1 0,-74-25 15,24 248 0,75-75-15,25-74-1,-26 0 1,1-50-16,-25 26 16,0-26-16,-25 50 31,1 0-16,-1 0 1,-50 0 15</inkml:trace>
  <inkml:trace contextRef="#ctx0" brushRef="#br0" timeOffset="329250.5049">16222 14883 0,'0'0'0,"0"-25"16,0 0 0,25 75-1,-25 49 1,25 25-16,-25 50 15,25 24 1,-25 50-16,49 199 47,1-249-16,-50-272 0</inkml:trace>
  <inkml:trace contextRef="#ctx0" brushRef="#br0" timeOffset="330712.8866">15925 15453 0,'0'0'16,"24"-24"-1,26-26-15,24-25 16,26 1-16,247-174 31,-223 149-15,-25 0-1,100-75-15,-175 149 16,-24 0 15</inkml:trace>
  <inkml:trace contextRef="#ctx0" brushRef="#br0" timeOffset="347169.0432">7937 11807 0,'0'0'0,"-49"0"16,24 0-16,0 50 15,25 74 1,25-25-16,25 0 16,297-149 15,-322-173 0,-124 149-15,24 99-1,26 49 1,24 25-16</inkml:trace>
  <inkml:trace contextRef="#ctx0" brushRef="#br0" timeOffset="347452.9882">8161 12278 0,'0'0'0,"0"50"31,25 0-15,-1 24-16,1 25 15,25 0 1,24 50-16,-24 0 15,-25 0 1,-1 0-16,51 99 16,-50-223-1,-50-25 17</inkml:trace>
  <inkml:trace contextRef="#ctx0" brushRef="#br0" timeOffset="347732.4051">8706 13246 0,'0'0'0,"0"49"15,0 51-15,0 24 16,0-50 0,0 25-1,-24-99 16,-51-25-15,26 1-16,-26-1 16,-74-99 15,75 49-15,99 199 15</inkml:trace>
  <inkml:trace contextRef="#ctx0" brushRef="#br0" timeOffset="348278.9759">8706 13593 0,'0'0'16,"0"74"-16,-24 50 15,24 0-15,24-49 16,76-1 0,123-322 31,-347 124-16,-25 99-16,99 75 1,-49-50-16</inkml:trace>
  <inkml:trace contextRef="#ctx0" brushRef="#br0" timeOffset="348645.7179">9103 14114 0,'0'25'15,"25"24"-15,0 26 16,25 49-16,-1 0 16,26 149-1,-26-174 1,1-50-1,-1-24 1</inkml:trace>
  <inkml:trace contextRef="#ctx0" brushRef="#br0" timeOffset="348878.1339">9674 14585 0,'0'0'0,"-50"50"15,25 49 1,-24 25-1,24-25-15,0-49 16,-24-25-16,24-1 16,0-24-1,-25 0-15,-74-99 16,50 25 0,0-1-16,49 26 15,0 24 1,50 50-1</inkml:trace>
  <inkml:trace contextRef="#ctx0" brushRef="#br0" timeOffset="349296.2085">9475 15379 0,'0'0'15,"-24"50"1,24-1-16,0-24 16,24 0-1,26-25-15,0-50 16,-1-49-16,-74-124 47,-123 223-16,123 173-15,-50-148-1</inkml:trace>
  <inkml:trace contextRef="#ctx0" brushRef="#br0" timeOffset="349611.4655">9798 15627 0,'0'0'0,"0"25"16,0 49 0,49 75-1,26 124 1,24-75 0,-49-173-1,-25-25 1</inkml:trace>
  <inkml:trace contextRef="#ctx0" brushRef="#br0" timeOffset="349845.0098">10195 15974 0,'0'0'16,"0"75"-16,0 73 16,0 1-16,0-25 31,0-49-31,-25-1 15,-25-74 1,1 0 0,-125-49-1,75-1 1,49 25-16,25-124 16</inkml:trace>
  <inkml:trace contextRef="#ctx0" brushRef="#br0" timeOffset="350273.0887">10294 16867 0,'0'0'0,"-25"75"16,0 49-1,25 0 1,25-75-16,0-24 16,124-50-1,-25-148 1,-99-1 0,-50 124 15,-25 26-31,-74 48 15,75 1-15,24-99 16</inkml:trace>
  <inkml:trace contextRef="#ctx0" brushRef="#br0" timeOffset="362149.2676">22200 2356 0,'0'0'0,"-25"0"0,-24 75 16,-26 74-1,26 49-15,-1 50 16,50 0-16,50 0 16,49-74-16,25-50 15,0-50 1,50-24-1</inkml:trace>
  <inkml:trace contextRef="#ctx0" brushRef="#br0" timeOffset="362449.0671">25971 2406 0,'0'0'0,"0"50"16,0 98-16,0 51 15,-50-1 1,0-24 0,-49 24-16,25-49 15,-26-25 1,1-49-16</inkml:trace>
  <inkml:trace contextRef="#ctx0" brushRef="#br0" timeOffset="363014.8207">21481 2679 0,'0'0'0,"-99"149"16,49 24-16,25 1 15,25-75 1,25-24-16,149-100 31,-50-471 16,-224 322-31,1 124-1,-50 100 1,25 149-1,100-51 1</inkml:trace>
  <inkml:trace contextRef="#ctx0" brushRef="#br0" timeOffset="363464.2705">22250 5011 0,'0'0'0,"-99"49"16,24 100-16,1 25 15,49 49 1,25-25-16,25-24 15,24-50-15,1-25 16,24-49-16,26-50 16,-1 0-1,0-99 1,0 74-16</inkml:trace>
  <inkml:trace contextRef="#ctx0" brushRef="#br0" timeOffset="364484.791">21431 5507 0,'0'0'0,"-49"0"0,-1 49 16,0 75-16,26 75 15,24-26 1,24-49-16,224 0 31,-148-223-15,-26-50-16,1-148 15,-100 197 1,-25 1 0,-24 50-16,-100 24 15,124 99 17,1 25-32,49-24 15,0-1-15,49 1 16</inkml:trace>
  <inkml:trace contextRef="#ctx0" brushRef="#br0" timeOffset="364747.0122">23019 4887 0,'0'0'0,"-50"124"15,-49 173 1,74-123 0,50 74-1,25-199 1,49-49-16</inkml:trace>
  <inkml:trace contextRef="#ctx0" brushRef="#br0" timeOffset="364996.0009">23391 5407 0,'0'0'0,"-75"149"16,51-74 0,-1-1-16,25-49 15,124-25 1,-75-75-1,1 1-15,-25-50 16,-25 74 0,-25 50-1,0 0-15,-24 50 32,49 0-17,0-1 1,49-49-16</inkml:trace>
  <inkml:trace contextRef="#ctx0" brushRef="#br0" timeOffset="365281.3024">23812 5308 0,'0'0'0,"25"0"16,-25 50-16,0 49 16,0 124-1,-25 1 1,25-150-1,-99 50 1,-25-50 0,50-74-1,49-24 1,-25-76 0,50 1-16,25 50 15,25-26 1,123 1-1,-98 24 1,24 25 0,-49-49-16</inkml:trace>
  <inkml:trace contextRef="#ctx0" brushRef="#br0" timeOffset="365612.9097">24333 5159 0,'0'0'0,"-24"50"16,-1 74 0,0-25-16,0-24 15,0-26 17,50-49-17,0-99 1,25 0-16,-1 24 15,26 26-15,-51 49 16,1 25 0,0 173-1,-25-99 1,50 0 0,-26-99-1,1-148-15</inkml:trace>
  <inkml:trace contextRef="#ctx0" brushRef="#br0" timeOffset="365812.5001">25698 4713 0,'0'0'0,"24"74"0,-24 26 16,-24 48-1,-76 200 1,-24-1 0,75-223-1,-26-74-15</inkml:trace>
</inkml:ink>
</file>

<file path=ppt/ink/ink6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19:23.141"/>
    </inkml:context>
    <inkml:brush xml:id="br0">
      <inkml:brushProperty name="width" value="0.05292" units="cm"/>
      <inkml:brushProperty name="height" value="0.05292" units="cm"/>
      <inkml:brushProperty name="color" value="#FF0000"/>
    </inkml:brush>
  </inkml:definitions>
  <inkml:trace contextRef="#ctx0" brushRef="#br0">10269 12080 0,'0'0'0,"50"25"0,24-25 15,50 0 1,25-25-16,0 0 16,24-25-16,1 1 15,-50 24 1,-25 25-16,-49 25 16,-25 0-1,-100 24 16</inkml:trace>
  <inkml:trace contextRef="#ctx0" brushRef="#br0" timeOffset="533.043">10964 12477 0,'0'0'0,"-25"25"31,0 49-31,-49 25 16,-26 50-1,76-124 1,-1-25-16,25 25 16,25-25-1,49 49-15,25-24 16,0-25-1,25 0-15,-24 0 16,-1 0 0,-74-25-16,0 0 15,-50-24 1,-99-100 15,49 75-31,26 24 16,-1-198 31</inkml:trace>
  <inkml:trace contextRef="#ctx0" brushRef="#br0" timeOffset="11438.0764">8930 12278 0,'0'0'0,"24"-24"16,26-26 0,49 0-16,25 25 15,0 1-15,0-1 16,-24 25-1,-1 0-15,-50 25 16,-24-25 0</inkml:trace>
  <inkml:trace contextRef="#ctx0" brushRef="#br0" timeOffset="11754.428">9451 12477 0,'0'0'0,"-25"74"15,0-24-15,-74 123 16,49-123 0,25 0-1,25-1 16,50-24-15,0 0 0,24-25-16,25 0 15,-24-50-15,-26 25 16,-49-24 0,0-1-1,-74-74 1,-50 50-1</inkml:trace>
  <inkml:trace contextRef="#ctx0" brushRef="#br0" timeOffset="17244.4531">17611 3299 0,'0'0'15,"-24"174"-15,-26 24 0,0 1 16,1-26 0,24-24-16,25-50 15,0-49 1</inkml:trace>
  <inkml:trace contextRef="#ctx0" brushRef="#br0" timeOffset="17532.4335">18033 3944 0,'0'0'16,"25"25"-16,24 0 15,175-100 16,-200-198 1,-197 248-17,-1 174 1,149-25 15,1 124-15,148-99-1,74-149 1,-49-25 0</inkml:trace>
  <inkml:trace contextRef="#ctx0" brushRef="#br0" timeOffset="17824.4818">19149 3423 0,'0'-149'16,"0"298"-16,-74-397 15,-25 273 1,-1 74-16,26 50 15,0 0 1,148-125 0,25-73-1,100-174 1,-100 148 0,-50 26-1,-24 49-15,-25 99 16,-49 99-1,-26 26 1,26-1-16,-1 0 16,50-49-16,-25-26 15,25 1-15,0-50 16</inkml:trace>
  <inkml:trace contextRef="#ctx0" brushRef="#br0" timeOffset="20556.4517">21258 5904 0,'0'0'0,"0"24"16,49 1-1,26 25-15,24 24 16,-25 25-16,-49 50 16,-50 25-16,-74-1 15,-25 1 1,25-50-16,-50-49 31,199-75-15,24-25 15,25-50-31,124-74 16,-99 100-16,1-26 15,23 51 1,51 24 0,-100 49-1,-25 26-15,1-26 16,-1-24-16,50-25 15,50-124 1,-149-50 0,-50 75-1,-25 0-15,1 0 16,-1 24 0,-24 75-16,-100 174 15,25 124 1,100-199 15,148 0 0</inkml:trace>
  <inkml:trace contextRef="#ctx0" brushRef="#br0" timeOffset="24808.6104">15900 5606 0,'0'0'0,"49"0"0,51 0 16,123-75-16,25 26 15,74-26 1,26-24-16,-26 25 15,-74 24 1,-49 25-16,-1 25 31</inkml:trace>
  <inkml:trace contextRef="#ctx0" brushRef="#br0" timeOffset="25359.4826">15329 6623 0,'0'0'0,"25"0"16,-25 74-1,25 75-15,-25 50 16,-25-1-16,0-49 15,0-50-15,25-74 16,25-75 15,25-74-31,124-173 32,24 123-17,-124 174 1,-49 124-1,0 25-15,0-25 16,0-25 0,49-49-16,75-26 15,74-148 17,-99 0-17</inkml:trace>
  <inkml:trace contextRef="#ctx0" brushRef="#br0" timeOffset="26328.0205">16917 6896 0,'0'0'0,"74"0"16,25 25-16,75-25 15,49 0 1,25-25-16,25-50 16,-74 26-16,-51-1 15,-73 0 1,-50 50 0</inkml:trace>
  <inkml:trace contextRef="#ctx0" brushRef="#br0" timeOffset="26537.1265">18231 6424 0,'50'50'15,"-100"-100"-15,274 224 16,-125-124 0,-49 24-16,-50 0 15,-125 125 1,26-125-1,0 1-15,0-50 16,49-1 0</inkml:trace>
  <inkml:trace contextRef="#ctx0" brushRef="#br0" timeOffset="28057.1449">19224 5457 0,'0'0'15,"0"99"-15,0 25 16,-25 75-16,-25 24 15,1 25-15,24-74 16,0-26 0,50-73-16,24-26 15,51-49-15,-1 0 16,124-248 31,-273 273-32,1 50 1,24 73 0,50-123-1,124-124 1,-75 25 0,-24-75-1,-50 99 1,-25 100-1,-25 123 1,50-123 0,75-25-1,24-100 1,-74 51 0,0 24-1,-25 99 1,0 50-1,0 49 1,-25 100 0,-25-174-1,-49 74 1,25-148 0,49-100-1,0-148 1,75 99-1,-1 24-15,26 1 16,-1-1-16,0 1 16,1 0-1</inkml:trace>
  <inkml:trace contextRef="#ctx0" brushRef="#br0" timeOffset="28321.7216">20166 6251 0,'0'0'0,"0"74"0,0 1 16,0 49-1,0 0-15,25-50 16,49-24-16,-24-26 16,49-24-1,-24-49-15,24-50 16,-25-25-16,-49 24 15,-25-73 1,-74 74 0</inkml:trace>
  <inkml:trace contextRef="#ctx0" brushRef="#br0" timeOffset="29206.7118">18628 6152 0,'0'0'0,"0"99"15,0 74 1,-24 1 0,24 0-16,0-75 15,0-49 1,24-50-16,1 0 16,25-100-16,123-247 31,-73 347 16,-100 248-32,0-124 1,0-25-16</inkml:trace>
  <inkml:trace contextRef="#ctx0" brushRef="#br0" timeOffset="31005.5499">12080 12129 0,'0'0'0,"25"0"15,24 50-15,51 25 16,48 49-16,26 24 16,24-24-16,1 0 15,-1-49 1,-49-26-16,-25-24 16,-99-25-1,0 50 1</inkml:trace>
  <inkml:trace contextRef="#ctx0" brushRef="#br0" timeOffset="31332.659">12874 11931 0,'0'0'0,"-50"-25"16,-24 0-1,-1 25-15,-173 0 16,149 0 15,-50 0-15,75 0 0,49 124-1,74 50 1,-24-75-1,75 249 1,24-1 0,24-174 31</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20:13.442"/>
    </inkml:context>
    <inkml:brush xml:id="br0">
      <inkml:brushProperty name="width" value="0.05292" units="cm"/>
      <inkml:brushProperty name="height" value="0.05292" units="cm"/>
      <inkml:brushProperty name="color" value="#FF0000"/>
    </inkml:brush>
  </inkml:definitions>
  <inkml:trace contextRef="#ctx0" brushRef="#br0">17859 6077 0,'0'0'0,"25"25"47,0 49-47,0 50 15,24 0-15,-24 25 16,0 74 0,0 50-16,-25-25 15,0-24 1,0 148 15</inkml:trace>
  <inkml:trace contextRef="#ctx0" brushRef="#br0" timeOffset="798.7605">20265 6251 0,'0'0'0,"25"0"16,25 0-1,24 25-15,25 49 16,1 50-1,-26 50 1,-49-1-16,-199 274 31,-74-298 16,273-149-31,74 0-1,50-25 1,248-50 0,-25 26-1,-248 49 1,-124-25 0</inkml:trace>
  <inkml:trace contextRef="#ctx0" brushRef="#br0" timeOffset="1915.068">23788 5705 0,'0'0'0,"-25"124"31,-25 99-15,-24 100-16,-1 24 15,51-24-15,-1-150 16,50-49 0,24-74-16,50-50 15,-24-25 1,99-421 15,-373 272 0,50 223-15,100 1 0,49 0 31</inkml:trace>
  <inkml:trace contextRef="#ctx0" brushRef="#br0" timeOffset="2497.5064">25202 5904 0,'0'0'0,"24"49"16,1 50-16,25 75 15,24 74 1,1-50-16,-26 249 47,-421-298-16,323-372-15</inkml:trace>
  <inkml:trace contextRef="#ctx0" brushRef="#br0" timeOffset="2614.2448">25425 6201 0,'74'-25'15,"-148"50"-15,247-50 16,-98 25-16,-1 0 15,1 25 1,-1-25 0</inkml:trace>
  <inkml:trace contextRef="#ctx0" brushRef="#br0" timeOffset="3013.5761">26913 6102 0,'0'0'16,"-25"25"15,-24 74-15,24 50-16,50 74 16,74-173-1,75-26 1,24-24-1,50-24-15,-50 24 16,-49-75 0,-174 50-1,-24 1-15</inkml:trace>
  <inkml:trace contextRef="#ctx0" brushRef="#br0" timeOffset="3163.9691">27384 6226 0,'0'0'15,"-49"149"-15,24 0 16,0 24-16,25 1 16,0 124-1,25-199 1,0 50 0</inkml:trace>
  <inkml:trace contextRef="#ctx0" brushRef="#br0" timeOffset="4078.937">22076 6077 0,'0'0'0,"50"0"16,-1 0 0,26 25-16,-26 25 15,1 49-15,-25-25 16,-25-24-1,0 24-15,-50 1 16,-24-26-16,24 1 16,25 49 15,273 50 0,-49 0-15,-174-124 15,-25 49-31,-149 50 16,50-74-16,-1-50 15,1 24 1,-124-24 0,248 0 15</inkml:trace>
  <inkml:trace contextRef="#ctx0" brushRef="#br0" timeOffset="8807.6289">17835 3150 0,'0'0'0,"-50"-25"15,-24-24-15,24 24 16,0 25-1,-24 25-15,24 74 16,1 75-16,49-50 16,24-25-1,324-198 17,-175-249-1,-148 324-16,-124 272 1,-25 248 0,99-273-1,25-49 1,0-75 0,25-50-16,74-49 15,25 0 1</inkml:trace>
  <inkml:trace contextRef="#ctx0" brushRef="#br0" timeOffset="9174.7065">20092 2853 0,'0'0'0,"-50"-25"0,-49 25 16,-50 74-1,100 25 1,24 1-16,25-76 16,25-24-1,24 0-15,174-124 32,-99-24-17,-99 148 1,-50 148-1,-24 348 1,-26-173 0,75-149-1,0-100 1,0-49 0,0 0-16</inkml:trace>
  <inkml:trace contextRef="#ctx0" brushRef="#br0" timeOffset="9679.8378">21530 3101 0,'0'0'0,"75"0"16,24 49-16,0 26 15,-24 49 1,-26 24-16,-49 1 16,-49 0-16,-125 99 15,50-297 32,223-472-16,1 297-31,-26 26 16,-24 74-16,-50 25 16,-75 24-1,-99 75 1,100 75 0,0 24-16,24-25 15</inkml:trace>
  <inkml:trace contextRef="#ctx0" brushRef="#br0" timeOffset="10223.8735">23440 2729 0,'0'0'0,"-49"-50"0,-26 50 16,1 0-16,0 124 16,-1 0-1,26 25 1,197 0 15,299-447 0,-398 273-15,-73 224 0,-51 49-1,1-25-15,24-25 16,25-49-16,25-50 15,0-74 1</inkml:trace>
  <inkml:trace contextRef="#ctx0" brushRef="#br0" timeOffset="10673.004">25102 2778 0,'0'0'0,"-74"99"0,24 25 16,1 0-16,49 0 15,74-74 1,149-149 0,-99 0 15,25-100-16,-124 224 1,-99 322 0,24 100-1,50-274 1,50 26 0,-1-199-1</inkml:trace>
  <inkml:trace contextRef="#ctx0" brushRef="#br0" timeOffset="11127.444">26764 2977 0,'0'0'0,"25"24"16,74 51-1,199 98 1,0 75 0,-249 1-1,-123-125 1,-174 49-1,74-222 1,149-150 0,75 50-1,148-272 1,26 49 0,-175 148 15,-148 199-16,0 25 1,24 25-16,1 0 16,0 50-16,24-75 15</inkml:trace>
  <inkml:trace contextRef="#ctx0" brushRef="#br0" timeOffset="16000.9493">2356 8285 0,'0'0'0,"0"49"16,0-24-16,-24 0 31,48-25 0,26 25-15,-25-25-16,0 49 15,99-24 17,-75-25-32,125 25 31,-124-25-16,-1 0-15,75 0 32,-99 0-17,99-25 1,50 50 0,-1 0-1,-98 0 1,98-25-1,-49 0 1,-49 0 0,-1 0-1,-49 0 1,49 0 0,26 0-1,-1 0 1,-50 0-1,1 0 1,-25 0 0,24-25-16,1 25 15,49-25 1,-49 25 0,74-25-1,-50 25-15,-24-25 16,0 25-16,-1 0 15,50-49 1,-49 49 0,49-25-1,-49 25-15,-25 0 16,24 0 0,1-25-16,-1 25 15,1 0-15,0-25 16,-1 25-1,1 0-15,74 0 16,-50 0 15,50-24-15,0-26 0,-24 50-1,24-25 1,-75 25-1,50-25 1,-49 25-16,0 0 16,-1-24-16,26 24 15,-26 0 1,1-25-16,-25 25 16,0 0-16,-1-25 15,1 0 1,-25-24 31,0-26-47,0-123 31,25 24-15,-25 100-1,0-100 1,0 0-1,0 75 1,0-25-16,-25 0 16,25 99-1,-25 25 32,1-25-31,-1 25-16,-50-24 15,-98 24 1,-75 49 0,124-24 15,-75 0-15,-24 0-1,99-25 1,25 0-16,-125 49 15,125-49 1,-25 0-16,25 0 16,-124 25-1,99-25 1,24 25-16,-24-25 16,0 0-16,25 0 15,-25-25-15,25 25 16,-99 0-1,123 25 1,-74 25 15,25-26-15,-25-24 0,25 25-1,50-25 1,-50 25-1,25-25 1,49 0 0,25 0-16,-24 0 15,24 0 1,0 0-16,0 0 31,1 0-31,-1 0 16,0 0 15,0 25-15,0-25-1,25 25 1,0 49 0,25 25-1,-25 199 1,-50 49-1,26-24 1,123-199 0</inkml:trace>
  <inkml:trace contextRef="#ctx0" brushRef="#br0" timeOffset="17240.3476">13419 3746 0,'0'0'0,"-24"0"16,48 0 0,51 0-1,49 0 1,25 0-16,-1 0 15,1 0-15,-25-25 16,-49-99 0</inkml:trace>
  <inkml:trace contextRef="#ctx0" brushRef="#br0" timeOffset="17399.211">13990 3349 0,'-50'173'0,"100"-346"0,-174 570 16,99-199-16,25-49 16,50-50-1,24-49-15,25-50 16</inkml:trace>
  <inkml:trace contextRef="#ctx0" brushRef="#br0" timeOffset="17588.2412">14759 3051 0,'0'0'0,"0"25"16,0 74-1,0 99 1,-50 249 0,25-75-1,50-248 1,-25-25-16,25-49 31</inkml:trace>
  <inkml:trace contextRef="#ctx0" brushRef="#br0" timeOffset="19980.4718">9996 9203 0,'0'0'0,"50"24"32,24 51-32,1 49 15,24-25 1,0 25-16,-24-50 16,24-24-16,-50-25 15,-24-25 1,0 0-1</inkml:trace>
  <inkml:trace contextRef="#ctx0" brushRef="#br0" timeOffset="20230.179">10418 9004 0,'-50'-50'16,"100"100"-16,-199-100 15,100 125-15,-26-1 16,1 26-1,-75 24 1,74-75 0,26-24-1,24-25-15,25 25 32,25 24-17,0 1-15,74 99 31,-50-100-15,26 26-16</inkml:trace>
  <inkml:trace contextRef="#ctx0" brushRef="#br0" timeOffset="21162.1475">7615 9823 0,'0'0'0,"0"24"16,74 26 15,-24-50-31,0 0 15,24-25-15,-49 0 16,24 1 0,-24-1-16,0 0 15,99 0 17,-25 100-17,25 24 1,-49-99-1,24-50 1,-74-24 0,0 74-1,-50-75 1</inkml:trace>
  <inkml:trace contextRef="#ctx0" brushRef="#br0" timeOffset="28706.486">19819 9649 0,'0'0'0,"-25"-25"16,25 50 30,25 74-46,25 50 16,-26-25-16,26 25 16,0 25-16,-1-26 15,150 200 17,148-299 14,-124-74-30,-124 1 0,125-51-1,-1-98 1,50-51 0,-124 125-1,49 25-15,0-25 16,26-1-16,-1 26 15,248-25 1,-272 74 0,173 50-1,-224 49-15,-48 0 16,-26 51 0,1-1-16,-1 173 31,-24-148-16,-1 0 1,-24-100 0,0-73-1,24-76 1,1-98 0,148-199-1,26 199 1,-125 173-1,0 25-15,0 0 16,-24 25-16,-1 24 16,25-24-1,1 25-15,73 74 16,-98-50 0,123 25 15,-99-49-31,1-25 15,-1 0-15,0-1 16,99-24 0,-123 0-1,98 0 1,1 25 0,-75-25-1,1 0-15,98 25 16,-99-25-1,0 0-15,1 0 16,48 25 0,-24-25 15,-74 0-31,0-25 16,24 0-1,-24-49-15,24 24 0,50-99 31,-49 50-15,73-25 0,-98 74-1,-100 26 1,-49 24 0,50 0 15</inkml:trace>
  <inkml:trace contextRef="#ctx0" brushRef="#br0" timeOffset="40993.3232">9178 12254 0,'0'0'0,"0"49"47,25 1-47,-25 74 15,0-25-15,0 50 16,0-25 0,0 0-16,0-50 15,0 1 1,24 49 15,1-124 16,25 0-47,-1 0 16,125 0-1,-50 0 1,198 0 0,150-100-1,-150 1 1,-24 50-1,49-51-15,0 26 16,25-25 0,397-100-1,-24 100 1,-349 99 0,274 0-1,-25 50 1,0-25-1,-50-25 1,-297 0 0,248-50-1,-50-24 1,-298 74 0,1-25-16,-51 0 15,26 0 1,-25 0-16,0 1 15,-124-1 17,-1 25-1,-24-50 0,0-24-31,25-1 16,0-49-1,49-99 1,-24 25 0,-50 24-1,0 100 1,0-75 0,-25 74-1,0 75 16,-24 0-15,-1-25 0,-74 1-1,0-26 1,25 50 0,-25 0-16,0 0 15,-25 0-15,-49 0 16,-1 25-16,-24-25 15,-273 25 1,248 24 0,-323 1-1,26-1 1,-1 1 0,273-25-1,0 0-15,25 0 16,25-1-1,0 1-15,-199-25 16,224 0 15,-175 50-15,26-25 0,50 24-1,24-24 1,149-25-1,-149 50 1,25-1 0,0 1-1,24 24 1,125-49 0,-74 25-1,24-1 1,74-24-1,1-25 1,24 0-16,1 25 16,-1 0-16,1-1 15,-26 1 1,-74 50 0,75-51-1,-100 76 1,75-51-16,25 1 15,-1 0-15,26-26 16,-1 1 0,25-25 31,0 0-1,1 0-30,-1 0 0</inkml:trace>
  <inkml:trace contextRef="#ctx0" brushRef="#br0" timeOffset="72879.3176">13097 5333 0,'0'0'0,"0"-25"0,49 25 16,26-25 0,74 25-1,24-49 1,75-1-16,25-24 16,0-1-16,0 26 15,-99 24 1,24 0 15,-198-124-31</inkml:trace>
  <inkml:trace contextRef="#ctx0" brushRef="#br0" timeOffset="73311.774">14114 5581 0,'0'0'0,"-25"0"47,25 50-31,-50 24-16,26 0 15,-26 1 1,-24 24-16,24-24 16,25-51-1,50-24 17,49 25-17,26-25-15,-1 0 16,0 0-16,-49-49 15,-1 24-15,-24 25 32,-25-25-17,-99-74 1,24 24-16,1-49 16,24 50-16,26 24 15</inkml:trace>
</inkml:ink>
</file>

<file path=ppt/ink/ink6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21:46.674"/>
    </inkml:context>
    <inkml:brush xml:id="br0">
      <inkml:brushProperty name="width" value="0.05292" units="cm"/>
      <inkml:brushProperty name="height" value="0.05292" units="cm"/>
      <inkml:brushProperty name="color" value="#FF0000"/>
    </inkml:brush>
  </inkml:definitions>
  <inkml:trace contextRef="#ctx0" brushRef="#br0">9451 6424 0,'0'0'0,"49"-24"0,75-26 16,25-24-16,0 24 15,-25-24 1,-25 49-16,-49 0 15,-50-25-15,25 50 32</inkml:trace>
  <inkml:trace contextRef="#ctx0" brushRef="#br0" timeOffset="310.3983">9599 5978 0,'0'0'16,"-24"0"-16,-1 0 31,0 50-31,-25 24 16,-49 50 0,50-99-1,-1 99 1,50-25-1,99-25 1,25-74 0,199 0-1,-249 0 17,25 0-32</inkml:trace>
  <inkml:trace contextRef="#ctx0" brushRef="#br0" timeOffset="1526.2624">6003 7069 0,'25'25'15,"-1"0"1,26 0 0,24 0-16,-24-1 15,24-24-15,1 0 16,-1 0-16,-24-24 15,-25 24 1,-1-25-16,1-25 16,99-74 15,25 149-15,-25 124-1,-49-100 1,98-24-1,1-25 1,-100 0 0,-24-25-16,49-24 15,-49 49 1,-1 0 0,1 0-1,99 0 1,-50 25-1,-25-25-15,1 0 16,24 0-16,-25 0 16,26 0-1,-1 0 1,-50 0 0,51-75-1,24 75 1,24 0-1,1 25 1,-99-25 0,0 0-1</inkml:trace>
  <inkml:trace contextRef="#ctx0" brushRef="#br0" timeOffset="12032.9686">11038 2059 0,'0'0'0,"0"49"32,0 75-17,0 50-15,0 24 16,0-24-1,0-75-15,0-24 16,0-50-16,25-50 31,124-323-15,-25 373 15,-149 199 0,-74-76-15,49-98 0,0-50-16,1-25 15,49 0 1</inkml:trace>
  <inkml:trace contextRef="#ctx0" brushRef="#br0" timeOffset="12182.062">11609 2381 0,'49'0'16,"26"0"0,24 0-16,25-25 15,-50 1-15,-148 24 32</inkml:trace>
  <inkml:trace contextRef="#ctx0" brushRef="#br0" timeOffset="12302.4743">11683 2704 0,'0'0'0,"-25"0"16,50 49 0,124 1-1,-25-75 1,0-49 0,25-26-16</inkml:trace>
  <inkml:trace contextRef="#ctx0" brushRef="#br0" timeOffset="12449.2329">12551 2059 0,'0'0'0,"-25"74"0,-24 50 15,-26 199 1,75-174 0,0-1-1</inkml:trace>
  <inkml:trace contextRef="#ctx0" brushRef="#br0" timeOffset="13089.0325">15106 2307 0,'0'0'0,"-50"0"16,26 0-16,24 25 0,74-1 15,75 26 1,25-50-16,74 0 16,-25-50-1,-50 1-15,-49-26 16</inkml:trace>
  <inkml:trace contextRef="#ctx0" brushRef="#br0" timeOffset="13333.9373">15999 2108 0,'25'0'0,"-50"0"0,124 25 15,-24 0 1,24 25-16,-25 74 31,-148 49-15,-125 1-1,100-124 1,0-26 0,74 1 15</inkml:trace>
  <inkml:trace contextRef="#ctx0" brushRef="#br0" timeOffset="14517.4102">17363 1761 0,'0'0'0,"0"25"47,0 25-47,25 49 16,-25 0-1,0 25-15,0-25 16,-25 25-1,0-49-15,-74 73 47,99-272-15,75-124-17,73 25 1,-73 124-1,-1 49-15,1 26 16,-50 24 0,-25 74-1,0 25-15,24 25 16,1 149 0,25-174-1,24-24 1,1-26-16,-26 26 15,-24-26-15,25 1 32,-26 0-17</inkml:trace>
  <inkml:trace contextRef="#ctx0" brushRef="#br0" timeOffset="14813.9456">16594 2232 0,'0'0'16,"25"25"0,50 0-1,148-25 1,-25-149 0,-247 75-1</inkml:trace>
  <inkml:trace contextRef="#ctx0" brushRef="#br0" timeOffset="14946.6639">16867 1910 0,'0'0'0,"0"25"31,-25 99-31,25 25 16,0 223 0,-99-248-1</inkml:trace>
  <inkml:trace contextRef="#ctx0" brushRef="#br0" timeOffset="16278.6116">10517 3919 0,'0'0'0,"50"0"31,-1 50-31,1 49 16,-25 75-16,0-75 15,-25 0 1,24-25-16,-24-49 16,50-50-1,0-49-15,74-124 32,0 421-1,-199 50 0,1-298 0</inkml:trace>
  <inkml:trace contextRef="#ctx0" brushRef="#br0" timeOffset="16428.7433">11435 4093 0,'0'0'0,"124"-25"15,-25 0 1,-24 25-16,-26 0 16,-49 75-1,-25-51 1,-24 76 0</inkml:trace>
  <inkml:trace contextRef="#ctx0" brushRef="#br0" timeOffset="16544.8712">11534 4316 0,'0'0'0,"25"0"15,25 0 1,49 25-16,74 0 16,-73-50 15,-26 0-31</inkml:trace>
  <inkml:trace contextRef="#ctx0" brushRef="#br0" timeOffset="16811.5699">12179 3944 0,'0'0'0,"25"0"16,99 0 0,-99 50-1,0 123 1,-75 1 0,0-125-1,26-49-15,48 25 47,51-25-47,98 25 31,-24-25-31,0-25 32,49-74-32</inkml:trace>
  <inkml:trace contextRef="#ctx0" brushRef="#br0" timeOffset="17205.6733">15081 3969 0,'0'0'0,"25"25"16,49-25-1,50 24-15,75-24 16,-50-49-16,-25 24 16,-75 25-1,-24-50 1</inkml:trace>
  <inkml:trace contextRef="#ctx0" brushRef="#br0" timeOffset="17394.6568">15850 3746 0,'0'0'0,"174"24"47,-50 26-47,74 173 31,-198-124-16,-74 1-15,-100 24 16,100-75 0</inkml:trace>
  <inkml:trace contextRef="#ctx0" brushRef="#br0" timeOffset="17757.7036">17264 3969 0,'0'0'0,"74"25"15,26-25 1,73 0-16,1-25 15,-50 25-15,-50-25 16,1 0 0</inkml:trace>
  <inkml:trace contextRef="#ctx0" brushRef="#br0" timeOffset="17924.923">17711 3795 0,'0'0'0,"-25"99"15,-25 50-15,50 25 16,0 49 0,75-149 31</inkml:trace>
  <inkml:trace contextRef="#ctx0" brushRef="#br0" timeOffset="18262.3036">18752 3125 0,'0'0'0,"-24"75"0,-26 49 16,0 25 0,50-50-1,25-74 1,74-50-1,25-198 1,-74 123 0,0 76-16,-26 24 15,1 24-15,0 76 16,-25 73 0,-25-98-1,25-1 1,25-74-1,49-74 1,1 24 0</inkml:trace>
  <inkml:trace contextRef="#ctx0" brushRef="#br0" timeOffset="18629.0586">18504 3944 0,'0'0'0,"25"0"15,50 0-15,49-25 16,49 25 0,-24 0-16,-50 0 15,-49 50-15,-50-1 16,-75 75-1,1-74 1,-100 0 0,100-1-1,74-24 17,174 25-17,-26-50 1,150-50-1,-174 25 1,-99 25 0</inkml:trace>
  <inkml:trace contextRef="#ctx0" brushRef="#br0" timeOffset="20441.2944">18455 3646 0,'0'0'0,"-50"0"16,25 0 0,0 0-16,50 0 31,74 25-16,50-25-15,75 25 16,24 0 0,570-25 15,-669-50-15</inkml:trace>
  <inkml:trace contextRef="#ctx0" brushRef="#br0" timeOffset="21809.029">11336 5383 0,'0'0'0,"0"124"0,-25 24 16,25 26-16,-25-50 16,25-49-1,0-26-15,0-24 16,25-25-16,49-25 16,26-74-1,123-25 16,-223 546 1,-124-274-17,-25-148 1,149-74 0</inkml:trace>
  <inkml:trace contextRef="#ctx0" brushRef="#br0" timeOffset="21948.531">12055 5755 0,'0'0'0,"124"0"15,-25 0-15,-24 0 16,-1 0 0,-123 0-1</inkml:trace>
  <inkml:trace contextRef="#ctx0" brushRef="#br0" timeOffset="22061.9809">12105 6052 0,'0'0'0,"74"50"16,25-50-1,25-25-15,0-49 16,0-1-16,-24-24 31</inkml:trace>
  <inkml:trace contextRef="#ctx0" brushRef="#br0" timeOffset="22339.3909">12824 5581 0,'-25'0'16,"50"0"-1,25 25 1,49 74 0,-74-25-1,-50 51 1,0-101-1,50 1 17,0 25-32,-1 24 15,-24 100 1,-49-50 0,24-124-1,25-223 1</inkml:trace>
  <inkml:trace contextRef="#ctx0" brushRef="#br0" timeOffset="22680.8867">15379 6077 0,'0'0'16,"74"0"-16,75 0 16,50-25-1,24-24-15,-25 24 16,-49-25-16,-50 26 16</inkml:trace>
  <inkml:trace contextRef="#ctx0" brushRef="#br0" timeOffset="22858.8744">16396 5631 0,'0'0'0,"0"74"16,0 50-16,-25 75 16,-25 173-1,50-149 1,50-149 15</inkml:trace>
  <inkml:trace contextRef="#ctx0" brushRef="#br0" timeOffset="23257.4891">17735 6003 0,'0'0'0,"75"25"16,74 24-16,24-24 15,1-25-15,-1 0 16,-173-99 0</inkml:trace>
  <inkml:trace contextRef="#ctx0" brushRef="#br0" timeOffset="23421.668">18256 5854 0,'0'0'0,"-25"149"16,1 24 0,24 26-16,0-100 15,24 0 1,26-24-16</inkml:trace>
  <inkml:trace contextRef="#ctx0" brushRef="#br0" timeOffset="23754.7164">19224 5011 0,'0'0'0,"0"99"16,-25 25-16,0 25 15,-25-1-15,50-48 16,-24-26-1,48-74 1,26-50-16,99-198 31,-75 174-15,-49 49-16,0 50 16,0 0-16,-1 49 15,76 50 1,-26-74-1,25-1 1,-74-247 0</inkml:trace>
  <inkml:trace contextRef="#ctx0" brushRef="#br0" timeOffset="23937.7949">18976 6003 0,'0'0'0,"24"0"16,76 0 0,48-50-1,225-24 1,-175 99 0,-198-1-1</inkml:trace>
  <inkml:trace contextRef="#ctx0" brushRef="#br0" timeOffset="24276.9371">19323 6201 0,'0'0'0,"0"-25"31,49 25-31,26-24 16,74 48 0,-124 100-1,-50-49 1,-25-1-16,0-49 31,50 0-31,50 0 16,0 24-1,24-24 1,-24 0 0,-25-25-16,-75 49 15,-24 1 1,-125-25-1,75-25 1,50 0 15</inkml:trace>
  <inkml:trace contextRef="#ctx0" brushRef="#br0" timeOffset="28932.8776">15776 7689 0,'0'0'0,"25"0"16,49 0-1,50 25-15,50 0 16,24 0-1,-24-25-15,-25 0 16,-100 0 0,-49-25-16</inkml:trace>
  <inkml:trace contextRef="#ctx0" brushRef="#br0" timeOffset="29220.4101">15999 7441 0,'-50'25'16,"100"-50"-16,-124 75 15,49 0-15,0-1 16,0 1 0,-24-1-1,49 1 1,-25 24-1,25-49 1,0 25-16,0-1 16,25 1-16,-1 0 15,125 49 1,25-49 0,-100-26-1,1 1 16</inkml:trace>
  <inkml:trace contextRef="#ctx0" brushRef="#br0" timeOffset="51594.0116">10468 9922 0,'0'0'0,"0"-50"16,-25 50-16,74 0 47,51 25-32,-1-25-15,50 50 0,-25-26 16,24-24 0,-48 0-1,-26 0 1</inkml:trace>
  <inkml:trace contextRef="#ctx0" brushRef="#br0" timeOffset="51877.092">10716 9674 0,'0'0'0,"-50"74"15,25-24-15,-24-1 16,24 1-1,0-25 1,0 0-16,25 24 16,0 1-1,-25 0-15,25-1 32,25-24-32,25 25 15,24-1 1,125 50-1,-1-49 1</inkml:trace>
  <inkml:trace contextRef="#ctx0" brushRef="#br0" timeOffset="53489.6171">3225 10542 0,'0'25'0,"0"0"16,24 49-16,1-49 15,25 0 1,24-25-16,1 0 16,-1 0-16,0 0 15,1-25 1,49-25 0,124-74 15,174 75 0,123 24 0,-396 74-15,124 1 15,49-25-15,-49-75-1,-149 25 1,100 1 0,24 73-1,0 1 1,-25-25 0,-149-25-1,100 24 1,-50-24-1,-50 0 1,75 25 0,25 25-1,24-25 1,50-25 15,-124 0-15,100-25-1,-1 25 1,25-25 0,0-49-1,-149 49 1,100 0 0,-75 50-1,-75-25 32</inkml:trace>
  <inkml:trace contextRef="#ctx0" brushRef="#br0" timeOffset="56639.0517">18653 8855 0,'0'0'0,"-49"-99"0,24 25 15,0 49-15,-25 25 16,1 0 0,-1 49-16,0 26 15,1 24-15,24 0 16,25-49-16,25-25 15,24 0 1,125-174 15,-50 25 1,-74 248-17,-1 99 16,1-149-31,-50-49 32,50-25-32</inkml:trace>
  <inkml:trace contextRef="#ctx0" brushRef="#br0" timeOffset="56793.1288">19248 8582 0,'0'0'0,"25"25"0,0-25 32,25 0-32,-26 25 15,-24-223 1</inkml:trace>
  <inkml:trace contextRef="#ctx0" brushRef="#br0" timeOffset="57005.7622">19248 8880 0,'0'0'16,"25"50"0,0-26-1,25 26 1,49 25 0,25-75-1,-74-25 1,-50 50-1,-125-1 1,125 51 0</inkml:trace>
  <inkml:trace contextRef="#ctx0" brushRef="#br0" timeOffset="57223.0727">18331 9525 0,'0'0'16,"99"0"0,75 0-1,74-74 1,272-50 0,-222 99-1,-273 50 1,-25-149-1</inkml:trace>
  <inkml:trace contextRef="#ctx0" brushRef="#br0" timeOffset="57521.7067">18802 9699 0,'0'0'0,"0"99"0,-25 50 16,25 24-1,25-148 17,0 0-32,24-25 15,1-50-15,24-24 16,26 24 0,-76 50-1,-48 174 1,-76-75-1,51-74 1,-26-50 0,100 25-1</inkml:trace>
  <inkml:trace contextRef="#ctx0" brushRef="#br0" timeOffset="57655.2368">19348 9748 0,'0'0'0,"74"0"16,-49 0-16,-50 75 31,0-26-31,-24 1 31,24-1-31</inkml:trace>
  <inkml:trace contextRef="#ctx0" brushRef="#br0" timeOffset="57805.2808">19323 10021 0,'0'0'0,"0"124"15,0-74 1,0-25-16,25-1 16,74-48-1,0-125 1,-149 99 0</inkml:trace>
  <inkml:trace contextRef="#ctx0" brushRef="#br0" timeOffset="58271.5812">20067 8582 0,'0'0'0,"0"25"16,0 50 0,0 247-1,25-99 1,0-49-1,-1 24-15,-24 26 16,25-51-16,0 100 31,0-99-15,-25-149 0,-25-25-1,-25 0 1,-49 0-1,-74-50 1,49-24 0,0 49-1</inkml:trace>
  <inkml:trace contextRef="#ctx0" brushRef="#br0" timeOffset="58803.9764">17959 8930 0,'0'0'16,"0"49"-16,0 51 16,-25 73-1,25 26 1,49 495 15,-49-545-31,25 99 31,25-223-31,-1 0 16,175-1 0,-76-24-1,-23 0 1,-1-99-16</inkml:trace>
  <inkml:trace contextRef="#ctx0" brushRef="#br0" timeOffset="66243.1592">21034 9475 0,'0'0'0,"100"0"0,24 0 15,0 25-15,24-25 16,-24 25-16,-74-25 15,0 0 1</inkml:trace>
  <inkml:trace contextRef="#ctx0" brushRef="#br0" timeOffset="66480.0284">20985 9351 0,'0'0'0,"-25"0"0,-49 75 31,49 24-15,50 149-1,123-25 1,76-74 0,-100-124-1,0-25-15,-25-50 31</inkml:trace>
  <inkml:trace contextRef="#ctx0" brushRef="#br0" timeOffset="68511.673">5804 11857 0,'0'0'0,"25"24"0,25 1 15,-1 0-15,51 0 16,-1 24-16,50-24 16,24-25-1,75 0-15,-24-49 16,24-26-16,0 26 16,297-51 15,-272 125-16,-25 74 1,-99-74 0,173-25 15,26 0-15,-26 0-1,50 0 1,-223 0-1,223 0 1,25 0 0,-199 25-1,175-25 1,-175 25-16,-24 0 16,24-25-16,-24 24 15,198-24 1,-223 25-1,198 25 1,-25-25 0,-173-25 15,0 24-31,173-24 16,-173 0-16,0 0 15,0 0 1,198 0-1,-173-24 1,-25 24-16,198-25 16,-198 25-1,24-25-15,-24 25 16,198-25 0,-198 25-1,0 0-15,-25-25 16,25 25-1,-25 0-15,124 25 16,0-25 0,-124 0-1,174 0 17,24 0-17,-173 0 1,0 0-16,173 0 15,-148 0 1,0 0-16,24-25 16,199-24-1,-223 49 1,-1-25-16,26 25 16,-51 0-16,1 0 15,99 0 1,-124 0-1,-99 25 1,0-25 0</inkml:trace>
  <inkml:trace contextRef="#ctx0" brushRef="#br0" timeOffset="82514.6843">11584 11683 0,'-25'0'15,"50"0"16,-25 50-31,49 24 16,-24 25 0,25 25-16,-1 0 15,1 75 1,0-26-16,123 323 31,-49-272 0,-223-274 1</inkml:trace>
  <inkml:trace contextRef="#ctx0" brushRef="#br0" timeOffset="83069.5644">11261 12154 0,'0'0'0,"0"25"16,25-99 15,0-1-31,25 1 16,-26 24-1,1-24 1,25-25 0,-25 99-1,-1 0 1,100 49-1,0 50 1,50 75 15,-25-25-15,-50-99 0,-49-26-16,-1-24 15</inkml:trace>
  <inkml:trace contextRef="#ctx0" brushRef="#br0" timeOffset="261374.065">14709 11807 0,'0'0'0,"25"0"16,0 25-16,24 0 15,1 24 1,24 50-16,1 50 16,-1 25-1,1 0-15,-26-26 16,-24-24-16,-25-74 31</inkml:trace>
  <inkml:trace contextRef="#ctx0" brushRef="#br0" timeOffset="261595.5794">15577 12303 0,'0'0'15,"-49"0"-15,49 75 16,0 24-16,-25 25 15,25 0-15,-25 0 16,0-50-16,25-24 16,-49-1-1,-75-24 1,-50 0 0,75-25-1,24-25-15,51-297 31</inkml:trace>
  <inkml:trace contextRef="#ctx0" brushRef="#br0" timeOffset="262574.8264">17462 13072 0,'0'74'15,"-24"51"1,-26 123-16,25 0 16,0 49-1,25-49-15,50-124 16,0-24 0,49-100-16,25-25 15</inkml:trace>
  <inkml:trace contextRef="#ctx0" brushRef="#br0" timeOffset="262840.8008">18132 13692 0,'0'0'31,"0"-25"-31,-49 50 16,24 74-16,-50 50 16,75-25-16,0-74 15,124-25 1,-74-100-1,24-123 1,-98 49 0,-1 124-1,0 25-15,0 75 16,0 24 0,1 74-1,48-148 1</inkml:trace>
  <inkml:trace contextRef="#ctx0" brushRef="#br0" timeOffset="263188.8976">18479 13618 0,'0'0'0,"25"0"16,0 0-1,0 25 1,25 123-1,-26-48 1,1 48-16,0 26 16,-25 0-16,0-25 15,-25-1-15,0-24 16,-74 50 0,49-124-1,26-50-15,-26 0 16,25-25-1,25-50-15,99-148 16,26 0 0,-51 124 15,75-50-15,-100 25-1</inkml:trace>
  <inkml:trace contextRef="#ctx0" brushRef="#br0" timeOffset="263503.511">19472 13519 0,'0'0'16,"0"24"-16,0 76 15,-25 24-15,-25 24 32,50-73-32,0-26 15,25-49-15,25 0 0,49-74 16,0-25 0,75 0-1,-75 99 1,75 124-1,-100-50-15,-24-24 16,-1-50 0</inkml:trace>
  <inkml:trace contextRef="#ctx0" brushRef="#br0" timeOffset="265904.1082">15354 13990 0,'0'0'0,"25"0"15,0 0 1,0 49-16,-25 51 16,0 48-16,0 1 15,-25 0 1,25-50-16,25-74 15,-1-25 1,249-372 15,-99 422 1,-75 421-1,-49-471-16,-26-25-15,51 0 47</inkml:trace>
  <inkml:trace contextRef="#ctx0" brushRef="#br0" timeOffset="266339.2969">18405 12849 0,'0'0'0,"25"0"16,0 25 0,49-1-1,50 100 1,-124 25-1,-99-25 1,49-99 0,100-25 15,49 0-31,25 0 16,-25 0-1,-74 0-15,50 25 16</inkml:trace>
  <inkml:trace contextRef="#ctx0" brushRef="#br0" timeOffset="267269.0001">15131 16173 0,'0'0'0,"25"0"16,24 99-1,50 75-15,50-50 16,25-50-16,520-99 47,199-545-16,-669 446-15,-26 24-16,1 51 15,-1 49-15,-49 25 16,124 148 0,-100-123-1,249-50 1,-199-50-16,25-49 15,-49 0-15,24-50 16,149-99 0,-223 198-1,99 50 1,-149 75 0,25-1-16,0-24 15,25-1 1,198-49-1,-223-49 1,75-50 0,-150-75-1</inkml:trace>
  <inkml:trace contextRef="#ctx0" brushRef="#br0" timeOffset="269470.6891">21084 11336 0,'0'0'0,"-25"0"16,50 0 0,49 25-1,26 49 1,24-24-16,0-1 16,0 1-16,-25-50 15,-25-50-15,1-123 31</inkml:trace>
  <inkml:trace contextRef="#ctx0" brushRef="#br0" timeOffset="269666.6312">22027 11137 0,'0'0'16,"0"75"0,49 24-16,-24 0 15,49 75 1,-74-100-1,-49 50 1,-150-49 0,75-75-1,0 49 1</inkml:trace>
  <inkml:trace contextRef="#ctx0" brushRef="#br0" timeOffset="270555.304">11881 8880 0,'0'0'0,"25"0"0,-25 50 15,-49 49-15,-1 25 16,-24-25-16,24 0 16,-24-49-1,-26 0-15,26-26 16,-25 1 0</inkml:trace>
  <inkml:trace contextRef="#ctx0" brushRef="#br0" timeOffset="270764.8941">11261 9327 0,'0'0'0,"-24"347"31,24-248-31,0 0 16,99-24-1,124-125 1,-99-49-1,124-75 17,-124 174-32</inkml:trace>
  <inkml:trace contextRef="#ctx0" brushRef="#br0" timeOffset="273612.7309">21506 8111 0,'0'0'0,"0"25"15,-25 49 1,0 26 0,-25 24-16,-24-25 15,24-50-15,1-49 16,-1 0-16,50-74 31</inkml:trace>
  <inkml:trace contextRef="#ctx0" brushRef="#br0" timeOffset="273764.412">21084 8334 0,'-25'-24'15,"50"48"-15,-99-48 0,-26 296 32,100-172-17,50-51-15,24-49 16,199 0-1,-74-49 1,-100-224 0</inkml:trace>
</inkml:ink>
</file>

<file path=ppt/ink/ink6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23:32.682"/>
    </inkml:context>
    <inkml:brush xml:id="br0">
      <inkml:brushProperty name="width" value="0.05292" units="cm"/>
      <inkml:brushProperty name="height" value="0.05292" units="cm"/>
      <inkml:brushProperty name="color" value="#FF0000"/>
    </inkml:brush>
  </inkml:definitions>
  <inkml:trace contextRef="#ctx0" brushRef="#br0">11757 5259 0,'0'0'0,"0"24"31,0 26-15,-24 24-16,-26 75 16,-49 25-16,0-25 15,-25-25 1,49 0-16,-24-50 15,0 25 1</inkml:trace>
  <inkml:trace contextRef="#ctx0" brushRef="#br0" timeOffset="233.6174">10740 5978 0,'0'0'0,"0"50"16,0 49 0,25 50-1,50-100 1,73 1 0,101-50-1,-1 0 1,-174 0-1,0 25 1</inkml:trace>
  <inkml:trace contextRef="#ctx0" brushRef="#br0" timeOffset="17718.682">8731 9277 0,'0'0'0,"-25"0"15,50 0 1,0 0-1,49 0 1,26 0-16,-1 0 16,25 0-1,422-50 17,-298 50-32,372 0 31,-397 0-31,0 0 15,224-49 1,-224 49 0,248-25-1,-322 25 1,74 50 0,25-26-1,-148-24 16,24 0-31,-25 0 16,0 0-16,-24 0 16,-1 0-1,-49 0 1,0 0 0,-1 25-1,-48-50 1,24 50-1</inkml:trace>
  <inkml:trace contextRef="#ctx0" brushRef="#br0" timeOffset="20429.9224">12601 7962 0,'0'0'0,"-25"-25"15,50 25 1,0 0 0,74 0-16,25-24 15,49 24 1,1 0-16,-25 0 15,-25 0 1,50 0 15,-174-50-15,0 25 0</inkml:trace>
  <inkml:trace contextRef="#ctx0" brushRef="#br0" timeOffset="20846.0902">13122 8086 0,'0'0'0,"-25"0"0,0 25 47,0 25-47,-49-1 31,49-24-15,-25 25 0,50-25-1,0-1 1,25-24-16,124 25 15,-50-25 1,-24 0-16,24 0 16,-49-25-1,-50 1 1,0-1-16,-25-25 16,-25 1-16,1-1 15,24 0 1,-25 26-16</inkml:trace>
  <inkml:trace contextRef="#ctx0" brushRef="#br0" timeOffset="25598.0545">10691 2530 0,'0'0'0,"0"124"16,0 99 0,0 25-1,-25 25-15,25-50 16,0-98-16,25-101 16,24 1-1,1-25-15,248-298 47,-224 298-31,-24 75-1,-100 123 1,-99-49 0,75-124-1,-1 0-15,26-25 16,-1-99-16,50-1 15</inkml:trace>
  <inkml:trace contextRef="#ctx0" brushRef="#br0" timeOffset="25841.7168">11733 2952 0,'0'0'0,"49"0"31,50 0-31,25 0 16,0 0-1,-24 0 1,-51 0-16</inkml:trace>
  <inkml:trace contextRef="#ctx0" brushRef="#br0" timeOffset="25975.2548">11881 3299 0,'0'0'0,"0"25"16,75 0-16,24-25 15,100 49 16,-26-24-31</inkml:trace>
  <inkml:trace contextRef="#ctx0" brushRef="#br0" timeOffset="26424.3944">15453 3200 0,'0'0'15,"25"124"1,-25 74-16,0 50 16,-25 25-16,50 124 31,-124-323-15</inkml:trace>
  <inkml:trace contextRef="#ctx0" brushRef="#br0" timeOffset="27277.1829">17661 3101 0,'0'0'0,"50"0"16,-1 49-16,26 26 15,-51 24 1,-48 0-16,-26 0 15,-24 0-15,49-74 16,0-25 0,50 0-1,49 0-15,249 100 32,-175 148-1,-272-75 0,-148-98-15,123-75-1,174-50 1</inkml:trace>
  <inkml:trace contextRef="#ctx0" brushRef="#br0" timeOffset="27823.1585">20439 2729 0,'0'0'15,"-25"0"-15,-74 148 16,0 76-16,0 73 16,49 26-1,50-125-15,273 50 31,-75-446 16,-446 74-31,124 99 0,50 0-1,24-24-15</inkml:trace>
  <inkml:trace contextRef="#ctx0" brushRef="#br0" timeOffset="28605.3553">21481 2977 0,'0'0'0,"74"0"16,25 74-16,-24 50 16,24 347 15,-421-24 0,297-447 0,50 0-15,24 0 0,50-25-16,50 25 15,-25 0-15,25 25 16,0 24-1,-25-49-15</inkml:trace>
  <inkml:trace contextRef="#ctx0" brushRef="#br0" timeOffset="28892.3105">23416 3125 0,'0'0'0,"-50"0"0,-24 0 16,24 50-16,25 0 31,-24 74-15,98 49 0,150-49-1,173-99 1,-174-25-1,100-74 1,-249-1 0,-49 50-1</inkml:trace>
  <inkml:trace contextRef="#ctx0" brushRef="#br0" timeOffset="29038.2013">23837 3150 0,'-99'75'0,"198"-150"0,-297 323 15,123-25 1,26-24-16,49-25 16,49-50-1,26-25 1,24-99-16</inkml:trace>
  <inkml:trace contextRef="#ctx0" brushRef="#br0" timeOffset="29321.1637">25003 3125 0,'0'0'0,"0"100"16,25 48-16,0 1 15,74 149 1,-74-124 15,-50-125-15,-124 50 0,25-123-1,50-51-15</inkml:trace>
  <inkml:trace contextRef="#ctx0" brushRef="#br0" timeOffset="29471.5914">24954 3497 0,'0'0'0,"99"-24"0,25 24 16,0 24-16,0 1 15,25 25 1,-125-25 0,51-1 30</inkml:trace>
  <inkml:trace contextRef="#ctx0" brushRef="#br0" timeOffset="31825.2207">13791 3919 0,'0'0'0,"50"0"46,24 25-30,26-25 0,48 0-16,-24 0 15,-24 0-15,-51 25 16,-24 0 0,-25-100 15</inkml:trace>
  <inkml:trace contextRef="#ctx0" brushRef="#br0" timeOffset="32518.4693">16793 3845 0,'0'0'0,"74"0"31,50-50-16,50 25-15,-25 1 16,-50 24-16,-74-25 16,24 25-1</inkml:trace>
  <inkml:trace contextRef="#ctx0" brushRef="#br0" timeOffset="33001.0705">19100 3795 0,'0'0'0,"49"0"32,26-25-32,24 1 15,174-1 16,-248 0-15</inkml:trace>
  <inkml:trace contextRef="#ctx0" brushRef="#br0" timeOffset="33417.7332">20935 3721 0,'0'0'0,"25"0"15,49 0 1,26 0 0,-1-25-16,25 25 31,-75 0-31</inkml:trace>
  <inkml:trace contextRef="#ctx0" brushRef="#br0" timeOffset="33849.3576">22523 3870 0,'49'0'16,"50"0"0,26 0-1,-26 0-15,-25 24 16,-24-24-16,-1 0 31</inkml:trace>
  <inkml:trace contextRef="#ctx0" brushRef="#br0" timeOffset="34225.7968">24234 3795 0,'0'0'0,"25"0"31,49-25-31,26 1 16,24 24-1,49 0 1,-148 0 15</inkml:trace>
  <inkml:trace contextRef="#ctx0" brushRef="#br0" timeOffset="36316.6989">16718 5184 0,'0'0'0,"0"50"31,25 49-15,-25 0-16,0 75 15,0-75-15,0 0 32,25 125-1,0-200 0,0-24 0,99 0-15,0 0 0,248 0-1,173-49 1,100-1 0,25 25-1,-323 25 1,249 0 15,-100 25-15,-298-25-1,199 25 1,-323-25 0,-49 25-1,0-25 1,0 0 15,0 0-15,49-25-1,0 0 1,-49 25 0,75 0-1,-51 0 1,-24 0 46,0 0-46,0 0-16,-1 0 16,1 0-1,0 0 1,25 0-1,-1-25 1,1 25 0,-25 0-1,-1 0-15,1 0 32,0 0-17,0 0-15,0-49 125,-25-1-109,24 0-16,-24 1 15,0-1 1,0-24-16,25-25 16,-25-125-1,0 100 1,0 0-16,0 75 16,-49 24-16,-51 25 15</inkml:trace>
  <inkml:trace contextRef="#ctx0" brushRef="#br0" timeOffset="40837.5831">17140 6945 0,'0'0'0,"50"0"15,24 0 1,50 0-16,25 0 16,0 0-16,-25 0 15,0 0-15,-75-49 31</inkml:trace>
  <inkml:trace contextRef="#ctx0" brushRef="#br0" timeOffset="41110.4164">18231 6573 0,'0'0'0,"-49"0"16,74 25-1,24 25 1,1 123-1,-50-49 1,-50-49-16,1 24 16,-26-25-16,26-49 15,24-25 1,74 25 0,51-25-1,-1 0-15,25 25 16,0-25-16,-50 0 15,26 49 1</inkml:trace>
  <inkml:trace contextRef="#ctx0" brushRef="#br0" timeOffset="41598.4448">19521 6871 0,'0'0'0,"75"0"16,-1 25 0,75-25-16,-25 0 15,-25 0 1,-24 25-16,-51-50 15</inkml:trace>
  <inkml:trace contextRef="#ctx0" brushRef="#br0" timeOffset="42258.6837">20687 6226 0,'0'0'0,"25"0"16,0 74-16,0 26 15,24-1 1,26 25-16,-1 273 31,-173-199 0,-75-123-15,100-75 0,74-298-16</inkml:trace>
  <inkml:trace contextRef="#ctx0" brushRef="#br0" timeOffset="42392.2673">20935 6524 0,'0'0'0,"50"0"16,24-25-16,-24 25 15,74 0 1,-75 0 0,1 25-1</inkml:trace>
  <inkml:trace contextRef="#ctx0" brushRef="#br0" timeOffset="42929.3454">21729 6921 0,'0'0'0,"50"0"32,24 0-17,25 0-15,0 0 16,-49 0-16,24 0 31</inkml:trace>
  <inkml:trace contextRef="#ctx0" brushRef="#br0" timeOffset="43341.4727">22498 6325 0,'0'0'0,"0"25"15,0 49 1,25 50-16,-25 75 16,0 24-16,24-24 15,1-26 1,-25-98-1</inkml:trace>
  <inkml:trace contextRef="#ctx0" brushRef="#br0" timeOffset="45245.9216">17338 8607 0,'0'0'0,"-24"0"16,48 0-1,26 0 1,49 0 0,25 0-16,0 0 0,0 0 15,-74 0 1,24 25 31</inkml:trace>
  <inkml:trace contextRef="#ctx0" brushRef="#br0" timeOffset="45930.0152">18529 8235 0,'0'0'0,"0"75"16,0 49-16,25 74 15,-25-24-15,25-1 16,-25-24-16,49-74 31</inkml:trace>
  <inkml:trace contextRef="#ctx0" brushRef="#br0" timeOffset="46509.9986">19869 8607 0,'0'0'15,"24"25"-15,51-25 16,24 0-16,25 0 15,0 0 1,-25 0-16,-24 0 16,-26 0-1</inkml:trace>
  <inkml:trace contextRef="#ctx0" brushRef="#br0" timeOffset="46987.0286">20836 8136 0,'0'0'0,"-25"0"0,25 50 32,0 49-32,-25 0 15,25 25 1,25-50-16,0 1 16,25-50-16,198 24 31,-174-74-16,0 1 1</inkml:trace>
  <inkml:trace contextRef="#ctx0" brushRef="#br0" timeOffset="47169.73">21134 8285 0,'0'0'0,"-50"74"16,25 75-1,0 124 1,1 0 0,98-124 31</inkml:trace>
  <inkml:trace contextRef="#ctx0" brushRef="#br0" timeOffset="47703.9341">22324 8285 0,'0'0'0,"-49"0"15,-1 74-15,-24 50 16,49 50 0,50 99-1,173-199 1,-49-99-1,0-99-15,-25 0 16,-75-25-16,-49 25 16,-24 25-16,-76 25 15,-98 24 1,123 75 0,1 99-1,49-74 1</inkml:trace>
  <inkml:trace contextRef="#ctx0" brushRef="#br0" timeOffset="49905.6045">7714 10269 0,'0'0'0,"-49"0"0,24 25 16,25 0 15,25 24-31,49 26 15,0-26 1,1 1-16,24-25 16,0-25-1,199-99 17,-124 99-1,-26 24-16,51-48 1,74-26 0,-25 25-1,-124 25 1,25 0 0,-1 0-16,1-25 15,-25 1 1,100-26-1,-125 50 1,99 0 0,1 25-1,24 0 1,-99-25 0,25-25-16,0-25 15,-25 25-15,0-24 16,74 24-1,-124 25 1,100 0 0,25 25-1,-26-25 1,50 25 15,-123-25-15,98 24-1,-49-24 1,-75-49 0,-49 49-1,-50 0-15,-24 49 16</inkml:trace>
  <inkml:trace contextRef="#ctx0" brushRef="#br0" timeOffset="62455.6203">16123 11782 0,'0'0'0,"-25"0"0,25 50 47,0 49-31,0 50-1,0 25-15,0-50 16,0 198 15,0-272 0,25-50 1,0 0 14,0 0-46,24 0 32,75 24-17,50 26 1,-50-50 0,50 0-16,24 0 15,298-50 1,-248 26-16,0-1 15,124 0 1,-223 0 0,99 25-1,-49 0 1,-51-25 0,-48 25-1,-76 0 1,26 0-1,-25 0 1,0 0-16,24 0 16,-24 0-1,25-24-15,-26 24 16,26 0-16,-25 0 16,0 0 109,-25-50-125,25 0 15,-25 1 1,24-26-16,1 1 15,0 24-15,-25-49 32,74-174-17,1 0 1,-50 174 0,-25 50-1,0 24-15,0 0 16,0 0-1,-25 25 1,-25 0 0,1 0-1,-100 0 1,-25 25 0,-24-25-1,98 0 1,-123 0-1,-74 0 17,24 25-17,99 0 1,25-25-16,-24 24 16,-1-24-16,25 0 15,-198 75 1,0-26-1,198 1 1,0-25-16,25-25 16,0 25-16,0-25 15,-124 49 1,149-49 0,-50 25-1,124-174 1</inkml:trace>
  <inkml:trace contextRef="#ctx0" brushRef="#br0" timeOffset="63488.5656">20687 11063 0,'0'0'0,"0"49"15,0 76 1,-25 98 0,0-149 15,75-322 0,99 50 16,-75 222-31,-24 101-1,-75-26 1,-49 25-1,-1-99-15,51-25 16,-1 0-16,0 0 16,25-50-1,25 50 1,24 0 0,1 25-16,0 0 15,-1-25 1,-24 0-16,0 0 15,0-25 1,-75 50 15,0 24-15,-24 1 0,24-25-16,-74-1 15,75 1 1,24 0-16,0 0 15,25 0 1,25-1 0,24-24-16,200-74 15,-76 24 1,-24 26-16,0-1 16,0 0-1,-174 25 1,-50 25 15</inkml:trace>
  <inkml:trace contextRef="#ctx0" brushRef="#br0" timeOffset="63638.3133">20935 11683 0,'0'0'0,"-124"25"16,75 24-16,24 51 16,0 73-1,0 150 1,25-224-1,25 50 1,0-100 0</inkml:trace>
  <inkml:trace contextRef="#ctx0" brushRef="#br0" timeOffset="63801.3749">20985 11782 0,'0'0'0,"25"25"15,-1 74-15,-24 199 16,-24-25 15,24-199-15,0-24-16,-25-25 16,50-25-16</inkml:trace>
  <inkml:trace contextRef="#ctx0" brushRef="#br0" timeOffset="63971.3109">20960 11857 0,'0'0'0,"25"49"31,-25 26-31,25-26 16,24 50-1,-49-74 1,-49-25-1</inkml:trace>
  <inkml:trace contextRef="#ctx0" brushRef="#br0" timeOffset="64253.8215">20687 12154 0,'0'0'0,"50"0"32,-1 25-17,51-25 1,24 0-1,-149 50 1,-124 74 0,75-99-1,-51 24 1,76-24 0,74 25-1,-1-26 1,26-24-16,25 0 15,-26-24 1,-24-26-16,49-49 16</inkml:trace>
  <inkml:trace contextRef="#ctx0" brushRef="#br0" timeOffset="64437.6609">21158 11906 0,'0'0'0,"100"-25"0,-26 1 15,25 24 1,25 49 0,-149 150-1,-123-50 1,73-125 0,1-24-1</inkml:trace>
  <inkml:trace contextRef="#ctx0" brushRef="#br0" timeOffset="64554.2085">21208 12080 0,'0'0'0,"25"0"16,24 25 0,26 24-16,123 51 31,26-76-15,-150-24-1</inkml:trace>
  <inkml:trace contextRef="#ctx0" brushRef="#br0" timeOffset="64787.8373">22448 11385 0,'0'0'0,"25"0"16,25 0-16,24 25 15,125 74 1,-75-74 0,-75-50 15,-49-24-31</inkml:trace>
  <inkml:trace contextRef="#ctx0" brushRef="#br0" timeOffset="64937.0004">22796 11261 0,'0'0'0,"-25"-24"15,0 24-15,-25 99 16,1 50 0,-150 223-1,50-174 1,50-49-16,25-50 16,24-99-1</inkml:trace>
  <inkml:trace contextRef="#ctx0" brushRef="#br0" timeOffset="65081.6747">22498 11956 0,'0'0'0,"74"49"0,25 26 16,-49-26 0,25 51-1,-26-75 1</inkml:trace>
  <inkml:trace contextRef="#ctx0" brushRef="#br0" timeOffset="65485.898">23515 11385 0,'0'0'16,"-25"50"-16,0 24 15,-24 1 1,-1-1-16,0-49 15,26 0-15,-1-25 16,25 49 15,0 51-15,-25 48-16,25 1 16,25 99-1,-25-173 1,-25-75-16,50 0 15</inkml:trace>
  <inkml:trace contextRef="#ctx0" brushRef="#br0" timeOffset="65781.8747">23688 11485 0,'0'0'0,"50"0"0,24 24 16,-24-24-1,25 0 1,-1-74 0,-49 24-16,0 26 15,-25-26-15,0 0 32,0 26-32,0-1 15,-50 124 1,-74 174-1,-25 49 1,99-198 0,1-49-16,-1-26 15,25 26 1</inkml:trace>
  <inkml:trace contextRef="#ctx0" brushRef="#br0" timeOffset="65921.0149">23540 12154 0,'24'0'15,"-48"0"-15,73 50 16,-49 24-16,0 1 16,0 24-1,25-149 17</inkml:trace>
  <inkml:trace contextRef="#ctx0" brushRef="#br0" timeOffset="66236.1481">23912 11807 0,'0'0'0,"99"-25"16,-25 25-16,1 0 16,-50 174-1,-50-50 1,-25-25 0,-24-24-1,24-26-15,-24-24 0,24 0 16,0-25-1,1-99 1,49 49 0,49 0-1,1 50-15,0 0 16,-25 25-16,-1-25 16,26 25-1,-75 0 1,-49 0-1,-26-1 1</inkml:trace>
  <inkml:trace contextRef="#ctx0" brushRef="#br0" timeOffset="66551.1601">23688 12353 0,'0'0'0,"-49"0"0,24 0 15,50 0 1,74 0 0,0 0 15,-49 25-16,0-1 1,-75 26-16,-25-25 16,-49 24-16,24-24 15,-123 25 1,124-50 0,24 25-16,25-25 15,50 24 1,25 1-16,74-25 15,248-49 1,-174-1 0,125 25-1,-373 0 1,199 25 0</inkml:trace>
  <inkml:trace contextRef="#ctx0" brushRef="#br0" timeOffset="68932.8127">18852 13320 0,'0'0'0,"49"-49"15,26 49 1,-51 24-16,1 26 15,-25 49 1,-25 25-16,-74 0 16,-50 25-16,50-25 15,25-74 1,-26-50 0</inkml:trace>
  <inkml:trace contextRef="#ctx0" brushRef="#br0" timeOffset="69049.2213">18777 13891 0,'0'0'0,"50"198"16,-50-24 0,0-50-16,-25 0 15,25-50-15</inkml:trace>
  <inkml:trace contextRef="#ctx0" brushRef="#br0" timeOffset="69200.2175">19248 13618 0,'0'0'0,"25"0"0,0 0 15,-25 25 1,0 24 0,0 26-1,-99-75-15</inkml:trace>
  <inkml:trace contextRef="#ctx0" brushRef="#br0" timeOffset="69748.4667">19199 13866 0,'0'0'0,"25"0"16,49 0-1,100-50 1,-150 50 0,-98 50-1,-124 123 1,49-73 15,99-76-15,75-24-1,49 0 1,125-49 0,-150 49-1,-73 25 1,-100 74-1,24-50 1,76-24 0,-1-25-1,25 25-15,49-25 16,1 0 0,0 0-16,-26 0 15,-24 25 16,0 0-15,-24-25-16,24 25 31,49-25 1,26 0-17,24 0 1,-74 0-1,-100 99 1,1-74 0</inkml:trace>
  <inkml:trace contextRef="#ctx0" brushRef="#br0" timeOffset="70081.8238">19025 14709 0,'0'0'16,"25"0"-1,0 0 1,74 0 0,-74 0-1,0 0 1,-50 0 0,0 25-1,25 25 16,25-50-31,0 0 16,49 0 0,-148 0 46,49 74-46</inkml:trace>
  <inkml:trace contextRef="#ctx0" brushRef="#br0" timeOffset="70547.5667">19918 13370 0,'-25'99'16,"-24"25"-16,-26-50 16,1 1-1,24-1-15,26-49 16,48-25 15,1 0-15,25 25-16,-1 198 31,-24 0-15,-25-148-1,0-100 1,0 0 0</inkml:trace>
  <inkml:trace contextRef="#ctx0" brushRef="#br0" timeOffset="70683.7955">19918 13866 0,'25'-99'0,"-50"198"0,149-248 15,-99 149 1,0 50 0,-25 24-1,-50 75 1,-24-50 0,24-99-1</inkml:trace>
  <inkml:trace contextRef="#ctx0" brushRef="#br0" timeOffset="71014.1015">19844 14114 0,'0'0'0,"0"-75"15,0 51-15,25-1 16,-1 25 0,76 0-1,-76 74 1,-98 25 0,-25 1-1,49-100 1,25 0-1,50 24 17,74-24-17,-24-24 1,-26 24 0,-24 74-1,0 1 1,-25-51-1,-74 26 1,-125 24 0,26-74-1</inkml:trace>
  <inkml:trace contextRef="#ctx0" brushRef="#br0" timeOffset="71237.8902">19174 14982 0,'0'0'0,"0"50"0,0 24 16,50-24-1,-1-1 1,174-24 0,-74-75-1,-74 26-15,24-51 16,-99 50-1,0-49-15</inkml:trace>
  <inkml:trace contextRef="#ctx0" brushRef="#br0" timeOffset="71381.8203">19794 14908 0,'0'0'0,"-49"0"16,73 24-1,1-24 1,25 0-16,24 0 15,-24-124 1,-1 100 0</inkml:trace>
  <inkml:trace contextRef="#ctx0" brushRef="#br0" timeOffset="71489.2739">20017 14784 0,'25'0'15,"0"0"1,0 0-1,-100-25 1</inkml:trace>
  <inkml:trace contextRef="#ctx0" brushRef="#br0" timeOffset="72479.6899">18901 13618 0,'0'0'16,"0"74"-16,0 149 16,25 100-16,49-50 15,75-75 1,74-123-16,26-75 16,-51-25-16,-24-99 15,-75 0 1,-99-25-16,-422-198 31,-248 694 16,621 124-31,148-322-1,347-75 1,51-247-1,-225-224 1,-396-25 0,-74 249-1,-249 123 1,-24 472 0,322-174-1,75-50-15,124-74 16,74-74-1,74-50-15,348-298 16,-100-74 0,-371 223 15,-100 75-31,-74 49 16,-75 75-16,-74 148 15,-124 149 1,297-223-1,75-99-15</inkml:trace>
  <inkml:trace contextRef="#ctx0" brushRef="#br0" timeOffset="74894.0987">10071 12154 0,'0'0'0,"-50"0"0,25 0 15,-24 0 1,24 0 0,-25 50-16,1 24 15,-1 50 1,25 50-16,0 0 15,25-1-15,25 1 16,25-25 0,396 124 15,522-323 0,-423-148-15,-123 73-1,-223 51 1,24-50 0,-124-50-1,-99 75 17,0 0-32,-25-25 15,-24 74-15,-26-24 16,26 0-1,-125-75 1,75 99 0,-1 25-16,-24 0 15,0 25-15,0 0 16,-198-24 0,-1 24-1,175 0 1,-175 124-1,50-50 1,149-49 0,50-25-1</inkml:trace>
  <inkml:trace contextRef="#ctx0" brushRef="#br0" timeOffset="75180.9961">10691 12204 0,'0'0'16,"-25"0"-16,-25 25 0,-49 49 16,-25 25-1,25 25 1,25-49-16,24-75 16</inkml:trace>
  <inkml:trace contextRef="#ctx0" brushRef="#br0" timeOffset="75293.9156">10418 12675 0,'0'0'16,"50"124"-16,-1 25 16,-24-25-16,0 0 15,-25-49 1,-75-75-16</inkml:trace>
  <inkml:trace contextRef="#ctx0" brushRef="#br0" timeOffset="75443.7149">10914 12303 0,'0'0'0,"25"0"15,0 25 1,-1-25-16,1 25 16,-25 24-1</inkml:trace>
  <inkml:trace contextRef="#ctx0" brushRef="#br0" timeOffset="75593.4049">10765 12526 0,'0'0'0,"0"-24"15,50-1-15,-1 0 16,26 25 0,24-25-1,-149 50 16</inkml:trace>
  <inkml:trace contextRef="#ctx0" brushRef="#br0" timeOffset="76109.4584">10790 12700 0,'0'0'0,"-74"25"15,98-25 1,26 0 0,24-25-1,-24 0 1,49 25-1,-99 25 1,-25 49 0,-99 26-1,100-76-15,-1-24 16,0 0-16,25-49 16,25 49 30,0 25-46,-1-25 16,1 0 0,25 0-16,-1-50 15,-24 50 1,-25 50 0,-25-1-1,1-24 1,-1 0-1,0-25-15,25 25 16,-25-1-16,0 1 16,25 50-16,0-26 15,-24 1 1,-1-50 46,25-25-46</inkml:trace>
  <inkml:trace contextRef="#ctx0" brushRef="#br0" timeOffset="76675.0968">11584 11931 0,'0'0'0,"0"25"0,-50 74 16,-24 25 0,24-49-1,1 24 1,49-74 0,24-25 15,1-25-31,0 25 78,0 0-62,0-25-1,-1 0-15,-24 50 16,0 25-1,0-1 1,-49 26 0,-26 24-1,26-50 1,49-73 0,25-1-1,49-25 1,25 25-1,-49 25 1,-100 25 0,-24 25-1,-25-1 1,49-24 0</inkml:trace>
  <inkml:trace contextRef="#ctx0" brushRef="#br0" timeOffset="76862.5286">11212 12725 0,'0'0'15,"-25"74"1,25-49-16,25 25 16,24-1-1,-24-49 1,99 50 0,0-50-1,-99 0 1,-50-25-1,-49 0 1</inkml:trace>
  <inkml:trace contextRef="#ctx0" brushRef="#br0" timeOffset="76991.991">11361 12923 0,'0'0'0,"-25"0"16,50 25 0,-1-25-1,26 25-15,24-25 31,-24 0-15,-124-75-16</inkml:trace>
  <inkml:trace contextRef="#ctx0" brushRef="#br0" timeOffset="77141.9122">11658 12774 0,'0'0'0,"25"0"31,0 0-31,0 0 15,-1 0 1,1-49 0,0 74-1</inkml:trace>
  <inkml:trace contextRef="#ctx0" brushRef="#br0" timeOffset="77191.4552">11931 12750 0,'0'0'0,"-50"0"15</inkml:trace>
  <inkml:trace contextRef="#ctx0" brushRef="#br0" timeOffset="78140.7375">11708 13469 0,'0'0'0,"25"25"16,-1 0 0,26 24-16,0 1 15,24 24 1,0 25-16,1 1 15,24 24-15,25-75 16,75 1 15</inkml:trace>
  <inkml:trace contextRef="#ctx0" brushRef="#br0" timeOffset="78390.9316">12650 13717 0,'0'0'0,"-24"50"16,-1 49-16,25 0 16,0 0-1,-25 50 1,-49-99-1,24-50 1,0 0 0,-24 0-16</inkml:trace>
  <inkml:trace contextRef="#ctx0" brushRef="#br0" timeOffset="80471.8862">12824 14263 0,'0'0'0,"-50"-25"15,26 25 1,-26 0-16,0 0 16,-24 0-1,-25 49-15,0 26 16,-25-25-1,24 24-15,-247 372 47,273-49-15,123-124-17,150-74 1,74-26-1,-149-98 1,24-51-16,1 1 16,0-25-16,25 0 15,198-25 1,-199 1 0,125-76-1,-50-24 1,-74 25-1,-75 50 17,-25-1-32,1 0 15,24 1-15,-49-26 16,98-49 0,-98 75-1,0-1 1,-50 25-16,0-24 15,0-26-15,0 26 16,-75-100 0,50 74-1,-74-24 1,-25 25 0,25-1-1,49 26 1,1 24-1,-51-49 1,-48-1 15,98 50-15,-24-24-16,24 24 16,-24 25-16,24 0 0,0 0 15,-24 0 1,-25 0-1,24-25 1,-49 25 0,0 0-1,-49 25 1,-51 74 0,125-49-1,25-25 1,49 24-1</inkml:trace>
  <inkml:trace contextRef="#ctx0" brushRef="#br0" timeOffset="82786.1819">5854 12154 0,'0'0'0,"-75"-49"0,26 24 16,-26-25-16,1 25 15,24 25 1,-24 0-16,0 25 16,-1 25-16,1 24 15,-25 1-15,-149 123 31,-25 149 1,25 125-1,198-199 0,149-100-15,149 1-1,-99-100 1,248 1 0,-199-75-1,26-25-15,24-50 16,-25 1-16,25-25 31,25-25-31,-50 0 16,-24 25-16,-75-25 15,24-50 1,-148 99 0,0-24-16,-49-25 15,-125-198 1,75 173-16,0 25 16,-149-25-1,99 124 1,-124 0-1,25 1 1,25 48 0,123 51-1,26-26 1</inkml:trace>
  <inkml:trace contextRef="#ctx0" brushRef="#br0" timeOffset="83055.0968">4638 13072 0,'0'0'0,"25"0"16,50 25-16,49-25 16,124-75 15,-149-49-31,-74 25 16,0 50-1</inkml:trace>
  <inkml:trace contextRef="#ctx0" brushRef="#br0" timeOffset="83187.2093">5135 12650 0,'-25'75'16,"50"-150"-16,-75 274 16,50-50-16,0 49 0,-25 1 15,25-26 1,25-98 0,0-26-16,0-24 15</inkml:trace>
  <inkml:trace contextRef="#ctx0" brushRef="#br0" timeOffset="83366.9768">4961 13246 0,'0'0'0,"-50"-25"0,26 25 15,-26 198 1,50-49 15,0-124-15,25-25-1,0-25-15,-1-74 16,76 25 0</inkml:trace>
  <inkml:trace contextRef="#ctx0" brushRef="#br0" timeOffset="83970.719">5507 12328 0,'0'0'0,"74"-50"15,-49 150-15,0 24 16,-1 148-1,-24-172 1,0-26 0,25-74-1,-50 0 1,1 0 0,24 25-1,-25-25 1,0 25-16,25-1 15,0 1 1,25-25 0,24 0-1,1 0 1,0 25 0,-75 25-1,0-50 1,-49 24-1,49 1-15,0 25 16,25 0 0,0-1-16,25 50 15,49 50 1,-24-50 0,-75-24 15,-25-75-16,-74 0 1,75-50-16,24 1 16,25-1-16,0 25 15,25 25 1,0-25 0,123-49-1,-48-75 1,-51 75-1</inkml:trace>
  <inkml:trace contextRef="#ctx0" brushRef="#br0" timeOffset="84235.2948">6102 12675 0,'0'0'0,"-50"0"0,100 25 16,-25 0-1,24 0 1,-49 24-16,0 1 15,-24-1 1</inkml:trace>
  <inkml:trace contextRef="#ctx0" brushRef="#br0" timeOffset="84368.1252">6003 13122 0,'0'0'0,"0"24"16,0 51-16,25-25 16,24-1-1,-24-24 1,49-50-1,-24-74 1</inkml:trace>
  <inkml:trace contextRef="#ctx0" brushRef="#br0" timeOffset="84701.6509">6325 12774 0,'0'-24'16,"0"48"-16,25-73 15,25 49-15,-1 0 16,26 49-1,-75 26 1,-100 98 0,76-173-1,-26 25 1,50 25 0,0-1 15,0 26-31,50-25 15,-1-1-15,1-24 0,24-25 16,1 0 0,-1-74-1,-49 24 1,-25-25 0,0 51-1</inkml:trace>
  <inkml:trace contextRef="#ctx0" brushRef="#br0" timeOffset="85349.5489">6821 11956 0,'0'0'0,"25"0"32,25 25-32,49-25 15,25 0-15,0-25 16,-50-25 0,-49-24-16,25-1 15</inkml:trace>
  <inkml:trace contextRef="#ctx0" brushRef="#br0" timeOffset="85437.4432">7119 11857 0,'0'0'0,"0"148"16,0-24-16,0-49 0,25-25 16,0-50-1</inkml:trace>
  <inkml:trace contextRef="#ctx0" brushRef="#br0" timeOffset="85583.5034">7541 11782 0,'0'0'0,"-25"174"16,0 24-1,0-49-15,25-124 16</inkml:trace>
  <inkml:trace contextRef="#ctx0" brushRef="#br0" timeOffset="87431.9062">5035 13419 0,'0'0'0,"0"25"16,0 0-16,-24 74 15,-1 0-15,-25 25 16,1 0-1,-26 25-15,1 25 16,-1 0 0,26-75-16,-1 0 15,0-25 17,50-24-32</inkml:trace>
  <inkml:trace contextRef="#ctx0" brushRef="#br0" timeOffset="87668.294">4366 14436 0,'0'0'0,"-25"75"0,-25 24 16,25 25-1,1-25-15,73 0 16,50-99-1,1 0 1,-1 0-16,99-99 31,-173 50-15,-25-100 0</inkml:trace>
  <inkml:trace contextRef="#ctx0" brushRef="#br0" timeOffset="88182.106">3101 15577 0,'0'0'0,"-75"0"16,1 100-1,-50 172 1,99 26 0,75-149-1,173 99 1,174-149-1,124-99 1,49-173 0,-322-1-1,99-198 1,-247 74 0,-249-24-1,0 173 1,-198-99-1,-25 173 1,-50 199 15,248-24-15,25-26-16,25 0 16,100-49-1</inkml:trace>
  <inkml:trace contextRef="#ctx0" brushRef="#br0" timeOffset="88647.1322">3894 15553 0,'0'0'0,"0"49"15,25 50 1,25 25-16,-1 0 16,26-49-1,24-75-15,0-25 16,25-124-16,0-49 15,0-25 1,-25 74-16,26 49 31</inkml:trace>
  <inkml:trace contextRef="#ctx0" brushRef="#br0" timeOffset="89213.3219">12750 14808 0,'0'0'15,"0"174"-15,-25 0 0,25-1 16,49-49 0,51-74-16,396-199 47,-149-248-16,-297 273-31</inkml:trace>
  <inkml:trace contextRef="#ctx0" brushRef="#br0" timeOffset="89981.7118">6871 13915 0,'0'0'0,"25"25"31,49 25-15,1 74-16,49 25 16,0-25-16,0-25 15,-25-25 1,-25-24-16,-49-50 15,25-25 1</inkml:trace>
  <inkml:trace contextRef="#ctx0" brushRef="#br0" timeOffset="90181.3476">7714 14213 0,'0'50'15,"25"49"1,0 25-16,-25 0 15,0-25-15,0-24 16,-25-26-16,0-49 16,-24 0-1,-26 0 1,-98-49 0,123-26-1</inkml:trace>
  <inkml:trace contextRef="#ctx0" brushRef="#br0" timeOffset="90512.254">9376 13643 0,'0'0'0,"0"24"16,0 76-1,-25 48 1,-74 274-1,74-298 1,1-49 0,24-224-1</inkml:trace>
  <inkml:trace contextRef="#ctx0" brushRef="#br0" timeOffset="90695.5367">9103 14188 0,'0'0'0,"-74"50"16,49 49-1,0 25-15,25 0 16,0-74-16,100-25 16,-1-25-1,50-75-15,-25-24 16,-25 25 0,-50 49-1,-24 0-15</inkml:trace>
  <inkml:trace contextRef="#ctx0" brushRef="#br0" timeOffset="93226.0535">8781 14511 0,'0'0'0,"-50"25"0,-24-1 16,-1 1-1,26 0-15,-26-25 16,1 25 0,-25 0-16,0-1 15,-1 26-15,1 0 16,0 24-1,-199 224 17,125 74-1,173-223-31,74 148 16,0-173-1,26-25-15,-1 1 16,149 49-1,-99-100 1,124 1 0,24-50-1,26-25 1,-100-74 0,-124 49 15,0-24-31,-24 24 15,-1-49-15,25 24 16,-24-24 0,-1 0-16,50-223 15,-74 148 1,-25 25-16,0 25 16,-50 0-1,-25 74 1,0 1-16,-49-26 15,-25 1-15,25-25 16,-25 24-16,25 1 16,-174 49-1,124 25 1,25 25 0,0-25-16,25 25 15,24 0-15,1-25 31,24-75-31</inkml:trace>
  <inkml:trace contextRef="#ctx0" brushRef="#br0" timeOffset="93742.3718">8186 15404 0,'0'0'0,"24"25"16,1 74-16,0 25 16,0 25-16,24-50 15,274 25 17,223-695-1,-497 447 0,-49 25-31</inkml:trace>
  <inkml:trace contextRef="#ctx0" brushRef="#br0" timeOffset="96822.4897">12328 10344 0,'0'0'0,"25"49"15,0 26-15,-1 49 16,51 0-16,-26 24 15,1-24 1,0-24-16,-26-26 16,1-49-16,-25 0 15,-49-25 1,-1-75 0</inkml:trace>
  <inkml:trace contextRef="#ctx0" brushRef="#br0" timeOffset="97081.6911">12055 10616 0,'0'0'0,"-25"-24"15,0 24-15,25-25 32,50-50-32,49-24 15,125-50 1,-150 125-1,-49 24 17,-25 24-17,25 1 1,24 25 0,-24 49-1,74-49 1</inkml:trace>
  <inkml:trace contextRef="#ctx0" brushRef="#br0" timeOffset="106396.4327">6325 1736 0,'0'0'0,"-49"0"0,-1 100 15,50 24 1,25 24-16,24-24 16,75-74-16,75-50 15,-50-25 1,0-74-16,-50-50 16,-50 25-16,-49 25 15,-248 0 16,25 248 1,173-75-17</inkml:trace>
  <inkml:trace contextRef="#ctx0" brushRef="#br0" timeOffset="106613.0223">6524 2158 0,'0'0'0,"-25"25"0,0 0 15,-149 198 1,75-74 0,-50 99-1,25-75 1,50-123-1,-25 0 1</inkml:trace>
  <inkml:trace contextRef="#ctx0" brushRef="#br0" timeOffset="106846.2505">5507 3076 0,'0'0'16,"-50"49"0,50 75-16,-25 25 15,25-25 1,99 0-1,100-149 1,-25-173 0,-150 99-1,-48 0 1,-101 49 0,76 50-1,24 0-15,25 50 16,25-100-1</inkml:trace>
  <inkml:trace contextRef="#ctx0" brushRef="#br0" timeOffset="107095.7582">6921 2381 0,'0'0'16,"24"0"-16,26 75 16,99 247-1,49-24 1,-74-149 0,99 123-1,-123-197 1,-51-75-1</inkml:trace>
  <inkml:trace contextRef="#ctx0" brushRef="#br0" timeOffset="107296.1023">7640 3473 0,'0'0'16,"-149"99"0,124-74-16,25-1 15,75-24 1,-1-24-16,0-76 15,1 26-15,-75 24 16,-25 26 0,-49 24-1,-100 24 1,75 26 0</inkml:trace>
  <inkml:trace contextRef="#ctx0" brushRef="#br0" timeOffset="107695.2372">5135 3820 0,'0'0'0,"-50"0"15,-24 74-15,-50 100 16,-25 0-16,25-1 16,0-24-16,49-25 15,1-25 1,24-74 0,50 50-16</inkml:trace>
  <inkml:trace contextRef="#ctx0" brushRef="#br0" timeOffset="107857.7926">4316 4887 0,'25'0'16,"-50"0"-16,199 124 31,-100-75-31,25-24 16,50-75-1,-124 1 1,-50-75 0,-74 49-1,49 26 1,25 49-16,25-25 15,-24-25 1</inkml:trace>
  <inkml:trace contextRef="#ctx0" brushRef="#br0" timeOffset="108111.2224">6028 3646 0,'0'0'0,"0"25"16,24 124-16,-24 49 16,75 199-1,-1-273 1,-24 0-1,-25-74 1</inkml:trace>
  <inkml:trace contextRef="#ctx0" brushRef="#br0" timeOffset="108344.9036">6276 4961 0,'0'0'0,"0"50"15,0-1-15,24 1 16,26-25-1,99-75 1,-100-49 0,-123 24-1,-75 75 1,100 0 0,-26 0-1,50 0 1,50 25-16</inkml:trace>
  <inkml:trace contextRef="#ctx0" brushRef="#br0" timeOffset="108777.5837">7541 3721 0,'0'0'0,"-25"25"15,-25 74 1,-24 50-1,-174 396 17,198-446-17</inkml:trace>
  <inkml:trace contextRef="#ctx0" brushRef="#br0" timeOffset="108994.7784">7094 4564 0,'-25'0'16,"25"74"-1,-24 50-15,24 1 16,24-51-16,26 0 16,24-74-1,1 0-15,24-99 16,-74 25 0,-50-1 15,0 75-16,0-25 1,25-49-16</inkml:trace>
  <inkml:trace contextRef="#ctx0" brushRef="#br0" timeOffset="109243.3417">7838 3746 0,'0'0'0,"25"0"16,0 74 0,24 25-16,1 50 15,25 25-15,-1-26 16,50 125-1,-74-198 1,24 24-16</inkml:trace>
  <inkml:trace contextRef="#ctx0" brushRef="#br0" timeOffset="109460.464">8483 4887 0,'0'0'0,"-49"74"15,49-24 1,0-1-16,49-49 15,100-49 1,-75-26 0,-49 1-16,-50 24 15,-24 0 1,-1 26 0,-24-1-16,-1 0 31,1 0-31</inkml:trace>
  <inkml:trace contextRef="#ctx0" brushRef="#br0" timeOffset="115338.1956">7516 1191 0,'0'0'0,"-25"-25"16,0 25-16,25 124 31,0 0-15,25 25-16,49-50 15,1-49 1,-1-50-16,1 0 15,-1-50-15,-24-273 32,-100 224-17,-124 0 17,-24 347-1,198-174-16</inkml:trace>
  <inkml:trace contextRef="#ctx0" brushRef="#br0" timeOffset="116602.8529">5854 2580 0,'0'0'0,"-25"24"16,0 26-16,25 25 15,-25 24 1,1 25 0,-1-25-16,25-49 15,25-26-15,24 1 16,1-25-16,148-25 47,1 1-32</inkml:trace>
  <inkml:trace contextRef="#ctx0" brushRef="#br0" timeOffset="117286.2826">7565 2778 0,'0'0'0,"-24"0"16,24 50-16,0-1 15,24 26 1,1 24-16,0 0 16,-25-24-16,25-26 15,-25-24 1,-50-25-16,-173 0 31,0-99 0,74 49-15</inkml:trace>
  <inkml:trace contextRef="#ctx0" brushRef="#br0" timeOffset="125278.0018">8235 3175 0,'0'0'0,"-49"-25"15,24 25-15,0 0 16,0 25-1,25 99-15,0 25 16,50-75-16,24-49 16,25-25-1,25-50-15,-24-74 16,-51 0-16,-74-24 47,-173 172-16,148-24-15,26 25-1,24-50 1</inkml:trace>
  <inkml:trace contextRef="#ctx0" brushRef="#br0" timeOffset="126210.6372">7590 4986 0,'0'0'0,"-25"25"16,1 24-1,-1 26-15,25-26 16,25-24 0,-1-25-1,1 0-15,0-50 16,-25-24-16,0 24 15,-74-24 17,-1 148-1,75-24 0,75-50-15</inkml:trace>
  <inkml:trace contextRef="#ctx0" brushRef="#br0" timeOffset="126743.5221">9351 4911 0,'0'0'15,"-49"0"-15,49 50 16,0 24-1,25-24-15,-1-25 16,1-25 0,25 0-16,-1-25 15,-24-25 1,0-24-16,-124-25 47,-25 173-16,74-49-31</inkml:trace>
  <inkml:trace contextRef="#ctx0" brushRef="#br0" timeOffset="127992.5706">7069 4341 0,'0'25'16,"0"49"-1,0-24-15,0-1 16,0 1-16,25-25 16,25-25-1,24 0-15,1-50 16,-1-24-16,25-26 31</inkml:trace>
  <inkml:trace contextRef="#ctx0" brushRef="#br0" timeOffset="128459.1981">8483 4688 0,'0'0'0,"-25"25"0,25 0 16,-24-25-16,24 24 16,0 26-1,0 25 1,-25-1-1,25-24-15,-25-1 16,25-24-16,-149-25 31,75 0-15,-1-50 0,26 1 15</inkml:trace>
  <inkml:trace contextRef="#ctx0" brushRef="#br0" timeOffset="142745.0408">25722 4936 0,'0'0'0,"0"50"16,-49 49 0,-1 75-16,-24 49 15,-1 25-15,26-74 16,49-75-1,25-50-15,49-73 16</inkml:trace>
  <inkml:trace contextRef="#ctx0" brushRef="#br0" timeOffset="142964.6242">26119 5556 0,'-49'124'31,"98"-248"-31,-173 397 16,124-248-16,50-25 15,24 0 1,1-50-16,-26-99 16,-49 125-1,-74-26 1,24 25 0,26 50-1,-26 0-15,0-25 16,50 74-1</inkml:trace>
  <inkml:trace contextRef="#ctx0" brushRef="#br0" timeOffset="143261.0018">26467 5482 0,'0'0'0,"24"25"15,-24 74-15,0 0 16,0 100-1,-49 49 1,-26-124 0,-24 0-1,50-100 1,24-24-16,25-24 16,0-51-1,124-123 1,-75 148-1,51 1 1,-51 24 0,50-50-16</inkml:trace>
  <inkml:trace contextRef="#ctx0" brushRef="#br0" timeOffset="143598.7326">27087 5358 0,'0'0'0,"-25"0"0,0 74 16,-25 75-1,26-25 1,48-25-1,76-99 1,73-173 0,-123 98-1,24 50 1,-24 100 0,-50 74-1,0-100 1,25-24-16,24 25 15</inkml:trace>
  <inkml:trace contextRef="#ctx0" brushRef="#br0" timeOffset="144642.6021">25276 6598 0,'0'0'0,"-25"0"15,25 25-15,0 0 16,50-1-1,-1 1-15,26 0 16,24-25-16,0 0 16,-24 0-1,24-25-15,223-49 32,26 123 14,-224 26-30,-75-50 0,26-1-16,-1-24 15,0 0-15,-49-24 16,50-1 0,74-50-1,49 26 1,-99 49-1,25 25 1,-49 24 0,-26-49-1</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27:32.378"/>
    </inkml:context>
    <inkml:brush xml:id="br0">
      <inkml:brushProperty name="width" value="0.05292" units="cm"/>
      <inkml:brushProperty name="height" value="0.05292" units="cm"/>
      <inkml:brushProperty name="color" value="#FF0000"/>
    </inkml:brush>
  </inkml:definitions>
  <inkml:trace contextRef="#ctx0" brushRef="#br0">9674 8210 0,'0'0'0,"-25"-24"16,50 48 109,24-24-110,-24 0-15,25 25 16,-1-25 0,-24 0-16,25 0 15,-1 0-15,1 0 16,0 0-16,-1-25 15,-24 25 1,99-24 15,-49 24 1,-51 0-1,-24-124 94</inkml:trace>
  <inkml:trace contextRef="#ctx0" brushRef="#br0" timeOffset="5883.814">17537 8210 0,'0'0'0,"25"0"32,0 0-17,49-24-15,25 24 16,25 0-16,-25 0 16,25 0-1,0 0-15,0 0 16,-49 24-1,99 1 17,-199-25 15,-25 0-32,0-74 1</inkml:trace>
  <inkml:trace contextRef="#ctx0" brushRef="#br0" timeOffset="24284.0933">9649 6846 0,'0'0'0,"-25"0"15,0 0-15,1 0 32,48 0-17,26 0 17,0 0-32,24 0 15,149 25 16,-24 0 1,-174-25-17,-1 0-15,1 0 16,0 0 31,-50 0-16</inkml:trace>
  <inkml:trace contextRef="#ctx0" brushRef="#br0" timeOffset="28927.6376">7689 6945 0,'0'0'0,"50"-24"31,0-1-15,24 25-16,0 0 15,-24 0 1,25 0-16,-1 0 15,75 0 17,-100 0-17,-24 0 1,-50 0 156</inkml:trace>
  <inkml:trace contextRef="#ctx0" brushRef="#br0" timeOffset="34771.8906">18231 2778 0,'0'0'0,"-24"0"31,-26 75-15,-24 49-16,24-75 15,-24 26-15,-1-26 16,1-24 0,-1 25-16,26-26 15,-1 1 1,1 0 15,24-25 0,25 99-15,25 25 0,-1 25-1,-24-50 1,0 125 0,0-1-1,0-99 16,0-75-15,0 1 0,0 0-1,25-26 1,-25 1 0,25 25-1,25 24 1,-26-49-1,1 0 1,0 0 0,25-25-1,49 0 1,25-50 0,-50 25-1,50 0 1,-49-24 15,-26 24-15,-24 0-1,-25 0 1,25 1 0,0-1-1,-25 0 32,24 25-31,1-25-16,0 0 15,0-24 1,49-50 0,-24 49-16,-25-24 15,0-1 1,-1 50-1,1-49 1,-25 24 0,0 26-16,0-26 15,0 0-15,0 1 16,0 24 0,0 0 46,0 0-46,25 0-16,-25 1 15,0-26 1,0 25 0,0 0-16,0-24 31,0 24-31,0-25 31,-25 1-15,25-1-1,0 25 1,0 1 0,0-51-1,0 1 1,-25 24-1,1 1 1,-1 24-16,0-25 16,0 25-16,0 1 15,1-26 1,-1 25 0,-25 0-1,25 1 1,0 24-16,1 0 15,-26 0-15,0-25 32,1 25-17,24 0 1,0 0 0,-24 0-1,24 0 1,-25-25-1</inkml:trace>
  <inkml:trace contextRef="#ctx0" brushRef="#br0" timeOffset="36868.796">19124 2530 0,'0'0'0,"-24"0"0,-26 25 16,0 24-1,26 26-15,-1-25 16,25 24-16,25 0 15,-1 1 1,26-26-16,24 1 16,1-25 15,-26-100-31</inkml:trace>
  <inkml:trace contextRef="#ctx0" brushRef="#br0" timeOffset="37023.5275">19496 2679 0,'0'0'0,"25"0"15,-25 25 1,0 74 0,-25-25-1,25-24-15,0 24 16,-24-24-16</inkml:trace>
  <inkml:trace contextRef="#ctx0" brushRef="#br0" timeOffset="37607.7177">19596 2307 0,'25'0'31,"-25"25"-31,0-1 16</inkml:trace>
  <inkml:trace contextRef="#ctx0" brushRef="#br0" timeOffset="37999.9919">20017 2282 0,'0'0'16,"0"50"0,0 74-1,0 24-15,0 1 16,0-25 0,0-24-16,-49-51 31</inkml:trace>
  <inkml:trace contextRef="#ctx0" brushRef="#br0" timeOffset="38184.3036">19869 2977 0,'0'0'16,"49"49"-1,1-49-15,24 0 16,75-74-1,-124 24 1,0 25 0</inkml:trace>
  <inkml:trace contextRef="#ctx0" brushRef="#br0" timeOffset="39011.3854">19447 3870 0,'0'0'0,"-25"0"15,-25 49-15,1 50 16,-1 1 0,1-1-16,24-50 15,50-49 1,-1-24 0,26-26-1,0 25-15,-1 25 16,1 199 15,-75 222 0,25-297 1,25-273-1</inkml:trace>
  <inkml:trace contextRef="#ctx0" brushRef="#br0" timeOffset="39166.4595">19869 4093 0,'0'0'0,"24"25"0,-24-1 15,0 51 1,-24-50-1</inkml:trace>
  <inkml:trace contextRef="#ctx0" brushRef="#br0" timeOffset="39319.6508">19769 4490 0,'0'0'0,"0"74"16,0-24-1,50 24 1,24-49 0,-74-75-1</inkml:trace>
  <inkml:trace contextRef="#ctx0" brushRef="#br0" timeOffset="39487.2926">20538 3994 0,'0'0'0,"-25"0"16,1 24-16,24 51 15,-25-1 1,-25 1 0,1-51-16,24 76 15</inkml:trace>
  <inkml:trace contextRef="#ctx0" brushRef="#br0" timeOffset="39649.3266">20241 4514 0,'0'0'0,"0"25"15,24 25-15,26-1 16,99-24 0,-100-50-1,26-24-15,-26-1 16</inkml:trace>
  <inkml:trace contextRef="#ctx0" brushRef="#br0" timeOffset="40534.9316">23217 3101 0,'0'0'0,"-74"24"0,-1 51 16,-24-1-1,50 50-15,-1 50 16,0 0-16,50 24 16,25 25-1,0-49-15,49-25 16,26-25-1,296 124 17,-222-223-32,372-174 31,-348 25-31,-74-25 16,0 0-1,-74 0-15,-1-24 16,-49-1-16,-49 0 15,-26 25-15,1-24 16,-124-1 0,98 149-1,-123 1 1,99 24 0,25 0-1,24 0-15,26 0 16,-26 0-1,75-50 1</inkml:trace>
  <inkml:trace contextRef="#ctx0" brushRef="#br0" timeOffset="40898.3905">25053 2729 0,'0'0'0,"-25"0"0,0 0 16,-24 49 0,49 174-1,0-148 1,124-1 0,24-49-1,-73-25 1,-26-99-1</inkml:trace>
  <inkml:trace contextRef="#ctx0" brushRef="#br0" timeOffset="41291.4766">25474 2828 0,'0'0'0,"25"0"31,0 0-15,0 25-16,0-25 15,-25 24 1</inkml:trace>
  <inkml:trace contextRef="#ctx0" brushRef="#br0" timeOffset="41480.7492">25549 3175 0,'0'0'0,"-75"50"0,75-26 16,0 51 15,50-100 0,-25 25-31</inkml:trace>
  <inkml:trace contextRef="#ctx0" brushRef="#br0" timeOffset="41730.549">26045 2356 0,'0'0'0,"0"25"16,0 50-16,0 73 15,25 26 1,24 99 0,-24-149-1,-99-124 1,99 25 0</inkml:trace>
  <inkml:trace contextRef="#ctx0" brushRef="#br0" timeOffset="42051.5401">25896 2356 0,'0'0'0,"-25"0"15,50 0 48,0-24-48,-25-1-15,25 0 16,0 25-16,-1 0 16,-24 25 15,0 24-15,0 1-16,0 0 15,0-1 16,-24-24-31,-26 0 16,25-25-16</inkml:trace>
  <inkml:trace contextRef="#ctx0" brushRef="#br0" timeOffset="42180.5841">26020 2431 0,'0'0'0,"50"-25"16,24 25-16,-24 0 0,-1 0 15,1 0 1,-25 99-1,0-24 1,-25-1 0</inkml:trace>
  <inkml:trace contextRef="#ctx0" brushRef="#br0" timeOffset="43655.5744">25425 4192 0,'0'0'16,"-50"25"-16,1 24 15,-26 75-15,1 0 16,49 0-16,25-49 16,0-50-1,50-25 1,-26-25-1,51 0-15,-26-25 16,51-49 15,-76 99-31,-24 99 16,-24 50 0,-1-74-1,25 24 1,0-124-1</inkml:trace>
  <inkml:trace contextRef="#ctx0" brushRef="#br0" timeOffset="43891.2032">25772 4415 0,'0'0'0,"0"25"16,0 25-1,0 24 1,0 50 0,0-74-1,-25-26-15</inkml:trace>
  <inkml:trace contextRef="#ctx0" brushRef="#br0" timeOffset="44264.3626">25698 4242 0,'0'0'0,"0"49"93,0-24-77,0 0 0,-25-25-16,0 0 15,0 0 16</inkml:trace>
  <inkml:trace contextRef="#ctx0" brushRef="#br0" timeOffset="44710.7272">26343 4068 0,'0'0'16,"0"99"-16,0 25 15,-25 0-15,25 0 16,0-25-1,-25 50 17,25-248-32</inkml:trace>
  <inkml:trace contextRef="#ctx0" brushRef="#br0" timeOffset="44967.2924">26243 4068 0,'0'0'0,"-49"50"16,-26 24-16,26-24 16,-1 24-1,25-74-15,50 0 16,50-50 0,-1 1-1,0 49-15,-24 0 16,24 74-16,-24-24 15,24 49 1,-49-74 0,0-25-1,-75-50 17</inkml:trace>
  <inkml:trace contextRef="#ctx0" brushRef="#br0" timeOffset="50967.9102">3299 8086 0,'0'0'0,"-25"0"0,0 0 15,25 25 16,25-25-15,25 25-16,-1-25 16,1 0-1,124 0 17,-25 0-1,-75-25-16,0 25 1,50 25 0,-74-25-1,124 0 1,-50 0 0,-50 0-1,-24 0 1,24 0-1,-24 0-15,-1 0 16,1 0 0,49 25-1,-74-25 1,25 0-16,-26 0 16,1 0-16,25 25 15,24-25 1,25 0-1,-49 0 1,0 0-16,-1 0 16,26 0-1,-26 0-15,50 0 16,-24 0 0,-26 0 15,-24 0-31,0 0 15,0 0-15,24 0 16,-24 0 0,0 0-16,0 24 15,0-24-15,0 0 16,24 0 0,1 0-1,-25 25 1,-1-25-1,1 0 1,0 0 15,0 25-15,0-25-16,-1 0 16,1 0-1,0 0 1,0 0 15,24 0-15,26 0-1,-26 0 1,1 0 0,-25 0-16,24 0 15,-24 0-15,0 0 16,0 0-1,0 0 1,24 0 0,-24 25-1,0-25 1,0 0 0,-1 0-1,1 25 1,0-25 15,-50 0 0,0-75-15</inkml:trace>
  <inkml:trace contextRef="#ctx0" brushRef="#br0" timeOffset="54645.3864">10492 7193 0,'0'25'31,"0"25"-31,-24-1 16,-26 1-16,0 0 15,1-26 1,-1-24-1</inkml:trace>
  <inkml:trace contextRef="#ctx0" brushRef="#br0" timeOffset="54823.9734">10170 7417 0,'0'0'0,"-50"24"31,50 26-31,50 24 31,24-74-15,50-49 0,-74-1-16,-75 1 15</inkml:trace>
  <inkml:trace contextRef="#ctx0" brushRef="#br0" timeOffset="64295.6366">24705 6424 0,'0'0'0,"0"25"31,-24 25-15,24 99-16,0-1 15,0 1-15,24-49 16,26-26-1,0-49-15,-1-25 16,51-75 0,247-371 15,-74-1 0,-298 398-15,25 98 31</inkml:trace>
  <inkml:trace contextRef="#ctx0" brushRef="#br0" timeOffset="76575.7673">3225 7069 0,'0'0'0,"-25"0"16,74 25 15,1 50-15,24-26-16,26-24 16,-26-25-1,0 0-15,1 0 16,198-50 15,-199 50-31,149-24 31,-148-1-31,-1 25 16,1 0 0,73 49-1,-48 26 1,-1-75 15,-49 0-15,24 49-1</inkml:trace>
  <inkml:trace contextRef="#ctx0" brushRef="#br0" timeOffset="77665.2721">19174 5904 0,'0'0'0,"-25"0"0,25 49 15,0 26 1,0 73-16,25 1 16,0-25-16,0-25 15,-1-24 1,1-26-16,-25-73 31</inkml:trace>
  <inkml:trace contextRef="#ctx0" brushRef="#br0" timeOffset="78011.9916">18802 6077 0,'0'0'0,"0"-25"32,50-24-17,98-125 1,-73 124-1,24 1 1,-49 49 0,-26 74-1,1-24-15,0 24 16,25-24-16,-26 0 16,1-1-1,0-74 1</inkml:trace>
  <inkml:trace contextRef="#ctx0" brushRef="#br0" timeOffset="81659.0024">13915 2778 0,'0'0'0,"-49"-25"0,-26 1 16,1 24-1,0 24-15,-1 26 16,-24 49-1,0 25-15,0 75 16,24 73 0,125 448 15,719-869 0,-273-273 0,-422 75-15,-99 149 0,-49 49-1,-149 25-15,74 149 16,0 24 0,25 50-1,-124 100 1,149-75-1,74 49-15</inkml:trace>
  <inkml:trace contextRef="#ctx0" brushRef="#br0" timeOffset="82148.5684">14139 5854 0,'0'0'0,"24"174"0,26 74 16,24-25-16,-24-74 16,25-25-1,-51-50-15,1-24 16,-25-1-1</inkml:trace>
  <inkml:trace contextRef="#ctx0" brushRef="#br0" timeOffset="82408.0281">13816 6028 0,'0'0'0,"0"-25"0,0-25 15,124-124 1,99-98 0,-148 197-1,-1 75 1,1 149 15,-1 49-15,-49-123-1,0-75-15</inkml:trace>
  <inkml:trace contextRef="#ctx0" brushRef="#br0" timeOffset="84422.397">3894 10344 0,'0'0'0,"25"0"16,50 24 0,-1 1-16,50-25 15,25 25 1,-50 0-16,25 0 16,-25-25-1,0 0-15,1 0 16,346 99 15,-173-50 0,-99-49-15,24-49 0,50 24 15,-149 25-16,100 0 1,-50 0 0,-75-25-1,-24-24-15,24 49 16,1 0-16,-1 0 16,-24 0-16,49 24 15,74 1 1,-73-25-1,123-25 1,25 25 0,-124 0-1,25 0-15,124 0 16,-174 0 0,25 0-1,-25 0 1,50 0-16,-75 0 31,26-24-31</inkml:trace>
  <inkml:trace contextRef="#ctx0" brushRef="#br0" timeOffset="94912.0043">11633 10145 0,'0'0'0,"-24"0"16,48 0 31,26 0-32,24 0-15,1-49 16,-26 24-16,26 25 16,74 0 15,-100 0-31,75 49 47,-74 1-47,-25-25 15,74 49 1,-49-74 0,24 0-16,-24 0 15,24-25-15,-24 25 16,-1-24-1,26 24-15</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29:45.052"/>
    </inkml:context>
    <inkml:brush xml:id="br0">
      <inkml:brushProperty name="width" value="0.05292" units="cm"/>
      <inkml:brushProperty name="height" value="0.05292" units="cm"/>
      <inkml:brushProperty name="color" value="#FF0000"/>
    </inkml:brush>
  </inkml:definitions>
  <inkml:trace contextRef="#ctx0" brushRef="#br0">9996 3845 0,'0'0'0,"-25"-50"16,-24 25-1,24 25-15,-25 0 16,-24 75 0,24 74-16,1 24 15,49-74-15,0-24 16,49-75-1,26 0 1,49-174 0,-99 100-16,24 148 31,-49 100-15,-25-25-1,25-1 1,0-24-16,0-74 15,0 49-15,25-99 32</inkml:trace>
  <inkml:trace contextRef="#ctx0" brushRef="#br0" timeOffset="152.1896">10418 4093 0,'0'0'16,"25"0"-16,0 0 15,-1 0 1,-24 49 0,25-49-1</inkml:trace>
  <inkml:trace contextRef="#ctx0" brushRef="#br0" timeOffset="300.6762">10393 4440 0,'0'0'0,"0"50"15,0-1-15,0 1 16,0-25 0,25-1-16,0 1 15,0-25-15,24-25 32</inkml:trace>
  <inkml:trace contextRef="#ctx0" brushRef="#br0" timeOffset="1734.3958">12105 3770 0,'0'0'0,"24"0"16,1 25 0,50 25-16,24-25 15,0 24 1,25 26-16,0-26 16,-25 1-16,50-1 15,0-24 1,248 74 15,173 50 0,-421-99-15,0-1-16,25-24 16,-1 25-16,1-1 15,198 1 1,0 49-1,-173-24 1,173 24 0,25-25-1,-224-49 1,26 0 0,173 49-16,-199-49 15,-24 25 1,25-25-1,173 49 1,-173-49 0,198 74-1,0 25 1,0-74 0,0 49-1,-198-99 1,198 74-1,-75 1 1,26-50 0,-50 24-1,-149-49 1,24 50 0,-73-25 15,-150-25-16</inkml:trace>
  <inkml:trace contextRef="#ctx0" brushRef="#br0" timeOffset="2034.3823">21704 5655 0,'0'0'0,"25"25"16,25 25 0,-26-1-16,26 26 15,24 49 1,-49-25 15,-25-49-15,-49-25-1,-100-1 1,-25 1 0,25-25-1,0 25-15</inkml:trace>
  <inkml:trace contextRef="#ctx0" brushRef="#br0" timeOffset="8561.1751">10021 1687 0,'0'0'0,"-50"-25"16,50 0-16,-24 25 16,-1 0-1,0 0-15,0 0 16,-24 0-16,24 0 16,-25 75-16,1-1 15,-1 75 1,75 248 15,248-323 0,-149-173 1</inkml:trace>
  <inkml:trace contextRef="#ctx0" brushRef="#br0" timeOffset="8710.2905">10443 1935 0,'0'0'0,"0"25"16,25-25-16,-1 0 16,1 0-1,-25-25 1</inkml:trace>
  <inkml:trace contextRef="#ctx0" brushRef="#br0" timeOffset="8927.1188">10517 2282 0,'0'0'16,"0"25"-1,0 24 1,25 26-1,25-26 1,-26-49 0,26 0-16,0 25 15,-1-25-15,1 0 16,-1-124 0</inkml:trace>
  <inkml:trace contextRef="#ctx0" brushRef="#br0" timeOffset="20999.1157">8806 12526 0,'0'0'0,"0"100"32,-25 48-17,-50 51 1,-49 24-16,25 50 16,-50-25-16,50-50 15,25-74 1,49-74-16,0-100 31</inkml:trace>
  <inkml:trace contextRef="#ctx0" brushRef="#br0" timeOffset="21148.9289">8706 13345 0,'0'0'0,"100"0"15,-1 74-15,25 26 16,-25 24-16,0 24 15,-24-48-15,24-26 16,-25-49-16,1-100 31</inkml:trace>
  <inkml:trace contextRef="#ctx0" brushRef="#br0" timeOffset="29102.7203">10368 13146 0,'0'0'0,"-74"-24"16,24 24 0,1 49-16,24 51 15,25 98-15,0-24 16,50-75 0,-1-25-16,1-49 15,24-25-15,-24 0 16,-25-74-1,49-249 17,-49 373-1,24 148-15,1-148-1,-25-1-15,0-49 31,-1 25-31</inkml:trace>
  <inkml:trace contextRef="#ctx0" brushRef="#br0" timeOffset="29240.7276">10964 13320 0,'0'0'0,"24"0"16,1 25-1,0 0 1,-25 0-1</inkml:trace>
  <inkml:trace contextRef="#ctx0" brushRef="#br0" timeOffset="29424.0651">11063 13568 0,'0'0'15,"25"50"-15,-1-1 16,1 1-16,50 49 31,-50-49-15,-1-50-16,-24-25 15,0-25 17</inkml:trace>
  <inkml:trace contextRef="#ctx0" brushRef="#br0" timeOffset="29773.2097">10393 13171 0,'0'0'0,"25"0"31,0 50-31,0 49 15,24 50 1,1 74 0,24-148-1</inkml:trace>
  <inkml:trace contextRef="#ctx0" brushRef="#br0" timeOffset="31189.2056">13816 13022 0,'0'0'0,"0"25"16,0 50-1,0 98 1,25 51-16,0-100 16,0-50-16,24-49 15,1-25 1,24 0-16,-24-124 15,24-50-15,50-347 47,-99 422-15,-25 198-32</inkml:trace>
  <inkml:trace contextRef="#ctx0" brushRef="#br0" timeOffset="32671.8302">14610 13543 0,'0'0'0,"-25"0"0,0 0 16,25 25-1,0 25 1,0 24-16,25-49 16,50 0-16,-1-25 15,0-50 1,1-49-16,-75 25 31,-149 98 16,50-24-47</inkml:trace>
  <inkml:trace contextRef="#ctx0" brushRef="#br0" timeOffset="33153.7624">17140 13022 0,'0'0'0,"-25"0"0,25 75 32,0 74-17,25 24-15,25-49 16,-1-49-16,50-50 16,150-174 15,-101-372 0,-148 446-15,0 26-1</inkml:trace>
  <inkml:trace contextRef="#ctx0" brushRef="#br0" timeOffset="33303.507">18033 13419 0,'0'0'0,"0"50"16,0 0 0,-25 49-16,0 0 15,-24 0 1,49 0-16</inkml:trace>
  <inkml:trace contextRef="#ctx0" brushRef="#br0" timeOffset="33773.6738">19993 12973 0,'0'0'0,"0"49"32,0 100-17,0 25-15,124 74 47,148-471-16,-98-50-15,-149 74 0,-25 224-1</inkml:trace>
  <inkml:trace contextRef="#ctx0" brushRef="#br0" timeOffset="34014.9183">20662 13618 0,'0'0'16,"0"25"-16,0 24 0,25-24 16,74-25-1,25-149 17,-99 100-17,-50-1 1,-99 0-1,50 75 1,24 0-16,-24 0 16,74 49-1</inkml:trace>
  <inkml:trace contextRef="#ctx0" brushRef="#br0" timeOffset="34468.9063">22771 12948 0,'0'0'0,"-50"124"0,25 50 15,25-50-15,0-25 16,348-248 15,-125-273 16,-223 224-31,25 173-1</inkml:trace>
  <inkml:trace contextRef="#ctx0" brushRef="#br0" timeOffset="34803.1161">23589 13295 0,'0'0'0,"25"0"0,0-24 16,74-1-1,-74 50 1,-50 49 0,-74 50-1,49-99 1,50 0 15,50 24-15,-1-24-1,-24 25 1,-50-26 0,-74-24-1,25 0 1,24-49 0</inkml:trace>
  <inkml:trace contextRef="#ctx0" brushRef="#br0" timeOffset="35175.9528">24606 13047 0,'0'0'0,"25"0"16,-25 25 15</inkml:trace>
  <inkml:trace contextRef="#ctx0" brushRef="#br0" timeOffset="35327.5192">25301 13047 0,'0'0'15,"49"25"-15,-24-25 16,0 0 0,0-74 15</inkml:trace>
  <inkml:trace contextRef="#ctx0" brushRef="#br0" timeOffset="35451.8442">25871 13047 0,'0'0'0,"50"0"0,0 25 16,-26-25 0,1 0-1</inkml:trace>
  <inkml:trace contextRef="#ctx0" brushRef="#br0" timeOffset="35568.4248">26367 13122 0,'0'0'0,"25"24"16,0-24 0,25-99-1</inkml:trace>
  <inkml:trace contextRef="#ctx0" brushRef="#br0" timeOffset="35935.26">26987 12353 0,'0'0'0,"25"74"16,-25 75-1,0 49-15,0-24 16,0-25-16,50-50 15,0-49-15,24-50 16,149-174 15,-148-173 1</inkml:trace>
  <inkml:trace contextRef="#ctx0" brushRef="#br0" timeOffset="36911.5284">20712 13519 0,'0'0'0,"0"-25"15,0 0 1,0 0 0,-25 0-1</inkml:trace>
  <inkml:trace contextRef="#ctx0" brushRef="#br0" timeOffset="37271.6205">20662 13345 0,'0'0'0,"0"-25"16,75 25 15,24 75-15,-25 49-1,-123 0 1,-1-75-1,-74-24 1,50-25 0,49 0-1,50 0 1,49 0 0,199-25-1,25 0 1,-224 25 15,-49 0-15,-50-24-1</inkml:trace>
  <inkml:trace contextRef="#ctx0" brushRef="#br0" timeOffset="38082.2691">27880 12948 0,'0'0'0,"-24"0"0,24 25 31,0 24-15,-25 26-16,0 24 16,0-24-1,0-26-15,1 1 16,73-174 15,75-25 0,-99 149-15,0 49 0,0 1-16,24 25 15,26-1 1,-26-49 0,-24-25-16,0-50 15,0 25 1</inkml:trace>
  <inkml:trace contextRef="#ctx0" brushRef="#br0" timeOffset="49275.3501">12700 1538 0,'0'0'0,"0"-25"0,0 0 16,-25 0-16,0 1 15,1 24 1,-26 0-16,25 24 16,-24 1-16,24 0 15,-25-25-15,1 25 32,-1 24-32,-124 125 31,100-75-31,-50 149 31,25 100 0,74-175-31,25 26 16,0-50-16,0-1 16,0 224-1,0-173 1,0 198-1,0-199 1,25-24-16,-1-1 16,26-24-1,99 124 1,-50-149 0,75 75-1,-50-51 1,-75-98-1,1-50-15,49 0 16,-49 0 0,24-74-16,1-1 15,73-148 1,-73 74 0,74-198-1,-100 198-15,-24 0 16,0 25-1,0-49-15,0-199 16,-1 223 0,1-124 15,0 50-15,-25 123-1,-25 1-15,0-174 16,1 149-1,24 50-15,-25-1 16,-50-24 0,26 74-1,24-24-15,-25-26 16,25-49 0,1 100-16,-1-26 15,-25 0 1,-24-24-1,49 24 1,0 26 0,0-1-1,1 0-15,-1 0 0,0 25 16,0 0 0,-74-25-1,25 25 1,-50 0-1,49 0 1,1 50-16,-50 0 16,74-75-1</inkml:trace>
  <inkml:trace contextRef="#ctx0" brushRef="#br0" timeOffset="54766.4847">9674 5358 0,'0'0'15,"-25"0"-15,0 0 16,50 0 15,25 0-15,49 0-16,25 25 16,25-1-1,49-48 1,273-125 15,-272 25-15</inkml:trace>
  <inkml:trace contextRef="#ctx0" brushRef="#br0" timeOffset="56211.0105">9277 2977 0,'0'0'0,"74"0"0,50 0 16,50-25-16,24-25 15,26 1 1,-51 24-16,-24 25 16,-25 0-16,-49 0 15,-51 0 1</inkml:trace>
  <inkml:trace contextRef="#ctx0" brushRef="#br0" timeOffset="56663.2634">10021 3001 0,'0'0'0,"-25"25"16,0 0-16,-24 25 16,-1-1-1,-24 1-15,24-1 16,1-24-16,24 0 16,0 0-1,0-25 1,50 25 15,25 24-15,148 26-1,25-75 1,-123-50 0,-51-24-1,-49 49-15,-25-25 16,1 1-16,-26 24 15,-24 0 1,-1-25-16,50 50 47</inkml:trace>
  <inkml:trace contextRef="#ctx0" brushRef="#br0" timeOffset="61640.4924">10765 11609 0,'0'0'0,"-25"0"15,25-25-15,-24 25 16,48 0 31,1 0-32,25 0-15,-1 0 16,324 0 15,-125 25 1,-100-25-17,1 0 16,0 0-15,-75 0 0,100 0-1,0 0 1,-50-25 0,-25 25-1,-49 0 1,74 0-1,0 0 1,-25-25 0,-25 0-16,1 0 15,-1 25-15,-24 0 16,-1 0 0,-24 0-16,0 0 15,-25-49 63</inkml:trace>
  <inkml:trace contextRef="#ctx0" brushRef="#br0" timeOffset="63135.3876">15429 11485 0,'0'0'0,"24"0"47,26 0-47,24 0 16,50 0-1,25 49-15,0 1 16,0-1-16,49 1 16,-24-50-1,297-50 16,-347 26-31,174-1 32,-224 25-32,-24 0 15,0 25 1,-50-125 78</inkml:trace>
  <inkml:trace contextRef="#ctx0" brushRef="#br0" timeOffset="73048.75">8260 15255 0,'0'0'0,"25"0"16,0 49-16,-1 51 15,1 73-15,0 51 16,-25-26-16,-25-24 15,0-1 1,25-123-16,25-125 31,124-148-15,25 198 15,-125 174-15,-74-50-1,1-24 1,-26-25 0,25-50-16,0 0 0,-24 0 15,24-25 1</inkml:trace>
  <inkml:trace contextRef="#ctx0" brushRef="#br0" timeOffset="73187.7438">8954 15974 0,'0'0'0,"50"0"16,25 0-1,-51 0-15,-24 25 47</inkml:trace>
  <inkml:trace contextRef="#ctx0" brushRef="#br0" timeOffset="73347.5441">8979 16222 0,'0'0'16,"0"75"-1,25 24-15,0-25 16,0-24 0,74 0-1,0-50 1,-99-50-1</inkml:trace>
  <inkml:trace contextRef="#ctx0" brushRef="#br0" timeOffset="75071.4188">16743 15528 0,'0'0'0,"50"0"16,49-25-16,0 25 15,50-25 1,0 25-16,-25-25 16,-124-24-1</inkml:trace>
  <inkml:trace contextRef="#ctx0" brushRef="#br0" timeOffset="75248.7202">17239 15180 0,'0'0'0,"-25"149"0,1 25 15,24 148 1,24-222-1,-24-51 1,75-24 0</inkml:trace>
  <inkml:trace contextRef="#ctx0" brushRef="#br0" timeOffset="75429.7439">18182 15255 0,'0'0'0,"0"149"16,-25 24-16,0-24 16,25-50-1,0 50 1,25-74 0</inkml:trace>
  <inkml:trace contextRef="#ctx0" brushRef="#br0" timeOffset="76278.1468">17190 14039 0,'0'0'0,"24"50"15,1 24 1,25 26-16,49-26 16,0-24-1,1-50-15,24-100 16,-25-24-16,-50 50 15,-24 0 1,-25 24-16,0-24 16</inkml:trace>
  <inkml:trace contextRef="#ctx0" brushRef="#br0" timeOffset="77427.2844">23019 15081 0,'25'0'16,"-1"0"-16,26 0 15,0 25 1,24-25-16,25 0 15,25 0-15,0-50 16,-74 1 0,-25-26-16,-1 26 15</inkml:trace>
  <inkml:trace contextRef="#ctx0" brushRef="#br0" timeOffset="77543.8203">23391 14684 0,'-50'149'0,"100"-298"0,-149 497 16,49-175-16,25-24 16,25-50-1,25-24-15,25-75 16</inkml:trace>
  <inkml:trace contextRef="#ctx0" brushRef="#br0" timeOffset="77710.7881">24036 14684 0,'0'0'0,"25"75"0,-25 74 15,-50 24 1,-24 150 0,74-224-1,24-25 1</inkml:trace>
  <inkml:trace contextRef="#ctx0" brushRef="#br0" timeOffset="78310.0503">23118 13940 0,'0'0'0,"0"50"15,25-1 1,24 26-1,26-26-15,24-49 16,25-24-16,-25-76 16,-24 51-1,-51-26-15,1-24 32</inkml:trace>
</inkml:ink>
</file>

<file path=ppt/ink/ink6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31:39.777"/>
    </inkml:context>
    <inkml:brush xml:id="br0">
      <inkml:brushProperty name="width" value="0.05292" units="cm"/>
      <inkml:brushProperty name="height" value="0.05292" units="cm"/>
      <inkml:brushProperty name="color" value="#FF0000"/>
    </inkml:brush>
  </inkml:definitions>
  <inkml:trace contextRef="#ctx0" brushRef="#br0">3696 11410 0,'0'0'0,"-50"75"16,1 49-1,49-50-15,0 0 16,49-24-16,-24-50 16,50 0-1,-26-25-15,1-74 16,-25 0-16,-1-25 15,1 49 1,-25 26 0,25 272 15,99 25 0,-25-198-15,-74-75-1</inkml:trace>
  <inkml:trace contextRef="#ctx0" brushRef="#br0" timeOffset="186.356">4341 11534 0,'25'0'0,"-1"0"16,26 0-16,-25 0 16,0 25-1,-50-25 1</inkml:trace>
  <inkml:trace contextRef="#ctx0" brushRef="#br0" timeOffset="347.2764">4440 11708 0,'0'0'0,"0"25"0,0 24 16,0 1-16,25-25 16,49 49-1,-24-74 1,-25 0-16,-1 0 31</inkml:trace>
  <inkml:trace contextRef="#ctx0" brushRef="#br0" timeOffset="1839.4274">24532 10914 0,'0'0'0,"-25"-25"0,0-24 16,-24 24-16,24 25 15,-25 0 1,1 49-16,-1 51 15,25-1-15,0-25 16,25-24 0,50-25 15,-25-50-15,49-50-16,25-98 15,-74 123 1,-25 25-16,25 25 15,25 100 1,-26 24 0,26-25-16,0-25 15,-26 1-15,1-50 16,25-1 15</inkml:trace>
  <inkml:trace contextRef="#ctx0" brushRef="#br0" timeOffset="3496.5182">4465 11485 0,'0'0'0,"25"0"78,-1 24-62,1 26-1,25 49-15,-25 0 16,-1 25-16,26 149 31,-75-198 16,-24-100-31,49 0-16</inkml:trace>
  <inkml:trace contextRef="#ctx0" brushRef="#br0" timeOffset="3629.1158">4490 11857 0,'0'0'0,"-50"0"15,0 99-15,26-25 16,-1-24 0,25-25-1,25-50 1,24 0-1</inkml:trace>
  <inkml:trace contextRef="#ctx0" brushRef="#br0" timeOffset="3729.6515">4688 11807 0,'50'0'0,"-100"0"0,174 25 15,-74 0 1,-1-1 0,-49 26-1,50-50-15</inkml:trace>
  <inkml:trace contextRef="#ctx0" brushRef="#br0" timeOffset="4658.1067">24780 11708 0,'0'0'0,"25"0"16,24 25-16,26-1 15,24-24 1,25 0-16,-50 0 15,-24-24-15,-50-26 16</inkml:trace>
  <inkml:trace contextRef="#ctx0" brushRef="#br0" timeOffset="4795.3451">25102 11509 0,'0'0'15,"-223"298"16,173-199-31,-24 0 32,49-99-17</inkml:trace>
  <inkml:trace contextRef="#ctx0" brushRef="#br0" timeOffset="4896.6603">24929 12055 0,'0'0'0,"74"25"15,25 24-15,-24 1 16,-1 0-16,-24-1 15,-1-49 1</inkml:trace>
  <inkml:trace contextRef="#ctx0" brushRef="#br0" timeOffset="8494.6048">7218 8235 0,'0'0'0,"25"50"16,25 24 0,-1-74-16,26 0 15,-51 0 1,26 0-16,-25-25 15,0 25-15,-25-24 16,148-76 15,26 100 1,-25 100-17,-75-51 1,1-24-1,-1-25 1,1-25-16,-1-24 16,25-26-1,-74 75 1,-25 25 0,0 0-16,25-25 15,0 25-15,-1-1 16,51 51-1,24-50 1,-25-25 0,100-50-1,0 0 1,-125 50 0,-24 0-16,0 0 15,0 0 16</inkml:trace>
  <inkml:trace contextRef="#ctx0" brushRef="#br0" timeOffset="11615.3845">12427 8111 0,'0'0'0,"50"25"78,24-25-62,1 25-16,49 0 15,0-25-15,24 0 32,1 24-32,248-24 31,-273 25-31,273-50 31,-298 25-15,-24 0-16,-1 0 15,1 25-15,-26-25 16,26 25 0,-26-25-1,26 25 1,-26-25-16,1 0 15,-25 25 1,-1-25 0,1 0 15,-50-50 16</inkml:trace>
  <inkml:trace contextRef="#ctx0" brushRef="#br0" timeOffset="21711.4314">16694 8161 0,'0'0'0,"49"0"31,26-25-15,24 0-16,25 25 16,0 25-1,0 25-15,25-1 16,24-49-1,51 0-15,321-149 32,-396 125-17,-149-1 1,0 0 0</inkml:trace>
  <inkml:trace contextRef="#ctx0" brushRef="#br0" timeOffset="30639.6969">4192 16222 0,'0'0'0,"-25"0"16,50 0-1,49 0 1,1 0-1,49 25-15,0-25 16,25 25-16,0 24 16,-25 26-1,-50 49-15,50 198 47,-25-198-16,-24-148-15,24-100 0,-50 0-1,150-174 1,-75 199-16,0-1 16,-25 76-16,-24 24 15,49 148 1,-75-23-1,75 73 1,50-148 0,-75-50-1,25-50 1,0-49 0,25-25-16,0 0 0,-25 0 15,-50 49 1,-24 26-1,-25 49 1</inkml:trace>
  <inkml:trace contextRef="#ctx0" brushRef="#br0" timeOffset="42026.4662">8632 16247 0,'0'0'0,"25"0"47,0 0-47,-1 0 16,1 0-1,0 0 1,0 0 46,24 50-62,200 247 32,-200-222-17,100-1 1,-50-49 15,-49-25-15,-1 0-16,-24-50 15,25 1-15,-25-50 16,49-25 0,0-25-1,1 99 1,-26 0-16,1 1 15,0 24-15,-26 25 16,51 0 0,-50 0-1,24 50 1,26-1 0,-50 1-1,-1-25 16,-24-1-31,0 1 16,0 0-16,0 0 16,25 0-1,0-25 1,25 0 0,-1-25-1,75-25 1,75 1-1,-125 24 1,100 25 0,-125 49-16,1-24 15,-1 0 1,1-25-16,25-25 16,-26-49-1,50-50 1,-99 99 15,0 0-31</inkml:trace>
  <inkml:trace contextRef="#ctx0" brushRef="#br0" timeOffset="93409.5502">12725 13047 0,'0'0'0,"-25"-25"16,25 1-16,25-1 15,0-25 1,74 1-16,50-51 16,24-24-16,1-24 15,0 48 1,24 1-16,-24 0 16,-1 0-16,150-75 31,-224 422 16,-74-99-32,173 124 1,199-50 0,-124-149-1,25-49-15,421-74 16,-372-51-1,25-48-15,-49-1 16,272-174 0,-372 174-1,-24-24-15,-50 49 16,-1 0-16,-24-25 16,-24 25-1,-1 0 1,50 49-16,-100 75 31,-24 0-31,25 50 16,-1 49-16,1 50 15,148 99 1,75-25 0,-74-173-1,24 24-15,-25 1 16,1-26-16,-1-24 15,-24-25 1,24 0-16,149-74 16,-198 24-1,25-24-15,-25-1 16,124-24 0,-149 74-1,198 25 1,1 0 15,98 0-15,26-24-1,-199 24 1,124 49 0,-99 150-1,-75 148 1,-49 99-1,-124-272 1,24-174 0</inkml:trace>
  <inkml:trace contextRef="#ctx0" brushRef="#br0" timeOffset="97087.8933">17562 10269 0,'0'0'0,"74"0"15,1-25 1,24 25-16,25 0 16,25 25-1,-25 0-15,0 0 16,-50-25 0,50-25-1</inkml:trace>
  <inkml:trace contextRef="#ctx0" brushRef="#br0" timeOffset="97275.7281">18852 9575 0,'0'0'0,"0"74"16,0 50-16,49 25 15,50 124 1,50-100-1,-99-222 17</inkml:trace>
  <inkml:trace contextRef="#ctx0" brushRef="#br0" timeOffset="97407.732">19174 9971 0,'0'0'0,"-99"100"16,-25 49-16,-25 49 15,-49 174 1,173-248 0</inkml:trace>
  <inkml:trace contextRef="#ctx0" brushRef="#br0" timeOffset="105831.035">9128 13221 0,'0'0'0,"0"25"47,0 124-31,-25 247-16,-24 51 15,-75 24 1,24 50-16,26-25 15,-25-99 1,173 174 15,25-621-15</inkml:trace>
  <inkml:trace contextRef="#ctx0" brushRef="#br0" timeOffset="106050.0904">10542 13022 0,'0'0'0,"-99"149"16,0 124-1,-1 99 1,-123 620-1,49 1 1,150-745 0,24-100-16,49-98 15</inkml:trace>
  <inkml:trace contextRef="#ctx0" brushRef="#br0" timeOffset="106259.8839">11286 13667 0,'0'0'0,"-49"323"0,-1 99 15,-173 545 17,-50-74-17,174-571 1,74-198-16,25-74 15,74-100 1</inkml:trace>
  <inkml:trace contextRef="#ctx0" brushRef="#br0" timeOffset="106430.0775">11609 14511 0,'0'0'0,"-100"297"16,1 125-16,-25 74 15,-124 496 1,124-322 0,124-447-1</inkml:trace>
  <inkml:trace contextRef="#ctx0" brushRef="#br0" timeOffset="165156.702">19075 14709 0,'0'0'0,"-25"-25"16,0 25 0,0 0-16,1 50 15,-1 0-15,25 74 16,0-50-16,0-24 15,74-1 1,1-49-16,-1-25 16,-24-49-16,-1-25 15,-148-149 32,-99 248-16,173 25-15,50 24-16</inkml:trace>
  <inkml:trace contextRef="#ctx0" brushRef="#br0" timeOffset="165722.042">19621 14734 0,'0'0'0,"-50"0"15,-25 0-15,-24 99 31,99 174 1,25-223-32,124 49 31,-75-99-31,1-50 31</inkml:trace>
  <inkml:trace contextRef="#ctx0" brushRef="#br0" timeOffset="165831.5837">19943 14883 0,'0'0'0,"25"0"0,0 0 15,-25 25-15,-50-25 32</inkml:trace>
  <inkml:trace contextRef="#ctx0" brushRef="#br0" timeOffset="165987.9004">20017 15255 0,'0'0'0,"0"25"16,0 24-16,25-24 15,-25 25-15,25-50 16,74 0 0,-49-75 15</inkml:trace>
  <inkml:trace contextRef="#ctx0" brushRef="#br0" timeOffset="170470.6293">10418 11633 0,'0'0'0,"0"-24"0,-25-1 16,0-25-1,-24 25 1,-1 25-16,25 0 16,-24 0-16,-1 100 15,1 73 1,24 26-16,25-51 16,25-98-16,198-100 31,-25-247 16,-198 272-32,-25 50 1,1 49 0,24-49-1</inkml:trace>
  <inkml:trace contextRef="#ctx0" brushRef="#br0" timeOffset="170634.7689">10740 11906 0,'0'0'0,"25"25"15,0-25 1,0 0-16,0 0 16,24 25-1,-49 49 1,-25-24-1</inkml:trace>
  <inkml:trace contextRef="#ctx0" brushRef="#br0" timeOffset="170767.7549">10815 12154 0,'0'0'0,"-25"0"16,25 50-1,25 24 1,24-24 0,51 0-1,-51-50 1,-49-25-1,25 0-15</inkml:trace>
  <inkml:trace contextRef="#ctx0" brushRef="#br0" timeOffset="171300.4001">10492 11559 0,'0'0'15,"0"74"1,0 75 0,0-25-16,25 25 15,0-50 1,74 50 15,-49-124-15</inkml:trace>
  <inkml:trace contextRef="#ctx0" brushRef="#br0" timeOffset="172432.3389">10914 11633 0,'0'0'0,"0"-24"16,-25-1-16,25 0 16,-25 0-1,1-24-15,24-26 16,-50 26-16,25-1 16,-24-24-1,-1-1-15,0 1 16,1-1-1,-1 1-15,-123-149 32,98 173-32,26-24 15,-125-75 1,-49 50 0,99 74-1,-100-50 1,1 26-1,99 24 1,-124 0 15,25 25-15,-50 0 0,25 0-1,99 25 1,-49 25-1,24 24 1,50 0 0,74-24-1,1 24-15,-1 1 16,1-1-16,-26 25 16,-49 125-1,50-125 1,24-25-1,1-49 1,24 0 0,0-25-1</inkml:trace>
  <inkml:trace contextRef="#ctx0" brushRef="#br0" timeOffset="172652.2071">6697 10740 0,'0'0'0,"0"25"16,0 0 0,0 198-1,50-74 1,49 50 0,100-150-1,-1-74 1,-24-99-1,-75 124 17</inkml:trace>
</inkml:ink>
</file>

<file path=ppt/ink/ink6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33:43.523"/>
    </inkml:context>
    <inkml:brush xml:id="br0">
      <inkml:brushProperty name="width" value="0.05292" units="cm"/>
      <inkml:brushProperty name="height" value="0.05292" units="cm"/>
      <inkml:brushProperty name="color" value="#FF0000"/>
    </inkml:brush>
  </inkml:definitions>
  <inkml:trace contextRef="#ctx0" brushRef="#br0">10517 3646 0,'0'0'0,"0"75"16,-25 49-16,25 0 15,25 25 1,0 24-16,0-49 16,-25-25-16,25-24 15,-25-1 1,24-24-16,-24-25 15,174 24 17,148 26 15,51-50-32,172-50 1,100 25-1,-273-25 1,422 25 0,74-50-1,100-24 1,-448 74 0,-23-25-16,-1 0 15,0 25-15,-25 0 16,397 0-1,-49 0 1,-422 0 0,-50 0-1,-25 0 1,1 0-16,-50-25 0,198-24 31,-297 49-15,24-25-1,-148 25 1,-50-25 0,0-24-1,-25-1 1,0-74 0,25-99-1,25-124 1,24 148-1,1 50-15,-25 25 16,0 25 0,-25 25-16,-25-26 15,-74 1 1,49 50 15,-148-1-15,-150 25-1,-49 25 1,149 0 0,-248 0-1,-99 0 1,-50-49 0,323 49-1,-50-25-15,24 25 16,-24 0-16,25 25 15,-348-1 1,26-24 0,346 0-1,-322 25 17,25-25-17,50 50 1,297-50-1,-248 25 1,0-25 0,25 0-1,25 49 1,223-49 0,-149 0-1,49 25 1,26 74-1,198-49 1,0-1-16,0 1 16,25 0-1,-1-26-15,-123 76 32,124-76-17,49 1 1,1-25-16</inkml:trace>
  <inkml:trace contextRef="#ctx0" brushRef="#br0" timeOffset="648.931">13717 2183 0,'0'0'0,"0"223"15,0 100-15,0-1 16,25 50-16,24 0 16,-24 0-16,0-25 15,0 1 1,-25-51-16,0-24 16,49 174 15,-49-274-31</inkml:trace>
  <inkml:trace contextRef="#ctx0" brushRef="#br0" timeOffset="1409.8038">13519 5383 0,'0'0'0,"0"99"15,49 0-15,26 0 16,24-24-16,-50-26 15,26-24 1,-50-25 0</inkml:trace>
  <inkml:trace contextRef="#ctx0" brushRef="#br0" timeOffset="1531.554">13816 5383 0,'0'0'15,"-74"24"-15,-100 224 31,75-49-15,99-125 0</inkml:trace>
  <inkml:trace contextRef="#ctx0" brushRef="#br0" timeOffset="4212.6843">14015 2629 0,'0'0'0,"0"-49"0,24-1 16,51-49-16,49-25 15,-25 0 1,25 0-16,0-25 16,0 75-1,0-1-15,0 1 16,25 24-16,25-24 16,24 24-16,1 0 15,594-148 32,-495 421-16,-199-24-15,100-26 0,-100-123-1,99 49 1,1-74-1,-26-75 1,26-173 0,-50 25-1,-100 173 1,1 25 0,-1 74-1,26 1-15,49-1 16,25 1-16,297-51 31,75-98-15,-273 0-1,248-150 1,-74 75 0,-75 100-1,-49 173 1,-75 99-1,-49 25 1,-100-124 0,1 50-1,-75-125 1,-75-49 0</inkml:trace>
  <inkml:trace contextRef="#ctx0" brushRef="#br0" timeOffset="4869.7541">17338 868 0,'0'0'16,"50"0"-16,24 50 15,1-50 1,24 25-16,25-25 16,-25 0-1,-24-25-15,-1 0 16</inkml:trace>
  <inkml:trace contextRef="#ctx0" brushRef="#br0" timeOffset="5044.8161">18033 521 0,'0'0'32,"50"223"-32,49 75 31,-50-224-16,1-24-15,-25-25 32</inkml:trace>
  <inkml:trace contextRef="#ctx0" brushRef="#br0" timeOffset="5129.9598">18207 893 0,'0'0'0,"-75"124"16,-74 0-16,100 50 15</inkml:trace>
  <inkml:trace contextRef="#ctx0" brushRef="#br0" timeOffset="5965.648">18405 571 0,'0'0'0,"-25"49"15,-24 50-15,-26 25 16,-24 50-16,49-124 16</inkml:trace>
  <inkml:trace contextRef="#ctx0" brushRef="#br0" timeOffset="32922.3856">6176 8062 0,'0'0'0,"-24"0"16,-1-25-1,74 74 32,1-24-31,24 25-16,1-25 15,24-25 1,0 0 0,100-50 15,-50 75 0,-50-25-15,50 0-1,-100 0 1,100 25 0,-99-1-16,24-24 15,0 0 1,-24 0-16,49 0 15,-24-24 1,24 24 0,25-25-1,-74 25 17,24 0-32,0 25 15,1-1-15,-1-24 16,25 0-16,-24 0 15,123-24 1,-99-1 0,100 0-1,-25 0 1,-50 25 0,0 0-1,-75 0 1,100 0-1,25 0 1,-100 0 0,0-25-1,100 25 1,-99 25-16,24-25 16,25 0-1,99 0 1,-124 0-1,100 0 1,-1 0 0,-49 25-1,74 0 1,-124-25 0,125 25-1,-26-25 1,-124 0-1,1 0-15,-50-25 16</inkml:trace>
  <inkml:trace contextRef="#ctx0" brushRef="#br0" timeOffset="68335.9153">2828 8954 0,'0'0'16,"25"0"-1,24 25-15,26-25 16,24 0-16,0 0 16,50 0-1,0 0-15,-25 0 16,0 0 0,25 0-1,371 0 16,-272 0 1,-49 0-17,-1 25 1,-74-25 0</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35:17.315"/>
    </inkml:context>
    <inkml:brush xml:id="br0">
      <inkml:brushProperty name="width" value="0.05292" units="cm"/>
      <inkml:brushProperty name="height" value="0.05292" units="cm"/>
      <inkml:brushProperty name="color" value="#FF0000"/>
    </inkml:brush>
  </inkml:definitions>
  <inkml:trace contextRef="#ctx0" brushRef="#br0">14486 7268 0,'0'0'0,"-50"0"16,26 0-1,73 0 17,26 0-32,-1 0 15,50 0-15,-25 0 16,25 0-1,0 0-15,50 0 32</inkml:trace>
  <inkml:trace contextRef="#ctx0" brushRef="#br0" timeOffset="299.344">14982 7491 0,'0'0'0,"0"25"16,0 49-1,0 50 1,0 0-16,25 174 16,-25-199-1,25 50 1,-50-124 0</inkml:trace>
  <inkml:trace contextRef="#ctx0" brushRef="#br0" timeOffset="552.2396">14709 7962 0,'0'0'0,"0"-25"16,25-24 0,49-26-16,1-24 15,74 0 1,-75 74-1,-49 75 1,24 99 0,-24-25-1,25-50 1,-75-74 15</inkml:trace>
  <inkml:trace contextRef="#ctx0" brushRef="#br0" timeOffset="2114.4426">12601 8210 0,'-25'25'0,"50"-25"31,49 0-31,50 0 16,0 25-1,0-25-15,-49 0 16,-26 0-1</inkml:trace>
  <inkml:trace contextRef="#ctx0" brushRef="#br0" timeOffset="2330.833">12849 8037 0,'0'0'0,"-50"0"15,-24 25-15,-1 24 0,26-24 16,-1 25-1,1-1 1,49 1 0,24-1-1,100 26 1,-24-50-16,-1-1 16,-25-24-1,-24 0-15,-1-99 16</inkml:trace>
  <inkml:trace contextRef="#ctx0" brushRef="#br0" timeOffset="4562.4287">12898 8930 0,'0'0'0,"25"0"31,50 24-15,24 1-16,0 0 15,-24 0 1,24 0-16,-50-25 16,-24 0 15</inkml:trace>
  <inkml:trace contextRef="#ctx0" brushRef="#br0" timeOffset="4778.339">13146 8706 0,'-24'0'16,"48"0"-16,-98 0 16,24 0-16,1 25 0,-26 0 15,26 25 1,-50-1 0,99-24-1,0 25 1,49 49-1,50 0 1,-24-49 0,-26-25-16,1-1 15,-25-24 1</inkml:trace>
  <inkml:trace contextRef="#ctx0" brushRef="#br0" timeOffset="6126.8271">10716 9401 0,'0'0'0,"0"25"15,0 0 1,24-25 47,1 0-63,0 0 15,49 0 1,1 0-16,148 0 31,-173 24-31,74 1 47,-99-25-47,-1 0 16,26-25-1,74 1 1,-50-1-16,1 25 15,-1 0-15,-24 0 16,74 0 0,-75 0-1,51 0 1,-1 0 0,-49 0-1,-26 0-15,1 0 16,74 25-1,-49-25 1,0 0-16,-1-25 16</inkml:trace>
  <inkml:trace contextRef="#ctx0" brushRef="#br0" timeOffset="9728.5433">10542 10319 0,'0'0'0,"25"0"0,24 49 16,26 26-1,-1-1-15,1 1 16,-26-26-1,1-98 1</inkml:trace>
  <inkml:trace contextRef="#ctx0" brushRef="#br0" timeOffset="10006.5476">10815 10244 0,'0'0'0,"-25"25"0,-99 74 31,25-74-15,74 0-1,-25-25 1,26 0 0,24 25 15,49 24-16,50 75 1,-49-124 0,24-148-16</inkml:trace>
  <inkml:trace contextRef="#ctx0" brushRef="#br0" timeOffset="10306.0925">10567 9823 0,'-25'-25'0,"50"50"0,0 24 16,24 26-16,1-26 16,24 1-1,75-50 1,-124 0 0</inkml:trace>
  <inkml:trace contextRef="#ctx0" brushRef="#br0" timeOffset="10506.4271">10641 9847 0,'0'0'0,"-25"-24"16,-24 24-1,24 0 1,0 0-16,-74 24 16,74-24 15,-24 50-16,49-25-15,24 49 16,1-24-16,25-25 16,24-25-1</inkml:trace>
</inkml:ink>
</file>

<file path=ppt/ink/ink6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35:41.845"/>
    </inkml:context>
    <inkml:brush xml:id="br0">
      <inkml:brushProperty name="width" value="0.05292" units="cm"/>
      <inkml:brushProperty name="height" value="0.05292" units="cm"/>
      <inkml:brushProperty name="color" value="#FF0000"/>
    </inkml:brush>
  </inkml:definitions>
  <inkml:trace contextRef="#ctx0" brushRef="#br0">9401 6970 0,'0'0'0,"-25"0"15,50 0 16,25 25-15,49-25 0,25 0-16,49 0 15,26 0-15,49 0 16,0 0 0,546-25 15,-373-24 0,-321 49 0,-51 0-15,-49 24 0,25-24 46,0 25 16,0-25-78,-1 0 16,1 0-16,0 0 15,0 0 1,0-49 0,24 24-1,-24 0 1,0 25 0,25 0-1,-26 0 1,-24-25-1,25 0 1,-25 0 0,25-24-1,0-75 1,-25 74 0,0 25-16,25 1 15,-25-1-15,0 0 16,0-25-1,-25 1-15,0-125 16,0 100 0,-24-25 15,24 49-15,0 0-1,-25 26-15,1-1 16,-1 0-1,0 25-15,26 0 16,-100 0 0,49-25-1,-98 0 1,73 25-16,26-25 16,-25 1-16,24-1 15,-49 0 1,50 25-1,-100 0 1,1 25 0,-26 0 15,75-1-15,50-24-1,-25 25 1,-25-25-1,49 0 1,25 25-16,-24-25 16,49 0-1,0 25 48,1-25-63,-1 0 15,25 25 1,-25-25 0,0 0-16,25 25 15,-49-1 17,24 1-17,0-25 1,-25 0-1,26 0 1,-26-25 0,0 25-1,26 0 95,-1 25-63,0 50-32,25-26-15,-25 26 16,0 24-16,25-25 15,0 50 1,0 0 0,25-25-16,0 25 15,0-24-15,0-1 16</inkml:trace>
  <inkml:trace contextRef="#ctx0" brushRef="#br0" timeOffset="3193.6226">4316 8161 0,'0'0'0,"0"49"31,50-24-15,-1 25-16,26-25 16,-1-25-16,25 0 15,-49 0 1,223 0 15,-100 0 0,-49-50-15,0 50 0,-74 0-1,99 0 1,-75 0 0,1 0-16,24-25 15,-25 25 1,26 0-1,-1 0-15,-25 0 16,25 50-16,1-25 16,98-1-1,-49-24 1,-100 0 0,26 0-1,49 0 1,50 0-1,-75 25 1,124-25 0,-25 25-1,1-25 1,-100 0 0,-24 0-1,-26-25-15,26 25 16,-26-49-1,-49-51 1</inkml:trace>
  <inkml:trace contextRef="#ctx0" brushRef="#br0" timeOffset="8912.9338">9079 8607 0,'0'0'0,"0"25"31,49 25-15,1-26-1,24 1-15,1 0 16,-1-25 0,25 0-16,0 0 15,1 0 1,-26 0-16,25-25 15,199-99 17,24 50-1,-272 74-15,49 49-1,-49-24-15,-25 25 16,-1-25-16,26-1 15,74-24 1,-50 25 0,75-25-1,0 25 17,-74-25-17,-1 0-15,124-25 16,-123 25-16,24 0 15,-25 0 1,125 25 0,-100-25-1,0 0-15,-24 0 16,-26 0-16,-24 0 16,0 0-16,-25-50 31</inkml:trace>
  <inkml:trace contextRef="#ctx0" brushRef="#br0" timeOffset="21741.8517">14337 1563 0,'0'0'0,"0"-25"0,-25 25 16,25 25-1,25 24 1,25 26-16,24-1 16,25 25-16,25-24 15,-24-1 1,-76 273 15,-247-272 0,174-199-15,98-99 0,100-25-1,-75 124 1,-49-25 0,-74 49-1,-100 76 1,-25 98 15,100 0-15,49-74-1,25-49-15</inkml:trace>
  <inkml:trace contextRef="#ctx0" brushRef="#br0" timeOffset="22224.9089">15850 2356 0,'0'0'15,"0"25"-15,-25 50 16,1 24-16,-51 25 15,50-74 1,-24-50 0</inkml:trace>
  <inkml:trace contextRef="#ctx0" brushRef="#br0" timeOffset="22788.9956">17140 1315 0,'0'0'0,"0"74"31,-50 50-31,-123 496 32,297-397-1,49-247-16,-73-125 17,-125 0-17,-50 99 1,-123 26 0,124 24-16,24 24 15,25-24 1</inkml:trace>
  <inkml:trace contextRef="#ctx0" brushRef="#br0" timeOffset="56591.9163">20117 1463 0,'0'0'0,"0"25"32,-25 74-32,-50 26 0,1 23 15,-25 1 1,0 0-16,24-50 15,26 0 1,49-173 0</inkml:trace>
  <inkml:trace contextRef="#ctx0" brushRef="#br0" timeOffset="56726.2041">20365 1761 0,'0'0'0,"-75"149"0,-49 25 15,25-50 1,25-50 0,74 25-1</inkml:trace>
  <inkml:trace contextRef="#ctx0" brushRef="#br0" timeOffset="56929.6818">20588 1860 0,'0'0'0,"49"50"16,-24 24-16,0 1 15,25 74 1,-75-75 0,-25 0-16,-123 26 15,123-150 16</inkml:trace>
  <inkml:trace contextRef="#ctx0" brushRef="#br0" timeOffset="57041.9009">20588 1935 0,'49'-25'16,"-98"50"-16,173-75 0,-50 25 16,1 1-16,-26 24 15,1-199 1</inkml:trace>
  <inkml:trace contextRef="#ctx0" brushRef="#br0" timeOffset="63737.26">15007 3969 0,'0'0'0,"0"25"31,0 49-16,0 25-15,0 25 16,0 0 0,0 0-16,-25-49 15</inkml:trace>
  <inkml:trace contextRef="#ctx0" brushRef="#br0" timeOffset="63918.4526">16098 4539 0,'0'0'0,"-25"25"16,-24 49-16,-26 26 0,1-1 16,0-49-1,49-50 1</inkml:trace>
  <inkml:trace contextRef="#ctx0" brushRef="#br0" timeOffset="64167.961">16892 3919 0,'0'0'0,"0"25"0,0 74 15,0 75 1,-25 148 0,25-173-1,25-50-15</inkml:trace>
  <inkml:trace contextRef="#ctx0" brushRef="#br0" timeOffset="75923.2862">21754 7268 0,'-25'49'0,"0"51"15,-25-1 1,1 25-16,-26 25 16,-24-50-16,50 0 15,49-49-15,24-50 31,51-75-15,272-396 0,-223 347 15,-149 223-15,-49 25-1,-75 199 1,75-199-1,123-149 17,1-50-32,0 1 15,24 24 1,-99 125 0,-24 49-1,-1-74 1</inkml:trace>
  <inkml:trace contextRef="#ctx0" brushRef="#br0" timeOffset="79172.8119">4192 10145 0,'0'0'16,"50"25"15,-1 0-15,26 0-16,-1-1 15,25-24 1,25 0-16,224 0 31,-299 25 1,1-25-1,-1-25-16,26 1-15,-1 24 16,1 0-16,-1 24 16,75 76-1,-50-76 1,-74-24 0,0 0-1,49-49 1,-24-1-1,49 25-15,-25 1 16,1 24-16,-1 24 16,-24 1-16,24 0 15,75 0 1,-75-25 0,50-50 15,0 1-16,25 24 1,25 0 0,-100 25-1,125 50 1,-26-50 0,-24-75-1,-149 50 1</inkml:trace>
  <inkml:trace contextRef="#ctx0" brushRef="#br0" timeOffset="87365.2826">9351 9823 0,'0'0'0,"0"-25"0,25 0 16,25-25-16,49 26 15,50-1 1,24 25-16,-24 0 15,0 0-15,-25 25 16,-25-25 0,-24 0-16,-1-50 31</inkml:trace>
  <inkml:trace contextRef="#ctx0" brushRef="#br0" timeOffset="87778.0779">10344 9674 0,'0'0'0,"-25"25"47,-25 24-47,1 26 16,-1-1-1,-24-24-15,-1-26 16,-49 1 0,74 0-1,75 25 17,50-25-32,-1-25 31,100 0-16,-50-50 1,-99 25 0,-50 0-1,-74-148 1,-50 49 0,0 74-1</inkml:trace>
  <inkml:trace contextRef="#ctx0" brushRef="#br0" timeOffset="96536.3256">12080 11063 0,'0'0'0,"0"25"31,0-1-15,25 1 0,24 25-16,1 49 15,24-24 1,-49 24-16,25-25 15,74 1 17,223-373-1,-173 174-15,-26 99 15,-73 25-16,-1 0-15,1 50 16,-26 24-16,1 1 16,24-1-1,1-74 1,-26 0 0,51-74-1,73-26 1,-98 76-1,24 24-15,-25 0 16,-24 24-16,24 1 16,150-74-1,48-100 1,-222 74 0,24 50-1</inkml:trace>
  <inkml:trace contextRef="#ctx0" brushRef="#br0" timeOffset="103046.7497">6375 12452 0,'0'0'0,"0"50"47,25 74-47,-1-25 16,1-25-16,-25 1 15,0-26 1,0-24-16,0-50 31,25-74-15,49-149-1,-24 198 1,0 50-16,-26 0 16,1 75-16,0 123 15,-25-123 17,25-75-17,24 0-15,-24-124 16,25 0-16,0 49 15,-26 50 1,1 50 0,-25 198-1,25-99 1,0-99 0,24-25-16,-24-25 15,25-24-15,-25-26 16,-1-24-16,-24 25 15,0-75 1,0 199 15,0 74-15,0-25 0,25 0-1,0-99 1,25 0-1,24-50 1,-49-74 0,-25 75-1,0-1-15,25 25 16,-25 50 0,0 25-16,0-25 15,24 24 1</inkml:trace>
  <inkml:trace contextRef="#ctx0" brushRef="#br0" timeOffset="103246.8656">7689 12229 0,'0'0'0,"0"49"15,25 51 1,25-26-1,-1 0 1,51-24-16,-26-25 16,25-25-16,-49-50 15,-25-24 1</inkml:trace>
  <inkml:trace contextRef="#ctx0" brushRef="#br0" timeOffset="103346.9025">8161 12353 0,'0'0'0,"-75"-25"15,26 25-15,-51 50 16,26 49-1,24 0-15,1-25 16,24-98 0</inkml:trace>
  <inkml:trace contextRef="#ctx0" brushRef="#br0" timeOffset="104029.4724">6251 13767 0,'0'0'0,"0"24"16,49 1-1,100-25 1,74-25-16,26-24 15,48-26-15,26-24 16,-51 25 0,225-50 15,-473 99-31</inkml:trace>
  <inkml:trace contextRef="#ctx0" brushRef="#br0" timeOffset="104445.4536">7317 14163 0,'0'0'15,"-49"-49"-15,-1-1 16,25 50-1,-24 124 1,24 50 0,0-25-16,25-25 15,25-75 1,25-49-16,-1 0 16,75-148-1,-74-1 1,-1 0-16,-24-25 15,-25-123 1,0 247 0,0 149-1,-25 50 1,25-25 0,25 0-16,74 0 31,-49-74-16,24-25-15,1-50 16</inkml:trace>
  <inkml:trace contextRef="#ctx0" brushRef="#br0" timeOffset="106326.7017">7317 11832 0,'0'0'0,"-49"-50"0,-1 50 16,50 50-16,-25 173 15,1 75-15,-26 99 16,-24 24-1,24 1-15,0-100 16,26-49-16,24-99 16,0-100-1,248-247 17,74-869-1,-322 794-16,-25 74-15,-24 149 16,-1 75-16,0 173 16,1 497-1,123-299 1,25-371 0,50-50-1,-25-75 1,25-123-16,0-50 15,74-372 1,-223 421 0,-173-73-1,-51 321 1,75 323 0,100-173-1,123 49 16</inkml:trace>
  <inkml:trace contextRef="#ctx0" brushRef="#br0" timeOffset="107629.9214">18479 10641 0,'0'0'0,"0"-25"15,-24 50 1,-26 124-1,0 74-15,-24 100 16,24-50 0,26-100-16,24-74 15,49-49-15,1-50 16,-1 0 0,51-298 15,-274 100 0,124 198-15,26 0-16,24 74 15,49-24 1</inkml:trace>
  <inkml:trace contextRef="#ctx0" brushRef="#br0" timeOffset="107910.0824">19224 11063 0,'0'0'0,"0"25"16,-50 49-1,-49 174 1,99-173 0,74-1-1,100-148 1,-75-150-1,-124 75 1,-24 75 0,-51 49-1,1 50 1,74 49 0,25-49-1</inkml:trace>
  <inkml:trace contextRef="#ctx0" brushRef="#br0" timeOffset="110506.355">24358 10641 0,'0'0'0,"0"-25"15,0 75 17,-25 49-32,-24 50 15,-26 0 1,26-50-16,24-24 16,25-26-1,0-24-15,298 25 31,98-348 1,-371 248-17,-25-49 1</inkml:trace>
  <inkml:trace contextRef="#ctx0" brushRef="#br0" timeOffset="110622.9888">24631 10790 0,'0'0'0,"-50"99"15,1 50-15,-1 74 0,1 1 16,49-76 0,99-24-1,25-148 1</inkml:trace>
  <inkml:trace contextRef="#ctx0" brushRef="#br0" timeOffset="110858.5679">25102 11237 0,'0'0'0,"-24"74"16,-1 50-16,25-74 16,149-1-1,99-247 17,-174 99-17,-24-1-15,-75 1 16,-25 74-16,-24 25 15,-25 50 1,-75 74 0,149-124-1</inkml:trace>
  <inkml:trace contextRef="#ctx0" brushRef="#br0" timeOffset="119547.81">18405 12353 0,'0'0'0,"25"25"47,49-25-47,1 0 15,49-25 1,-25-25-16,-49 1 15,-1 24 1,125-50 15,-125 75-31,125 75 32,-75-75-32,25 0 15,25-50 1</inkml:trace>
  <inkml:trace contextRef="#ctx0" brushRef="#br0" timeOffset="120079.9119">24631 12105 0,'0'0'0,"50"24"31,49 1-31,25-25 16,50-49 0,-1-26-16,1-24 31,-199 74 0</inkml:trace>
  <inkml:trace contextRef="#ctx0" brushRef="#br0" timeOffset="127166.8836">19124 13246 0,'0'0'0,"25"-25"0,-25 75 31,0 123-31,-49 50 16,24 25-1,25-24-15,25-76 16,49-73 0,-24-50-16,24-25 15,-24-25 1,-75-347 15,-248 421 0,248 1 1,25 0-1</inkml:trace>
  <inkml:trace contextRef="#ctx0" brushRef="#br0" timeOffset="128139.181">24929 12824 0,'0'0'0,"25"0"31,-1 0-31,1 0 32,-25 50-32,0 24 15,-25-24-15,-24 49 32,-1 199-1,348-298 0,-25-174-15,-125 75-1,-148 74 1,25 25-16</inkml:trace>
  <inkml:trace contextRef="#ctx0" brushRef="#br0" timeOffset="128274.858">25326 12973 0,'0'0'0,"-50"25"0,0 99 16,1 49-1,24 51-15,25 148 16,-99-199 15</inkml:trace>
  <inkml:trace contextRef="#ctx0" brushRef="#br0" timeOffset="129313.5173">21654 11708 0,'0'0'0,"25"0"16,50 0 0,24 0-16,25 0 15,25 0-15,-25 0 16,-50 25-1</inkml:trace>
  <inkml:trace contextRef="#ctx0" brushRef="#br0" timeOffset="129675.2766">27211 10988 0,'0'0'0,"74"0"0,298 50 32,-273-25-17,-49-25-15,0-25 16</inkml:trace>
  <inkml:trace contextRef="#ctx0" brushRef="#br0" timeOffset="130134.3644">28178 10740 0,'0'0'15,"50"0"-15,24 0 16,1 50-1,-51 0-15,1 24 16,-50 0-16,-49 1 16,0 74-1,24-75 1,50-49 0,99-25-1,124-124 1,-24 25-1,-100 74 1,0 99 0,-99 125-1,25-150 1,49-49 15,1-74-31,-1-25 16,-49-1-16,-25 26 15,-49-50 1,-1 99 0,-25 25-1,51 50-15,-51-1 16,50 26 0</inkml:trace>
  <inkml:trace contextRef="#ctx0" brushRef="#br0" timeOffset="130453.4846">27484 11485 0,'0'0'0,"49"-25"16,75 25-1,0 0-15,25 0 16,-75 0-1,26 25 1</inkml:trace>
  <inkml:trace contextRef="#ctx0" brushRef="#br0" timeOffset="130969.3674">21754 13891 0,'0'0'15,"49"0"-15,51 0 16,24 24-16,24-24 15,-73-49 1</inkml:trace>
  <inkml:trace contextRef="#ctx0" brushRef="#br0" timeOffset="131351.8553">27112 13072 0,'24'0'0,"51"0"16,24-25-1,50 0-15,24 1 16,-24 24-16,0 0 31,-25 0-15</inkml:trace>
  <inkml:trace contextRef="#ctx0" brushRef="#br0" timeOffset="131687.2629">28699 12650 0,'0'0'0,"-25"0"0,75 25 32,-1 50-32,26-1 15,-26 100 16,-73-75-31,-1-25 16,-25 1-16,1-26 16,73-49-1,51 50 1,49-50 0,174 25-1,-224-25 1,-24 0-16,-50 25 15</inkml:trace>
  <inkml:trace contextRef="#ctx0" brushRef="#br0" timeOffset="132069.5138">27409 13419 0,'0'0'0,"75"0"15,73 0-15,-24 0 16,0 0-16,0-74 31</inkml:trace>
  <inkml:trace contextRef="#ctx0" brushRef="#br0" timeOffset="133267.8763">9823 13395 0,'0'0'0,"24"49"0,1 75 16,-25 25-1,0 0-15,-25-25 16,25-75 0,25-49-1,25-74-15,-1-75 16,1 0-1,0 1-15,74 98 47,-124 397-15,25-372-17,-1-49 1,1-25-1,0 24-15,0 75 16,0 0-16,-25 25 16,49 174-1,-24-150 1,0-24 0</inkml:trace>
  <inkml:trace contextRef="#ctx0" brushRef="#br0" timeOffset="133513.9645">10939 13395 0,'0'0'0,"0"24"0,-50 76 15,25 24 1,1 24 0,73-123-1,1-99 1,49-125-1,-49 100 1,-26 124 0,-24 49-1,0 26-15,0-51 16,25-49 0</inkml:trace>
  <inkml:trace contextRef="#ctx0" brushRef="#br0" timeOffset="133683.6168">11286 13320 0,'0'0'15,"50"75"-15,-25 73 16,74 26 0,-25-124-1,1-50 1,-1-100-16</inkml:trace>
  <inkml:trace contextRef="#ctx0" brushRef="#br0" timeOffset="133785.4615">11658 13271 0,'0'0'0,"-124"223"16,25-50 0,25 1-16,49-174 15</inkml:trace>
  <inkml:trace contextRef="#ctx0" brushRef="#br0" timeOffset="134190.0778">12278 13568 0,'0'0'0,"50"0"0,24-25 15,50-24-15,-24 24 16,-1-99-1</inkml:trace>
  <inkml:trace contextRef="#ctx0" brushRef="#br0" timeOffset="134749.3209">13320 13072 0,'0'0'0,"50"0"0,-25 74 16,-1-24 0,-24 25-1,0-51 1,25-24 0,-25-74-16,50 24 15,24 25 1,-49 100-1,0 24-15,-25 100 16,0-175 15,25-73-15,74-199 0,-50 173-1,1 150 1,-50 24-1,0 50 1,25-124 0,-25-50-1,0-99 1</inkml:trace>
  <inkml:trace contextRef="#ctx0" brushRef="#br0" timeOffset="134865.9714">14163 12725 0,'0'0'0,"50"0"16,-50 25 0,0-1-1,0-48-15</inkml:trace>
  <inkml:trace contextRef="#ctx0" brushRef="#br0" timeOffset="135016.0405">14163 13122 0,'0'0'0,"0"24"15,0 51-15,0 24 16,0 25 0,0-99-1,-24-50 1,48-24-16</inkml:trace>
  <inkml:trace contextRef="#ctx0" brushRef="#br0" timeOffset="135248.8701">14461 13072 0,'0'0'0,"-25"149"16,1-75 0,24-24-16,24-149 31,1 24-15,25 1-1,-1 49 1,1 99-1,-25 1 1,0 24 0,24-74-1</inkml:trace>
  <inkml:trace contextRef="#ctx0" brushRef="#br0" timeOffset="135550.4588">15156 12601 0,'0'0'16,"0"25"-16,0 24 16,-25 26-1,25-26 1</inkml:trace>
  <inkml:trace contextRef="#ctx0" brushRef="#br0" timeOffset="136813.8486">5407 8310 0,'0'0'0,"-99"-25"0,0 0 15,-25 0-15,25 25 16,-25 0 0,-25 25-16,0 0 15,0 24-15,0 26 16,1-1-1,48 25-15,51 1 16,-50 371 15,173-99-15,174 74 0,-99-247-1,297 99 1,125-125-1,-224-173 1,-24 0-16,346-223 16,-396 74-1,0-24 1,-50-1 0,0-248-1,-173 249 1,-50-175-1,-74 224-15,-26 25 16,-24 25-16,-49-1 16,-249-49-1,174 50 1,-198 24 0,49 273-1,248-74 1,74-124-1</inkml:trace>
  <inkml:trace contextRef="#ctx0" brushRef="#br0" timeOffset="137731.1241">9451 14808 0,'0'0'0,"-25"0"0,0 0 16,50 0 0,24-24-1,51-1-15,48 0 16,125 0 0,50-24-1,74-26-15,1066-123 31,1 24 1,-1068 149-32,274-49 15,-422 49 1,-25-25 0,-24 1-1,24-1 1,-198 25-1,-50 25-15,0 25 47</inkml:trace>
  <inkml:trace contextRef="#ctx0" brushRef="#br0" timeOffset="139685.8494">12626 15056 0,'0'0'16,"49"0"-1,50 25-15,50 0 16,-25 0 0,-25 74-16,-74 25 15,-25 0-15,-74 50 16,-25-75-1,-1-49-15,26-26 16,24-24-16,75 0 31,223-49-15,-74 49 0,-50 0-1,25-25-15,-75 0 16,1-248-1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7:25:46.066"/>
    </inkml:context>
    <inkml:brush xml:id="br0">
      <inkml:brushProperty name="width" value="0.05292" units="cm"/>
      <inkml:brushProperty name="height" value="0.05292" units="cm"/>
      <inkml:brushProperty name="color" value="#FF0000"/>
    </inkml:brush>
  </inkml:definitions>
  <inkml:trace contextRef="#ctx0" brushRef="#br0">15304 2282 0,'0'0'0,"0"-25"16,-24 25 15,24 25 16,0 25-32,-25-1-15,25 1 16,0-25 0,-25 99 15,25-100-16,0 1 1,0 0 0,0 25-1,0-1 1,0-24 0,0 0 30,25-25-30,-25 25-16,25-25 16,-1 0 15,51 0-15,-25 25-1,49-1 1,-25-24-1,25 0 1,50 0 0,0 0-1,49 0 1,-74 0 0,75 0-1,24 0 1,-24 0-1,-75 0 1,-25 0-16,25 0 16,-25 25-1,25-25 1,124 0 0,-99 0-1,149 0 1,-1 0-1,51 0 1,24 0 0,-149 0-1,199 0 1,-1 0 0,1 0-1,-224 25 1,1-25-16,-1 0 15,-24 25 1,-25-25-16,148 25 16,-173-1 15,0 26-31,0-50 16,0 25-16,0-25 0,0 0 15,1 25 1,48-25-1,-98 24 1,-1-24 0,-49 0-16,-25-24 109,0-1-93,0 0-1,25-25-15,-1 1 16,-24-1 0,75-99-1,-50 75 1,-1 24-16,-24 1 15,0 24-15,0 0 16,0 0 0,-24 0-1,-1 25 17,0 0-1,0 0-31,25-24 15,-49 24 1,24 0-16,-25-25 16,-24 25-16,-75-25 15,50 25 17,-100-25-17,1 0 1,-25 1-1,-1-1 1,100 0 0,-124 0-1,99 0-15,1 25 16,-26 0-16,25 0 16,-124 0-1,149-24 1,-149-1-1,1 25 1,123 0 0,-124 0-1,50-25 17,-1 0-17,1 25 1,99 0-1,-99 0 1,0 0 0,123 0-1,26 0-15,-124 0 16,98 0 0,26 25-16,0-25 15,-50 0 1,74 0-1,25 0-15,-49 0 16,49 0 0,0 25-1,-25-25-15,1 0 16,-1 0 15,-74 25-15,75-25-16,-1 0 15,0 0-15,-24 0 16,-75 24 0,75-24-1,-100 50 1,0-25 0,100-25-1,0 0-15,-26 25 16,51-25-1,-1 0-15,25 0 16,-24 0 0,24 0-1,0 0 17,0 0-1,-24 0-16,24 0 1,-74 0 0,24 24-1,-49-24 1,-25 0 0,100 0-1,-75 0 1,74 0-1,25 0 1,1 0 15,24 25-15</inkml:trace>
  <inkml:trace contextRef="#ctx0" brushRef="#br0" timeOffset="3668.5126">17735 2232 0,'0'0'0,"0"25"15,0 0 1,0 0-16,0 24 15,25 26-15,-25-1 16,0 1 0,0-1-16,0 1 15,-25 123 17,25-148-17</inkml:trace>
  <inkml:trace contextRef="#ctx0" brushRef="#br0" timeOffset="4450.9366">20389 2183 0,'0'25'32,"0"24"-17,25 1-15,-25 24 16,-49 249 15,49-174-15,0-125-1,-100-24 1</inkml:trace>
  <inkml:trace contextRef="#ctx0" brushRef="#br0" timeOffset="18703.6527">18281 2158 0,'0'0'0,"0"25"63,0 24-63,-50 26 15,-24 24-15,0-25 16,-1 1 0,-24 24 15,124-99-16</inkml:trace>
  <inkml:trace contextRef="#ctx0" brushRef="#br0" timeOffset="18856.0685">18678 2257 0,'0'0'0,"0"25"16,-50 49-1,-24 26-15,-1-1 16,-24 0-1,0 0 1,99-173 0,99-100-1</inkml:trace>
  <inkml:trace contextRef="#ctx0" brushRef="#br0" timeOffset="19036.6406">19000 2158 0,'0'0'0,"0"99"15,-74 25-15,-25 0 16,-100 124 0,175-223-1,73-50 17,26-74-32,24 0 15</inkml:trace>
  <inkml:trace contextRef="#ctx0" brushRef="#br0" timeOffset="19169.917">19100 2307 0,'0'0'0,"74"0"16,-49 0-16,-25 49 0,-25 51 16,-25 24-1,-24-25 1,24 0-16,1-49 16,98-149 15</inkml:trace>
  <inkml:trace contextRef="#ctx0" brushRef="#br0" timeOffset="19319.9366">19621 2332 0,'0'0'0,"24"49"15,-24 1 1,-49 49-16,-51 0 16,76-99 15,48-49-16,1-26-15</inkml:trace>
  <inkml:trace contextRef="#ctx0" brushRef="#br0" timeOffset="19421.4263">19695 2356 0,'0'0'0,"50"-24"15,-50 73-15,0 1 16,-50-1 0,-49 75-1,-25-74 1</inkml:trace>
  <inkml:trace contextRef="#ctx0" brushRef="#br0" timeOffset="19602.6777">19968 2530 0,'0'0'0,"-50"0"0,25 50 16,-24-1-1,-1 26 1,1-75 0</inkml:trace>
  <inkml:trace contextRef="#ctx0" brushRef="#br0" timeOffset="19721.9037">20042 2729 0,'0'0'0,"-99"49"16</inkml:trace>
  <inkml:trace contextRef="#ctx0" brushRef="#br0" timeOffset="23897.9272">15404 3721 0,'0'0'0,"-25"0"15,50 0 32,0 49-47,-25 26 16,49 49-16,-24 0 16,0 0-1,24-25-15,51 0 31,-26-99-15,-24 0 0,-1-49-1,50-26 1,-24 50-16,-26-24 16,51 24-1,98-99 1,-123 99-1,24 0-15,0 1 16,-25-1-16,26 0 16,48 0-1,-24 25 1,-74 0 0,74 0-1,0 0 1,-25 75-1,-24 24 1,-50-50 15,-25 75-15,24-49 0,-24-50-1,25-25-15,25-25 31,24-50-31,25-24 16,75-74 0,-75 123-1,50 0 1,0 50 0,-25 25-1,0 0 1,-50 0-1,50 74 1,0 25 15,0-74-15,-74-26 0,74 1-1,0 0 1,25-25-1,-75 0 1,75 25 0,-25-25-1,0 0 1,-25 0 0,-49 0-1,24 25 1,50-25-1,-49 0 1,-1 0 15,-49 0-15,49 0 0,1 0-1,-50 0 1,24 0-16,-24 0 15,0 0 1,-25-25 0,25 25-1,0 0 1,-1-25 0,1 25-1,0-25 16,-25 0-31,25 25 16,0-24 0,24-1 15,-49 0-15,25 25-1,0-25 32,0-24-47,-1 24 16,1-25-1,0 1 1,0 49 0,-25-25-1,0 0 1,0-25-1,25 1 1,-50-50 0,-25 24 46</inkml:trace>
  <inkml:trace contextRef="#ctx0" brushRef="#br0" timeOffset="25652.4121">21406 1736 0,'0'0'0,"-24"124"16,-1 75 0,25-26-16,0 26 15,0-1-15,25 1 16,-25-75 0,74 49-1</inkml:trace>
  <inkml:trace contextRef="#ctx0" brushRef="#br0" timeOffset="53632.4396">27732 5209 0,'0'0'0</inkml:trace>
  <inkml:trace contextRef="#ctx0" brushRef="#br0" timeOffset="66833.1809">25921 5779 0,'0'0'0,"-50"75"16,-49 24-16,0-24 15,24-1-15,1-24 16,49-50-1,0 0-15,25-25 16</inkml:trace>
  <inkml:trace contextRef="#ctx0" brushRef="#br0" timeOffset="66972.9728">25623 6077 0,'0'0'16,"0"75"-16,-49 222 31,24-198-16,0 25 1</inkml:trace>
  <inkml:trace contextRef="#ctx0" brushRef="#br0" timeOffset="67142.2396">26045 5854 0,'0'0'0,"50"0"16,-26 25-16,1 0 15,-74-25 17</inkml:trace>
  <inkml:trace contextRef="#ctx0" brushRef="#br0" timeOffset="67761.8631">26020 6003 0,'0'0'0,"25"25"31,0-25-15,49 24-1,-49-24 17,-99 75-17,-1-26 1,-49 1-1,74-25 1,26-25 0,73 25-1,1-25 1,49 0 0,-74 0-1,-25 24 1,-99 26-1,49-25-15,0-25 16,26 25 0,-1-25-16,50 0 47,49 0-32,25 0 1,-74-25-1,-74 74 1,-1-24 0,-25 25-1,51-50 1,24 25 0,24-1-1,1 1 1,0 50-1,-50 24 1,25-74 0,-25-25-1,1 0-15,-1-25 16,25 0 0</inkml:trace>
  <inkml:trace contextRef="#ctx0" brushRef="#br0" timeOffset="68089.9274">26690 5755 0,'0'0'0,"-75"24"16,26 1-16,-26 25 15,26-25 1,74-25 15,-25-25-31,24 25 16,-24 99-1,-49 100 17,49-100-17,-25 50 1,0-75-1,0-124 1,50 1 0</inkml:trace>
  <inkml:trace contextRef="#ctx0" brushRef="#br0" timeOffset="68238.8206">26566 5978 0,'25'0'16,"-50"0"-16,74-25 15,1 25-15,-25 0 16,24 50-16,-49-1 15,0 75 1,-49-49 0,-50-50-1</inkml:trace>
  <inkml:trace contextRef="#ctx0" brushRef="#br0" timeOffset="68529.5881">26665 6127 0,'0'0'0,"-50"0"15,50 25 1,0-1 0,25 1-1,-50 25 1,-49-25-16,-25 49 16,49-74-1,25 25-15,50-25 47,25 0-47,-1-25 16,1 0-16,24 25 15,-49-49 1,-74 49 15</inkml:trace>
  <inkml:trace contextRef="#ctx0" brushRef="#br0" timeOffset="68822.0098">26392 6449 0,'0'0'0,"-49"50"15,49-25 1,0-1 0,0 1-1,0 0 1,0 25-1,24-26 1,1 100 0,50 1-1,-26-76 1,26-24 15,-51-25-31,1-50 16,0 1-16,0-1 15,-25-99 1</inkml:trace>
  <inkml:trace contextRef="#ctx0" brushRef="#br0" timeOffset="68971.9041">26640 6548 0,'0'0'0,"-25"50"16,25-25-1,0 0-15,0-1 16,50-24-1,-25-24 1,0-26 0</inkml:trace>
  <inkml:trace contextRef="#ctx0" brushRef="#br0" timeOffset="69065.0797">26888 6598 0,'25'25'0,"-25"0"16,25-1-1,-50-24 1,0 0-1</inkml:trace>
  <inkml:trace contextRef="#ctx0" brushRef="#br0" timeOffset="74798.8537">21530 5928 0,'-24'0'0,"73"50"31,26-25-15,24-25-16,124-25 31,-99-99-15,-124 49-1</inkml:trace>
  <inkml:trace contextRef="#ctx0" brushRef="#br0" timeOffset="74930.417">21927 5730 0,'0'74'15,"0"-148"-15,-74 446 0,49-198 16,0-26 0,1-24-1,-1-74-15,25-25 16,0-75-1</inkml:trace>
  <inkml:trace contextRef="#ctx0" brushRef="#br0" timeOffset="75052.6932">21803 6400 0,'0'0'0,"-49"0"15,-1 0-15,0 24 16,-24 51-16,0-50 16,49-1-1,25-48 1</inkml:trace>
  <inkml:trace contextRef="#ctx0" brushRef="#br0" timeOffset="75149.7858">21679 6449 0,'0'0'0,"100"0"16,-51 25-1,50-25 1,-74-50 0,74 26-16</inkml:trace>
  <inkml:trace contextRef="#ctx0" brushRef="#br0" timeOffset="75332.1841">22299 5928 0,'0'0'0,"25"0"16,25 0-16,-1 0 15,51 0 1,-125-24 15</inkml:trace>
  <inkml:trace contextRef="#ctx0" brushRef="#br0" timeOffset="75598.7657">22275 6102 0,'0'0'0,"-25"25"16,0-25-16,25 25 16,50-1-1,-1-24 1,50-49-1,-74-1 1,-25 75 0,-25 0-1,1 49 1,-26 125 0,25-26-1,0-74 1,-24-74-1,24-50 1,0 1 0</inkml:trace>
  <inkml:trace contextRef="#ctx0" brushRef="#br0" timeOffset="75748.129">22151 6524 0,'0'0'16,"0"24"15,24 1-16,100-74 1,-74-26 0,-25 50-1,-25-99-15</inkml:trace>
  <inkml:trace contextRef="#ctx0" brushRef="#br0" timeOffset="76053.4249">22820 5978 0,'0'0'0,"25"0"15,0 0-15,0 0 16,0 0-16,-25 25 16,0 0-1,-50-1-15,50 51 16</inkml:trace>
  <inkml:trace contextRef="#ctx0" brushRef="#br0" timeOffset="76185.2537">22721 6375 0,'0'49'16,"0"-98"-16,0 173 0,0-75 16,25-24-16,0 0 15,0-50 1,24-24-1</inkml:trace>
  <inkml:trace contextRef="#ctx0" brushRef="#br0" timeOffset="76580.9965">23168 6028 0,'0'0'0,"24"0"16,1 0-1,25 24 1,-25 26-1,-50-50 1,-25 25 0,1 49-1,24-74 1,-25 25 0,25 0-1,25 49 1,0 1-1,0 24 1,0-50-16,0 26 16,25-50-16,25-1 15,49-24 1,-25-49 0,-49 24-1,-25-49 1,0 24-1,-25 50 1</inkml:trace>
  <inkml:trace contextRef="#ctx0" brushRef="#br0" timeOffset="83591.0013">22299 7045 0,'-24'24'0,"-26"1"31,25 25-31,0-25 16,1 49-1,-1 25-15,-74 25 16,-1 25-16,1 0 16,25-50-1,-26 25 16,26-124-15</inkml:trace>
  <inkml:trace contextRef="#ctx0" brushRef="#br0" timeOffset="83857.2374">21506 7838 0,'0'0'0,"-25"50"16,-25 24-1,25 1-15,1-1 16,24-24 0,0 24-1,0-49-15,24 0 0,100-50 32,-49-25-17,99-49 1,-174 25-1,49 74 17</inkml:trace>
  <inkml:trace contextRef="#ctx0" brushRef="#br0" timeOffset="84672.5021">23341 7218 0,'0'0'0,"0"25"0,0 25 16,25 49-16,0 0 16,0 50-1,-1-25-15,26-50 16,-25 1-16,0-51 16,24-48 15</inkml:trace>
  <inkml:trace contextRef="#ctx0" brushRef="#br0" timeOffset="84872.3121">23837 7665 0,'0'49'0,"0"-98"0,-25 173 16,1-25 0,-1 25-16,0-25 15,-49 0 1,49-99-1,-50-24 1,-24-76 0,50 51-1,24-51-15</inkml:trace>
  <inkml:trace contextRef="#ctx0" brushRef="#br0" timeOffset="85338.4822">25499 7045 0,'0'0'0,"-25"99"0,-24 25 16,-1-25 0,-24 25-1,-199 174 16,223-323-15</inkml:trace>
  <inkml:trace contextRef="#ctx0" brushRef="#br0" timeOffset="85522.6446">24879 7739 0,'0'0'0,"-50"74"15,26 1-15,-26 24 16,50 50-1,74-75 1,100-123 0,-75-26-1,-24 26 1,-26-51 0</inkml:trace>
  <inkml:trace contextRef="#ctx0" brushRef="#br0" timeOffset="86105.5662">26392 7342 0,'0'0'0,"25"0"31,0 50-15,24-1 0,1 51-16,49-1 15,-24 25-15,322 174 47,-174-26-16,-223-222-15,0-149 0</inkml:trace>
  <inkml:trace contextRef="#ctx0" brushRef="#br0" timeOffset="86371.8933">27608 7987 0,'0'0'0,"0"25"16,0 25-1,0 24-15,0-24 16,0 123 15,-25-74-15,-74-74-1,-75-25 1,75 0 0,24 0-1,-24-74-15</inkml:trace>
  <inkml:trace contextRef="#ctx0" brushRef="#br0" timeOffset="88581.3336">20811 8483 0,'0'0'0,"-74"-25"16,-1 25-16,-24 0 16,-25 25-16,-25 0 15,50 49 1,25-49-16,-1 0 16,26-25-1,-26 25 1,-198 99 15,174-50-31,-124 150 31,173-125-31,1 0 16,24 124 0,25-124-1,0 1-15,0 24 16,25-25-16,-1-25 15,51 100 1,-1-75 0,1-49-1,24-1 1,25 1-16,0 0 16,25-1-16,24 1 15,1-25 1,0-1-1,-1 1-15,-24-25 16,223-25 0,-99-24-1,-149-26 1,75 1 0,-125-25-1,-24 0 1,-26 24-1,26-99 1,0 26 0,-1-1-1,-24 25 1,-25 74 0,-25-99-1,-24-24 1,-51 49 15,76 74-15,-26 0-16,0 1 15,26-1-15,-26 1 16,-49-51 0,49 76-1,-49-26 1,0 25-1,-1 0 1,-24 1 0,75 24-1,-75 0 1,49 0 0,26-25-1,24 0 1,0 25-1,0 0 1,1-25-16</inkml:trace>
  <inkml:trace contextRef="#ctx0" brushRef="#br0" timeOffset="95411.8958">24581 8806 0,'0'0'0,"-49"0"0,24 0 15,-25 0 1,26 0-16,-26-25 15,25 25 1,-99-25 15,-99 25 1,99 25-17,74 0 1,-74 24-1,0 1 1,50 74 0,-1-25-1,51-74 1,-26 49 15,0 26-15,50-51-1,-24 26-15,-1-1 16,25 0-16,0-24 16,25 99-1,24-50 1,-24-49 0,0 24-16,0-24 15,24-1-15,-24 26 16,0 24-1,49 0 1,-24-49 0,49 49-1,50 0 1,74-49 15,-124-25-15,125-25-1,-26 0 1,-24 0 0,-75 0-1,-25 0-15,1 0 16,24 0-16,0-50 16,50 25-1,-50 0 1,-49 1-1,24-26 1,-24-24 0,24-26-1,-49 51 1,25-26 0,-50 1 15,24-25-16,1 49 1,-25 25-16,25-24 16,-25 24-16,0-25 15,0-24 1,0-1 0,0 1-1,0 24-15,0 1 16,0 24-16,-25-25 15,0 1 1,25 24 0,-49-25-1,-1-24 1,1-25 15,-1 0-15,25 74-1,0-25 1,-24 25 0,24-24-1,0 24 1,0 25 0,25-25-1,-49 0 1,-1 0-1,1 25 1,24-24-16,0 24 16,-25-25-1,26 25 1,-1 0-16,0 0 16,-49 0 15,24-25-16,0 25 1,50-25 0,-24 25-1,-1 0 1,25-25 0,-25 25-1,-25 0 1,25 0-16,1 0 15,-1 0-15,0 0 16,-49 0 0,49 0 15,0 0-31,0 0 31,0-148-31</inkml:trace>
  <inkml:trace contextRef="#ctx0" brushRef="#br0" timeOffset="99392.2524">28377 8582 0,'0'0'0,"-25"0"16,0-24-16,0 24 16,0-25-1,1 25-15,-1 0 16,0 0-16,0 0 16,0 0-1,1 0 1,-26 25-16,-25 24 31,1 1-15,-75 24-1,-24 50 1,24-25 0,99-49-1,-74 99 1,50-25-1,49-74 17,0 24-32,0-24 15,1-1-15,24 1 0,-25 24 16,25-24 0,-50 99-1,50-50 1,0 25-1,25-25 1,25-24 0,24-1-1,-24-24 1,24 24 0,25 25-1,50-24 1,-75-51-1,100 1 17,24 25-17,-24-25 1,-75-25 0,1 0-16,-1 0 15,0 0-15,-25 0 16,75 0-1,-99-25 1,24 0 0,25 0-1,1-24 1,-1-1 0,-49 25-1,24 0 1,-24-24-1,24-1 17,-49 25-17,24-24-15,1-1 16,-25 25-16,0 1 16,-1-1-1,1 0 1,0-49-1,-25 24-15,25 25 16,0 0-16,-25-24 16,24-1-1,1-24 1,-25-1 0,0 26-1,0-26 1,0 26-1,0-1 17,-25-24-17,25 24 1,-24 0 0,-1 1-1,0 24-15,0-25 16,25 26-16,-25-1 15,1 0 1,-1 0 0,0-24-1,0-1 1,-24 25 0,24 0-1,0 25 1,0-25-1,0 1 17,-24-26-17,24 50 1,0 0-16,-24-25 16,24 25-16,-25-25 15,25 25 1,25-24-1,-49-1 1,24 25-16,0 0 16,0-25-16,-24 25 15,-1-25 1,25 25 0,-49-25-1,24 1 1,1 24-1,-1 0 1,25 0 15,-24-25-15,-1 0 0,25 25-1,0 0 1,1 0-16,-1 0 15,0 0-15,-25 0 16,-24 0 0,49 0-1,-99 25 1,99-124 0</inkml:trace>
  <inkml:trace contextRef="#ctx0" brushRef="#br0" timeOffset="120169.8164">15776 6524 0,'0'0'0,"-25"0"16,50 0 0,49 0-1,1 0-15,24 0 16,-50-25 0,-24 0-16,-25 0 15,0-24 1</inkml:trace>
  <inkml:trace contextRef="#ctx0" brushRef="#br0" timeOffset="120354.7151">16024 6276 0,'-50'74'15,"100"-148"-15,-125 421 32,75-273-17,50 50 16,0-99-15,-26-25 0,-24-50-16</inkml:trace>
  <inkml:trace contextRef="#ctx0" brushRef="#br0" timeOffset="120533.7806">16321 6573 0,'0'0'0,"25"0"16,0-25 0,25 25-1,-1-24-15,1 24 16,-25 0-16,0 0 16,-25-50-1</inkml:trace>
  <inkml:trace contextRef="#ctx0" brushRef="#br0" timeOffset="120671.3656">16396 6697 0,'-25'25'16,"50"-50"-16,-25 75 15,50-25 1,49-25 0,-99-50-1,49 25 1</inkml:trace>
  <inkml:trace contextRef="#ctx0" brushRef="#br0" timeOffset="121203.9241">17016 6251 0,'0'74'16,"25"1"-1,24-1 1,1 25-16,-25-24 16,0-26-16,-25 1 15,-25-1 1,-273-73 15</inkml:trace>
  <inkml:trace contextRef="#ctx0" brushRef="#br0" timeOffset="121337.0518">17115 6400 0,'-25'0'15,"50"0"-15,0 0 16,25 0-16,-26 0 15,26-149 1</inkml:trace>
  <inkml:trace contextRef="#ctx0" brushRef="#br0" timeOffset="121536.9279">17587 6821 0,'0'0'0,"24"0"0,1 0 16,-25 25-16,0 0 15,0 25 1,-25 24-16,-24-49 16,24 0-1</inkml:trace>
  <inkml:trace contextRef="#ctx0" brushRef="#br0" timeOffset="122502.6357">18306 6300 0,'0'0'0,"-25"25"16,25 99-1,0 0-15,25-25 16,-25-24 0,124-1 15,25-396 0,-75 74-15,-74 149-1,0 24 1</inkml:trace>
  <inkml:trace contextRef="#ctx0" brushRef="#br0" timeOffset="122952.1693">18852 6499 0,'0'0'0,"24"0"16,26 25 0,24-25-16,26 0 15,-26 0 1,-49-25-1</inkml:trace>
  <inkml:trace contextRef="#ctx0" brushRef="#br0" timeOffset="123072.7101">19025 6672 0,'0'0'0,"-74"25"0,74 0 31,25 0-31,24-25 16,26 0-1,-1-75 1</inkml:trace>
  <inkml:trace contextRef="#ctx0" brushRef="#br0" timeOffset="123669.7317">19794 5879 0,'0'0'0,"-25"25"16,1 49 0,-1 25-16,0 50 15,25 496 17,124-471-1,-25-249-16,-74-74 17,-50 75-17,-24 49 1,-51 25 0,-24 0-1,50 0 1</inkml:trace>
  <inkml:trace contextRef="#ctx0" brushRef="#br0" timeOffset="125309.7429">20315 5928 0,'0'0'0,"0"50"0,0 49 15,0 25 1,0 50-16,-25-25 16,-24-1-16,-1 26 15,-24-75 1,49 25-1</inkml:trace>
  <inkml:trace contextRef="#ctx0" brushRef="#br0" timeOffset="126032.9967">15677 6102 0,'0'0'0,"-25"0"16,-25 50-16,25 24 15,-24 75-15,24 0 16,75 297 15,74-272 1,-124-149-32</inkml:trace>
  <inkml:trace contextRef="#ctx0" brushRef="#br0" timeOffset="142939.8184">24730 1786 0,'0'0'0,"25"0"16,25 0-1,24 0-15,1-25 16,24 25 0,0 0-16,-49-25 15,-26 25 1,-24-24-16</inkml:trace>
  <inkml:trace contextRef="#ctx0" brushRef="#br0" timeOffset="143116.0245">24755 1910 0,'0'0'0,"-74"99"0,24 25 15,0 0-15,1-25 16,-1 25 0,-24-99-1</inkml:trace>
  <inkml:trace contextRef="#ctx0" brushRef="#br0" timeOffset="143333.1203">24780 2232 0,'0'0'0,"25"0"16,24 25-16,26-25 15,49 0 1,-75 75 0,-49 24-1,-24-50 1,-26-49-1,50-124 1</inkml:trace>
  <inkml:trace contextRef="#ctx0" brushRef="#br0" timeOffset="143465.6921">25127 2059 0,'0'0'0,"-124"49"15,0 51-15,50 24 16,-1 24-1,50-123 1,50-124 0</inkml:trace>
  <inkml:trace contextRef="#ctx0" brushRef="#br0" timeOffset="143699.087">25350 1935 0,'0'0'0,"-24"0"0,24 49 16,-25 26 0,0-1-1,25-24 1,25-100-1</inkml:trace>
  <inkml:trace contextRef="#ctx0" brushRef="#br0" timeOffset="143916.0171">25350 2034 0,'0'0'0,"25"-50"16,-25 26-1,25 24-15,0 0 16,0 24-16,-1 26 16,-24 24-1,0-24 1,-99 24-1,74-74-15,75 0 47,0-24-31,-26-26 0,-24-24-1</inkml:trace>
  <inkml:trace contextRef="#ctx0" brushRef="#br0" timeOffset="144065.6348">25574 1761 0,'0'0'0,"-25"75"16,0 49-16,-25 24 16,-74 76-1,75-125 1,-1-25-16,-99-74 15</inkml:trace>
  <inkml:trace contextRef="#ctx0" brushRef="#br0" timeOffset="144199.1411">25251 2406 0,'0'0'0,"25"50"0,0-26 15,24 1 1,1 0-1,0-124 1</inkml:trace>
  <inkml:trace contextRef="#ctx0" brushRef="#br0" timeOffset="144414.9677">26169 1786 0,'0'0'0,"-25"0"16,-99 99 15,50-24-15,-1-1-16,26-24 15,-26-50 1</inkml:trace>
  <inkml:trace contextRef="#ctx0" brushRef="#br0" timeOffset="144564.7303">25772 2084 0,'0'0'0,"25"24"15,-25 26-15,0-25 16,0 24 0,0 26-1,0-50 1,-25-50-1</inkml:trace>
  <inkml:trace contextRef="#ctx0" brushRef="#br0" timeOffset="144764.557">25822 2307 0,'0'0'0,"24"0"0,26 0 16,49 0 0,1 0-1,48-75 1,-123 26 0</inkml:trace>
  <inkml:trace contextRef="#ctx0" brushRef="#br0" timeOffset="144947.6095">26045 2084 0,'0'0'0,"0"74"0,-25 25 16,0-24 0,1-1-1,-1 25 1,-50-99-1,100 50-15</inkml:trace>
  <inkml:trace contextRef="#ctx0" brushRef="#br0" timeOffset="145147.4042">25871 2431 0,'-25'0'16,"50"0"-16,-174 74 16,100-49-16,49 0 15,25-25 1,24-25-1,100-25 1,-25 50 0,-49-24-1,-26-26 17,1 0-32</inkml:trace>
  <inkml:trace contextRef="#ctx0" brushRef="#br0" timeOffset="145501.2136">26417 2158 0,'-25'74'15,"25"1"-15,-25-26 16,25-24 0,0 0-16,25-75 31,0-24-16,0 0-15,0 49 16,-1 25 0,1 25-1,-25 49 1,-49-24 15,-1-50-15,0 24-1,50 1 1,25 0 0,0 0-1,0-25-15,-75-50 16</inkml:trace>
  <inkml:trace contextRef="#ctx0" brushRef="#br0" timeOffset="147412.1581">25474 1984 0,'0'0'0,"0"-24"0,0-1 16,25 25 46,0 0-46,0 0-16,0 0 15,-1 0 1,-24 25 0,25-25-16,-25 24 31,0 1-31,25 0 15,-25 0-15,0 0 16,0-1 0,-25-24-1,-49 50 1,-1-25 0,51 0-1,24-1 1,-25-24-16,0 0 31,50 0 0,0 0-31,24 0 16,-24-24 15,0 24-31</inkml:trace>
  <inkml:trace contextRef="#ctx0" brushRef="#br0" timeOffset="147773.4013">25350 2381 0,'0'0'0,"0"25"31,50 0-15,0 0-16,-1-1 16,1 1-1,-25-25-15,-1 0 16,-24-74 15</inkml:trace>
  <inkml:trace contextRef="#ctx0" brushRef="#br0" timeOffset="148031.0583">25474 2257 0,'0'0'0,"-24"25"47,-1 49-47,0 1 15,0-26-15,0 1 16,1 0 0,-76-50-1</inkml:trace>
  <inkml:trace contextRef="#ctx0" brushRef="#br0" timeOffset="152840.7047">5953 4663 0,'0'0'0,"0"25"15,0 49-15,-25 26 16,1-1 0,24 25-16,-25-50 15,25-24-15,0 0 16,0-26 0,0 26 15,0-25-16,74 0 1,1-25 0,123 49-1,100-49 1,-150 0 0,-24 0-16,100 0 15,-125-25 1,-74 1-16,0 24 15,-1 0 1,-24-25 0,0-50 31,0 26-32,0-26 1,0 1-1,-99-50 1,124 124 0</inkml:trace>
  <inkml:trace contextRef="#ctx0" brushRef="#br0" timeOffset="153598.6264">7417 4762 0,'0'0'0,"0"50"31,0 49-31,-25 1 16,25 24-16,-50 124 31,50-224 16,25-24-16,99 0-15,-50 0-16,26 0 15,-1 25-15,25-25 16,124 0 0,-124 0-1,99 0 1,-74 0-1,-124 0 1,-25-25 62,0-49-62,0 24-16,0-24 15,0-25 1,0 0-16,-99-25 16</inkml:trace>
  <inkml:trace contextRef="#ctx0" brushRef="#br0" timeOffset="154605.2715">6127 3621 0,'0'0'0,"-25"25"0,0 25 16,0 49-1,-24 298 16,49-273 1,25-124-17,74 25 1,99 0 0,149-1 15,-148 1-16,223-25 1,-1 50 0,-73-1-1,-200-49 1,-48 0-16,-26 0 16,0 0-16,-49 0 15,50 0 1,-51 0-1,1-24 64,-25-1-64,0 0 1,0-49-1,0-26 1,-25 1 0,-99 0-16</inkml:trace>
  <inkml:trace contextRef="#ctx0" brushRef="#br0" timeOffset="158933.9532">6449 4688 0,'50'-25'0,"-1"0"15,26-24-15,-1-26 16,25-24 0,1 0-1,-51 25-15,26-75 31</inkml:trace>
  <inkml:trace contextRef="#ctx0" brushRef="#br0" timeOffset="159186.5792">6945 3870 0,'0'0'0,"25"0"16,0-50-1,25 25-15,-1-24 16,-24 24 0,0 25-1,0 25-15,-25 49 16,0 0 0,-50 100-1,50-100 1,-25-24-1,25 0-15</inkml:trace>
  <inkml:trace contextRef="#ctx0" brushRef="#br0" timeOffset="159602.791">7565 3770 0,'0'0'0,"0"50"16,25 24-16,-25 50 15,25 50-15,0-50 16,24 174-1,-49-199 1,25-25 0,-99-74-16</inkml:trace>
  <inkml:trace contextRef="#ctx0" brushRef="#br0" timeOffset="159903.123">7764 3919 0,'0'0'0,"-50"0"0,1 0 15,-51 0 1,51 0 0,-26 0-1,1-74 1,24 49-1,26 25 1,48 74 0,26 75 15,24-25-15,-98-124-1</inkml:trace>
  <inkml:trace contextRef="#ctx0" brushRef="#br0" timeOffset="160216.2184">7268 3398 0,'0'0'0,"25"0"31,24 25-15,1 0 0,99 0-1,-100-25 1,50 0-1,-99-50 1,0 0-16</inkml:trace>
  <inkml:trace contextRef="#ctx0" brushRef="#br0" timeOffset="160334.0312">7590 3225 0,'0'0'0,"-74"173"15,49-74 1,0 1-16,-24-26 15,49 1 1</inkml:trace>
  <inkml:trace contextRef="#ctx0" brushRef="#br0" timeOffset="169490.9653">28004 9128 0,'0'0'0,"-24"25"16,-1 0-16,-25 49 16,-24 1-1,-1-1-15,-24 0 16,-99 26 15,198-150-15</inkml:trace>
  <inkml:trace contextRef="#ctx0" brushRef="#br0" timeOffset="169607.4119">27831 9401 0,'0'0'15,"99"25"1,-25 0-16,1-25 15,-25 24 1,-1-24 0,-49-24-1</inkml:trace>
  <inkml:trace contextRef="#ctx0" brushRef="#br0" timeOffset="169790.3577">27831 9649 0,'0'0'0,"-25"0"0,75 0 47,-1 0-47,100 0 15,-124 0 17,-50 0-17,-25 25-15</inkml:trace>
  <inkml:trace contextRef="#ctx0" brushRef="#br0" timeOffset="170024.1312">27856 9798 0,'0'0'15,"-75"25"1,50 24-16,25-24 16,-24 25-1,24-26-15,0 1 16,24-25 0,26 0-16,24-25 15,1 1 1,-50 24-1,-25 24-15,0 26 16,-25-25 0,-25 0-16,-24-25 15,24 0 17,25-75-32</inkml:trace>
  <inkml:trace contextRef="#ctx0" brushRef="#br0" timeOffset="170240.5257">28501 9426 0,'0'0'0,"-25"25"16,0 24-16,0-24 15,50 0 1,25-25 0,24-75-1</inkml:trace>
  <inkml:trace contextRef="#ctx0" brushRef="#br0" timeOffset="170465.2826">28922 9426 0,'0'0'15,"-74"0"1,49 0-16,-25 49 15,-24-24 1,-50 50 0,99-51-1,75-24 17,24 0-17,75 0 1,-99 0-1,-125 0 17</inkml:trace>
  <inkml:trace contextRef="#ctx0" brushRef="#br0" timeOffset="170639.9804">28377 9872 0,'0'0'0,"-25"25"16,50-25-1,49 0 1,149-25 0,-124 0-1,-24-24 1,-75-50 0</inkml:trace>
  <inkml:trace contextRef="#ctx0" brushRef="#br0" timeOffset="170806.1474">28674 9599 0,'0'0'0,"-25"50"0,-24 74 15,24-25 1,0 0-16,25 1 31,-25-100-15,50 0-16</inkml:trace>
  <inkml:trace contextRef="#ctx0" brushRef="#br0" timeOffset="170939.7677">28773 9723 0,'0'0'0,"0"100"16,-49-1 0,24 25-1,-25 25 1,50-100-1</inkml:trace>
  <inkml:trace contextRef="#ctx0" brushRef="#br0" timeOffset="187226.8745">24482 3026 0,'0'0'0,"25"25"16,49-25-1,50 0-15,50 0 16,74 0 0,893 25 15,-744 24 0,-422-49 16,-49 0-47,24 0 31</inkml:trace>
  <inkml:trace contextRef="#ctx0" brushRef="#br0" timeOffset="188171.983">24457 3894 0,'0'0'0,"25"0"15,25 0 1,24 0 0,1-24-16,24 24 15,0-25-15,-24 25 16,-26 0 0,1-50 15</inkml:trace>
  <inkml:trace contextRef="#ctx0" brushRef="#br0" timeOffset="188417.9">24904 3572 0,'0'0'0,"-25"0"0,0 25 15,-24 49 1,-1 75-1,25 74 1,25-124 0,25 25-1,25-74 1,-1-50 0,1 0-16,0-50 15,-1 1 1</inkml:trace>
  <inkml:trace contextRef="#ctx0" brushRef="#br0" timeOffset="189438.0793">25400 3770 0,'25'0'16,"0"25"0,-25 0-1,24 0-15,-48-25 16,24 49-1</inkml:trace>
  <inkml:trace contextRef="#ctx0" brushRef="#br0" timeOffset="189587.5881">25350 4167 0,'0'0'0,"0"50"15,0-1 1,0 26-1,0-50 1,0-50-16</inkml:trace>
  <inkml:trace contextRef="#ctx0" brushRef="#br0" timeOffset="189970.984">25623 3994 0,'0'0'0,"0"24"16,-25 51-1,25-1-15,0-49 16,25-75 31,25 1-31,-25-1-16,-1 25 15,-24 50 16,0 74-15,-24-49-16,24-25 16,24-25-1,1-25 1,25-25 0,-25 1-16,-1 49 15,-24 25 1,0 49-1,-24-49 1,24-75 0</inkml:trace>
  <inkml:trace contextRef="#ctx0" brushRef="#br0" timeOffset="190287.6941">26070 4142 0,'0'0'0,"49"0"0,-24-24 31,99-51-15,-99 1-1,-25 49 1,0 0 0,-74 0-1,-26 75 1,26 99-1,49-50 1,25 50 0,75-75-1,24-49 1,-99-75 0,49 1-1</inkml:trace>
  <inkml:trace contextRef="#ctx0" brushRef="#br0" timeOffset="191590.4913">24482 4638 0,'0'0'0,"25"25"16,0 0-1,24 0-15,51-25 16,346 25 15,224-25 0,-496 0-15,74-25 0,-149 25-1,-124 0 32,0-99-31</inkml:trace>
  <inkml:trace contextRef="#ctx0" brushRef="#br0" timeOffset="220358.1188">3001 8409 0,'0'0'0,"-24"0"16,24 49-16,-25-24 16,25 25-16,0-1 15,0 26 1,0 24-16,-25 0 16,25 0-1,0 100 16,25-125-15,-25-49-16,25 0 16,-25 0-1,74 0 1,-24-1 0,148 26-1,124-50 1,75 0-1,50 0 1,-224 0 0,224 0-1,-75 0 17,-174 0-17,-24 0-15,74 0 16,-149 0-16,-25 0 15,-24 0 1,24 0 0,-49 0-1,0 0 1,0 0-16,0 0 109,-25-25-93,24 25-16,-24-25 16,25 1-16,0-1 15,-25-50 1,50-98-1,-50 98 1,-25-49 0,-25 50-1</inkml:trace>
  <inkml:trace contextRef="#ctx0" brushRef="#br0" timeOffset="222389.568">3597 7739 0,'0'0'0,"0"25"0,24 74 16,26 0 0,0 1-16,-25-26 15,24 149 17,-198-99-1,100-223-16,98-75 1,26 75 0,98-50-1,-73 25 1,-100 99 15,0-24-31,-25 24 16,-25 25-16,1-25 15,-51 25 1,1 0 0,99 25-1,-25-25 1,50 25-16</inkml:trace>
  <inkml:trace contextRef="#ctx0" brushRef="#br0" timeOffset="222806.8038">4440 8334 0,'0'0'0,"0"50"0,0 0 16,0-26-16,-25 26 15,25-25 1,-25-50-1</inkml:trace>
  <inkml:trace contextRef="#ctx0" brushRef="#br0" timeOffset="224263.0259">4713 7937 0,'0'0'0,"25"0"0,-1 0 16,51 0-16,-1-24 16,26 24-16,-1 0 15,-74-25 1,24-25 0</inkml:trace>
  <inkml:trace contextRef="#ctx0" brushRef="#br0" timeOffset="224479.4603">5060 7615 0,'0'0'0,"-25"50"0,1 24 16,-1 0 0,50 100-1,-1-99 1,1-1-16,50 25 15,-51-74 1,1-50 15</inkml:trace>
  <inkml:trace contextRef="#ctx0" brushRef="#br0" timeOffset="224653.6565">5482 7838 0,'49'0'47,"1"0"-47,24 0 16,-49 0 0,-74 0-1</inkml:trace>
  <inkml:trace contextRef="#ctx0" brushRef="#br0" timeOffset="224803.9513">5482 8086 0,'0'0'0,"-25"0"0,25 25 15,50 0 1,74-25 0,-100-25-1,26-24 1</inkml:trace>
  <inkml:trace contextRef="#ctx0" brushRef="#br0" timeOffset="225538.998">5978 7565 0,'0'0'16,"25"0"-1,24 25 1,26 25-16,-26 24 16,1 25-16,-50 25 15,-25-24 1,-24-1-16,-1-25 16,-24 1-1,24-26 16,124-24 1,100-25-17,-25-25 1,-124 25 0,-25-24 15</inkml:trace>
  <inkml:trace contextRef="#ctx0" brushRef="#br0" timeOffset="227434.3145">6945 8781 0,'0'0'0,"25"49"31,-25 1-15,25 24-16,-25 26 16,0 24-1,0-25-15,0 0 16,0 0-1,0 1 17,25-100 46,24 0-78,1 0 15,0 0-15,24 0 16,25 0 0,100 0-1,24 0 1,-99 0 0,0 0-16,25 0 15,0-25 1,-1 25-16,125-25 15,-25 25 17,-124 0-17,0 0-15,-24 0 16,-1 0-16,0-25 16,0 25-1,0 0-15,75 0 16,-75 25-1,-24-25-15,-1 0 16,100 0 0,-100 0-1,1 0-15,-26 0 16,26 0-16,-26 0 16,26 25-1,-51-25 1,1 0-1,0-25 204,-25 0-219,25 0 16,-25-24-1,25 24-15,-1 0 16,-24-49-16,25-1 31,0-73-15,-50-101 0,0-48 30</inkml:trace>
  <inkml:trace contextRef="#ctx0" brushRef="#br0" timeOffset="229721.8767">7689 6871 0,'0'0'0,"0"50"31,-24 24-15,-1 25-16,0 25 15,0 50 1,100 272 15,73-446 0,-73-173 1,-75-1-17,-50 149 1,1 0-16,-75 75 15,74 0-15,50-1 16,-74-49 0</inkml:trace>
  <inkml:trace contextRef="#ctx0" brushRef="#br0" timeOffset="230032.1523">8607 7640 0,'0'0'0,"0"25"16,0 24-16,0 26 15,-49-1 1,24 0-16,-25-74 16</inkml:trace>
  <inkml:trace contextRef="#ctx0" brushRef="#br0" timeOffset="230747.4929">9029 7020 0,'0'0'0,"50"0"16,49 0-1,-25-25-15,25 0 16,1-49 15,-100-26-31</inkml:trace>
  <inkml:trace contextRef="#ctx0" brushRef="#br0" timeOffset="230980.3278">9327 6623 0,'0'0'0,"-50"49"16,25 1-16,0 49 16,1 100-1,24-100 1,24 0 0,1-49-16,0-1 15,25-24-15,-26 0 16,1-25-1,50-50 1,-26-148 0</inkml:trace>
  <inkml:trace contextRef="#ctx0" brushRef="#br0" timeOffset="231147.4503">9897 6871 0,'-25'0'16,"75"0"0,24 0-1,1-25-15,-26 25 16,-24-74 0</inkml:trace>
  <inkml:trace contextRef="#ctx0" brushRef="#br0" timeOffset="231282.7356">9971 7119 0,'0'0'0,"-24"0"16,48 0-1,26 0 1,74 0 0,-74-74-1</inkml:trace>
  <inkml:trace contextRef="#ctx0" brushRef="#br0" timeOffset="232349.6821">10542 6449 0,'0'0'0,"-25"0"16,50 0-1,0 0-15,148 75 31,-123 173 1,-273-25-1,148-198 0,125-25 0,99 25-15,-75-1 0,50 51-1,-99 49 1,-50-50 0,-99 25-1,50-74-15,-1-25 16,-24-25-16,74 1 47</inkml:trace>
  <inkml:trace contextRef="#ctx0" brushRef="#br0" timeOffset="237207.637">5829 6846 0,'0'0'0,"25"0"47,25-25-31,-1 0-16,1-24 15,223-75 17,49-50-17,-148 50 1,-1 0-16,-24 25 15,-25 25 1,-49 49-16,-1 0 16,-49 25 77,0 0-77,-1 50 0,26-1-16,24 1 15,26 24-15,24 25 16,74 50 0,-148-99-1,-25-1 1,-50-24-1,0-50 1</inkml:trace>
  <inkml:trace contextRef="#ctx0" brushRef="#br0" timeOffset="260311.6325">3597 8905 0,'0'0'15,"24"25"48,1-25-48,25 24 1,24 1-16,1-25 16,24 0-16,397 25 46,124 0-14,-372-25-17,-25 25 1,-99-25 0,100-25-1,-51 0 1,-98 25-1,-1-25-15,1 25 16,-26-25-16,1 1 16,74-26-1,-50 0 1,-49 50 0,0-24-16,0-1 15,-25 0 1,24 0-16,1-24 31,-25 24-15,25-25-1,0-24-15,-25 24 16,0 1-16,25 24 16,-25-50-1,0 51-15,0-1 16,0-50-16,0 26 15,0-125 1,0 25 0,0 100-1,0-75 1,-25-25 0,0 50-1,0 74 1,-24-25-1,-1 1 17,0-1-17,1 0 1,24 50 0,-25-24-1,-74-26 1,0 0-1,50 50 1,0 0-16,-1-24 16,-24 24-16,0 0 15,-100 0 1,125 0 0,-125 0-1,51-25 1,-1 0 15,-25 0-15,75 25-1,-75 0 1,1 0 0,-1 0-1,75 25 1,24-25-16,1 25 15,-25-25-15,24 25 16,-98 24 0,123-49-1,25 0-15,0 0 16,1 0-16,-1 0 16,0 25-1,0-25 16,25 25-15,-25-25 0,1 0-1,24 49 1,-25-24 0,25 0-1,-25 25-15,25-1 16,0 1-16,0-1 15,0 26 1,-25-50-16,25 49 16,25 100-1,-25-75-15,25-25 16,0 50 0,-25-49-1,0 74 1,0-1-1,0-24 17,24-74-17,-24-25 1,25 0 0,0 24-1,-25-24 1,25-25-1,0 0 1,-25 25 0,0-50 31,24 25-1</inkml:trace>
  <inkml:trace contextRef="#ctx0" brushRef="#br0" timeOffset="262346.813">4490 5854 0,'0'0'0,"49"0"0,1 0 16,24 25-16,1-25 15,-1 0 1,1 0-16,-51 0 15,-73-50 1,74 25 0</inkml:trace>
  <inkml:trace contextRef="#ctx0" brushRef="#br0" timeOffset="262516.7518">4762 5655 0,'-24'75'16,"48"-150"-16,-123 398 15,99-199-15,0 0 16,99 25 0,-24-124-1,49-25 1,-74-100 0</inkml:trace>
  <inkml:trace contextRef="#ctx0" brushRef="#br0" timeOffset="262666.4951">5209 5904 0,'50'0'0,"-1"0"15,1 0 1,-1-25-16,-24 25 16,0 0-1</inkml:trace>
  <inkml:trace contextRef="#ctx0" brushRef="#br0" timeOffset="262799.7847">5283 6102 0,'0'0'0,"-24"74"15,48-49-15,26-25 16,0 0 0,24-25-1,-74-74-15</inkml:trace>
  <inkml:trace contextRef="#ctx0" brushRef="#br0" timeOffset="263078.9881">5680 5730 0,'0'0'0,"25"0"16,0 0 0,-25 25-1,0-1 1,0 26-16,0-25 15,-25 0-15,50 0 32,24-1-17,1 1 1,25 99 0,-100-25-1,-25-74 1,0 25-16,-24-50 15,-50-25 1</inkml:trace>
  <inkml:trace contextRef="#ctx0" brushRef="#br0" timeOffset="263455.2411">4366 6176 0,'-25'50'0,"0"24"16,-25-24-16,-24 24 15,74-24 1</inkml:trace>
  <inkml:trace contextRef="#ctx0" brushRef="#br0" timeOffset="264307.0992">2034 5655 0,'0'0'15,"0"25"-15,0 25 16,50 24-16,-1 1 15,1-1 1,-25 25-16,-25-24 16,0-1-16,0-24 15,-25-25 1,-25-25-16,1-298 47,148-25-16,-74 224-15,-25 25-1,-50 24 1,0 25-16,1 25 16,-1 25-16,1 0 15,24 49-15</inkml:trace>
  <inkml:trace contextRef="#ctx0" brushRef="#br0" timeOffset="264498.6772">2530 5879 0,'0'0'0,"50"25"15,49-25 1,0 0 0,50 0-1,-149-75 1</inkml:trace>
  <inkml:trace contextRef="#ctx0" brushRef="#br0" timeOffset="264633.989">2853 5655 0,'0'0'0,"-25"0"16,0 75-16,-25 173 16,50-25-1</inkml:trace>
  <inkml:trace contextRef="#ctx0" brushRef="#br0" timeOffset="265480.8772">3200 6424 0,'0'0'0,"49"25"31,51-25-16,24-25 1,149 1 0,-149 24-1,0 0-15,74-50 16,-124 0 0,1 1-16,-50-26 15,-25-49 1,0 25-1,-25-75 1,0 50-16,0-24 16,0 73-1,25 1-15,-24 24 16,-1 25 0,-25-24 15,25-26-16,1 26 1,-26 49 0,25 0-1,-24 0 1,-75 0 0,74 0-1,-24 0-15,-1 0 16,-74 25-1,100-25-15,-1 0 16,0 0 0,26 24 31,24 26-32,-50 49 1,50 124-1,0-49 1,0 149 0,25-199-1</inkml:trace>
  <inkml:trace contextRef="#ctx0" brushRef="#br0" timeOffset="266059.0247">4564 6499 0,'0'0'0,"-25"49"0,0 26 15,1-1 1,-1-49-1</inkml:trace>
  <inkml:trace contextRef="#ctx0" brushRef="#br0" timeOffset="297119.5462">24259 5035 0,'0'0'0,"25"25"0,24-25 16,26 0-16,-1 0 15,1 0 1,-1-25-16,-49 1 16,-25-1-1</inkml:trace>
  <inkml:trace contextRef="#ctx0" brushRef="#br0" timeOffset="297403.5298">24284 5060 0,'0'0'0,"-25"0"16,0 25-16,0 0 15,25 24 1,0 26-16,0-26 16,-24 26-16,24 24 15,0 25 1,0-50-1,49 1 1,-24-50-16,25-1 16,24-24-1,-24-24-15,-26-51 32,26 26-17</inkml:trace>
  <inkml:trace contextRef="#ctx0" brushRef="#br0" timeOffset="297566.6632">24755 5234 0,'0'0'0,"-50"25"0,26-25 16,-76 99 0,51-74-1,-1 24-15,-24-49 16,24-74-1</inkml:trace>
  <inkml:trace contextRef="#ctx0" brushRef="#br0" timeOffset="297699.8054">24408 5358 0,'0'0'0,"25"0"16,-25 25-16,49 24 0,-24 1 15,25-25 1,-26-25-1,26-124-15</inkml:trace>
  <inkml:trace contextRef="#ctx0" brushRef="#br0" timeOffset="298082.7455">25078 4911 0,'0'0'0,"-25"25"47,0 0-32,25-50 1</inkml:trace>
  <inkml:trace contextRef="#ctx0" brushRef="#br0" timeOffset="298218.8134">25028 5159 0,'0'0'0,"0"100"0,-25 24 15,0 24 1,1 26-1,24-149 1,0-75 0</inkml:trace>
  <inkml:trace contextRef="#ctx0" brushRef="#br0" timeOffset="298840.0044">25326 5060 0,'0'0'0,"-25"0"16,50 0 47,-25 25-63,24-25 15,-24 50 1,0 24-1,-24 0-15,24 26 16,0-51 0,0-24-1,0-75 1,0 1 0,0-1-1,0-24 1,24-1-1,1 1 1,0 74-16,0-25 16,0 25-1,-1 0-15,26 0 32,-25 0-17,0 0 1,-25 25-1,0 25 1,0 24 0,0 0-1,0 75 1,-25 0 0,0-50-1,0-74 1,-49-75-1,74 26 17</inkml:trace>
  <inkml:trace contextRef="#ctx0" brushRef="#br0" timeOffset="299199.3469">25177 5358 0,'0'0'0,"-25"-25"0,25 75 31,0-26-15,0 51 0,-25-75-1,25-25 1,0-49-16,25 49 15,25-25 1,-26 25-16,1 1 16,0 24 15,0 24-31,-25 76 16,0-51 15,-25-24-16,0-75-15</inkml:trace>
  <inkml:trace contextRef="#ctx0" brushRef="#br0" timeOffset="299334.6773">25226 5308 0,'0'0'0,"25"0"16,0 25-1,0-25-15,-25 25 16,0-75 15</inkml:trace>
  <inkml:trace contextRef="#ctx0" brushRef="#br0" timeOffset="299464.5291">25152 5507 0,'0'0'0,"0"24"31,25 1-31,24-25 16,1 0-1,-100-49 1,125 24-16</inkml:trace>
  <inkml:trace contextRef="#ctx0" brushRef="#br0" timeOffset="300097.8486">26194 4862 0,'0'25'32,"-25"24"-17,-25 1 1,26-1-1,-125 75 17,124-124-1,50 25-15,99 0-1,25-25 1,-75-50-1,-24-24 1,-26 0 0</inkml:trace>
  <inkml:trace contextRef="#ctx0" brushRef="#br0" timeOffset="300242.802">26293 4986 0,'0'0'0,"-25"74"16,0 25-16,1 1 15,-1 48 1,25-73 0,0-50-16,-25-25 15</inkml:trace>
  <inkml:trace contextRef="#ctx0" brushRef="#br0" timeOffset="300463.9812">26095 5358 0,'0'0'0,"-50"25"15,25 24-15,-24 1 16,24-25 0,50-50-1,49 0 1,50 0 15,-25 25-31,0-49 31,-24-51-15</inkml:trace>
  <inkml:trace contextRef="#ctx0" brushRef="#br0" timeOffset="300626.2251">26615 5085 0,'0'0'0,"-74"50"0,49-1 15,25-24 1,0 25 0,0-100 15</inkml:trace>
  <inkml:trace contextRef="#ctx0" brushRef="#br0" timeOffset="300798.6914">26615 5060 0,'0'0'16,"25"0"-1,0 0-15,25 0 16,-26 99 0,-24-49-1,0 0-15,-24-26 16,-1-24-16,0 0 16,-74-24-1</inkml:trace>
  <inkml:trace contextRef="#ctx0" brushRef="#br0" timeOffset="335263.2033">12725 1587 0,'0'0'0,"-50"0"0,25 0 16,-24 0-16,24 50 15,25 25 1,0 24-16,50-25 16,24 25-16,25-49 15,0-25-15,25 0 16,100-273 15,-398-1 16,124 249-31,-98 0-1,98 50 1,25-124 0</inkml:trace>
  <inkml:trace contextRef="#ctx0" brushRef="#br0" timeOffset="335859.7061">11757 521 0,'0'0'0,"0"74"31,0 26-31,50-1 16,24 25-16,26 0 15,-1 0 1,-25-25-16,1-25 16,24 1-1</inkml:trace>
  <inkml:trace contextRef="#ctx0" brushRef="#br0" timeOffset="336099.4316">12526 943 0,'0'0'16,"0"24"0,0 26-16,-24 49 0,24 0 15,0-24 1,0 74 0,-100-50-1,51-74 1,-50-1-16,24-24 15,-24 0-15,24 0 16,-24 0-16,50 25 16</inkml:trace>
  <inkml:trace contextRef="#ctx0" brushRef="#br0" timeOffset="341889.774">12179 2704 0,'0'0'0,"0"25"15,50-50 16,24 0-15,25-25 0,100-123-1,-100-26 1</inkml:trace>
  <inkml:trace contextRef="#ctx0" brushRef="#br0" timeOffset="342135.0176">12378 2257 0,'0'0'15,"24"-25"1,26-24-16,148-50 16,-123 74 15,-1 25-16,-49 74 1,-50 25 0,0 1-16,25 73 15,0-123 1,-49-50 0</inkml:trace>
  <inkml:trace contextRef="#ctx0" brushRef="#br0" timeOffset="342606.2893">13246 2133 0,'0'0'0,"25"50"15,-1 24-15,26 1 16,24 24-1,-24 0 1,0 25 0</inkml:trace>
  <inkml:trace contextRef="#ctx0" brushRef="#br0" timeOffset="342922.143">13519 2084 0,'0'0'0,"-25"0"0,0 0 16,-25 0-16,1 0 16,-50 0-1,-50 0 16,99-25-15,50 74 0,50 26-1,-26-26 1,76 100 0,-75-99-1,24-50 1</inkml:trace>
  <inkml:trace contextRef="#ctx0" brushRef="#br0" timeOffset="366565.9659">28004 11534 0,'0'0'0,"0"-25"31,25 25-15,0 0-16,-25 50 31,0 24-31,0 26 15,-50 48 1,50 26-16,0-100 16,224-24 15,569-596 0,-718 447-15,-25 0-1</inkml:trace>
  <inkml:trace contextRef="#ctx0" brushRef="#br0" timeOffset="367498.432">27905 12799 0,'0'0'0,"-49"-25"0,-1 25 16,-24 50-16,-1 49 15,26 0 1,49 1-16,24-1 16,51-49-16,49-26 15,248-297 32,-372 25-16,-74 224-15,-1 123 0,25-50-1,75 1-15</inkml:trace>
  <inkml:trace contextRef="#ctx0" brushRef="#br0" timeOffset="367731.9366">28625 12675 0,'0'0'0,"-25"0"0,-25 50 16,25-1 0,25 125 15,75-50-16,-50-74 1,-1-50-16,26-50 16</inkml:trace>
  <inkml:trace contextRef="#ctx0" brushRef="#br0" timeOffset="367868.1179">28972 12700 0,'0'0'0,"0"25"0,-50 74 15,-24 99 1,74-98 0,0-175 15</inkml:trace>
  <inkml:trace contextRef="#ctx0" brushRef="#br0" timeOffset="368065.3104">29195 12725 0,'0'0'0,"25"0"16,0 0-16,0 74 15,-50 149 1,0-123 0,-74 73-1,24-123 1,26-199-1</inkml:trace>
  <inkml:trace contextRef="#ctx0" brushRef="#br0" timeOffset="375740.3807">15925 7466 0,'0'0'0,"-25"0"16,50 0 15,49-25-15,25 1-16,0 24 15,25 0 1,25-25 0,571-50 15,-423 26 0,-272 24-15,-50 50 15,0-25-31,-49 0 16</inkml:trace>
  <inkml:trace contextRef="#ctx0" brushRef="#br0" timeOffset="376173.1646">16966 7516 0,'0'0'0,"-24"0"31,-1 49-16,-25 51-15,1-26 16,-75 50 0,74-74-1,100-50 32,-1 0-31,50 24-1,100-24 1,-150 0 0,-24 0-16,-25-24 15,0-76 1,0-48 0,-25 73-1,1-148 1</inkml:trace>
  <inkml:trace contextRef="#ctx0" brushRef="#br0" timeOffset="376776.1288">18479 7441 0,'0'0'0,"25"0"15,50-24 1,74-1-1,744-50 17,-497 75-1,-420 0 0</inkml:trace>
  <inkml:trace contextRef="#ctx0" brushRef="#br0" timeOffset="377172.2502">19372 7516 0,'0'0'0,"-24"0"31,-26 25-15,0 24 0,-24-24-16,0 0 15,-1 0 1,75-1 0,0 1-1,124 50 16,-25-51-15,50-24 0,-74-24-1,-75-26 1,0-24-16,0 24 16,-25 0-16,0 1 15,-49 24 1</inkml:trace>
  <inkml:trace contextRef="#ctx0" brushRef="#br0" timeOffset="384986.6032">21878 6772 0,'0'0'0,"124"24"15</inkml:trace>
  <inkml:trace contextRef="#ctx0" brushRef="#br0" timeOffset="389595.0333">14263 10021 0,'0'0'0,"-25"0"16,-25 25 0,1 49-1,-1 26-15,25 24 16,0 421 15,50-421-15,99 25-1,-49-149 1,-1-50-16</inkml:trace>
  <inkml:trace contextRef="#ctx0" brushRef="#br0" timeOffset="389926.9211">14486 10542 0,'0'0'0,"-25"0"0,50 0 16,0 0-1,198-50 1,-25 1 0,-173 24-1,25 25 1</inkml:trace>
  <inkml:trace contextRef="#ctx0" brushRef="#br0" timeOffset="390109.7358">14858 10244 0,'0'0'0,"-25"50"0,-24 49 16,-1 50-1,0 99 1,100-74-1,0-125 1,24-24 0,-24-75-1</inkml:trace>
  <inkml:trace contextRef="#ctx0" brushRef="#br0" timeOffset="390276.144">15180 10542 0,'0'0'0,"50"-25"31,49 0-31,-24 1 16,-1-1 0,-123-25-1</inkml:trace>
  <inkml:trace contextRef="#ctx0" brushRef="#br0" timeOffset="390409.0625">15205 10790 0,'0'0'0,"0"25"15,50-25 1,-1 0 0,1-99-1</inkml:trace>
  <inkml:trace contextRef="#ctx0" brushRef="#br0" timeOffset="390658.8658">15776 10244 0,'0'0'15,"0"50"-15,0 24 16,0 26-1,25 24 1,-1 49 0,-48-49-1,-76-99 1,-24-50 0</inkml:trace>
  <inkml:trace contextRef="#ctx0" brushRef="#br0" timeOffset="390775.4782">15825 10418 0,'0'0'0,"25"0"16,25 0-1,-1 0-15,1-25 32,-50-24-32</inkml:trace>
  <inkml:trace contextRef="#ctx0" brushRef="#br0" timeOffset="391092.7106">16321 10914 0,'0'0'0,"25"25"0,-25 24 15,-25 1 1,-24 24-1,-75-74 1,124 50 0</inkml:trace>
  <inkml:trace contextRef="#ctx0" brushRef="#br0" timeOffset="391660.6182">16743 10294 0,'0'50'0,"0"74"16,0 24-16,-25 1 16,25-50-1,0 1-15,0-51 16,50-74 15,74-173-15,50-224 15,-199 323-15</inkml:trace>
  <inkml:trace contextRef="#ctx0" brushRef="#br0" timeOffset="391875.9266">17264 10666 0,'0'0'0,"0"-25"16,25 0-1,49 1 1,-24 24 0,-25 0-1,24 74-15</inkml:trace>
  <inkml:trace contextRef="#ctx0" brushRef="#br0" timeOffset="392024.9281">17388 10864 0,'0'0'0,"-25"0"15,25 25 1,25-25 0,25 0-16,-1-25 15,51-49 1,-51 0 0</inkml:trace>
  <inkml:trace contextRef="#ctx0" brushRef="#br0" timeOffset="392357.4514">18058 10170 0,'0'0'16,"-99"25"-16,24 74 15,1 50-15,24 24 16,25 100 0,149-149-1,25-124 1,-99-74 15,-50 24-15,-75-24-1,-24 49 1,74 0 0,1-148-16</inkml:trace>
  <inkml:trace contextRef="#ctx0" brushRef="#br0" timeOffset="392608.1437">18604 10195 0,'0'0'0,"0"49"16,0 51-1,0 24 1,-25 173-1,0-173-15,-25-25 16,1 1-16,-51-26 16,76 1-1</inkml:trace>
  <inkml:trace contextRef="#ctx0" brushRef="#br0" timeOffset="393664.8892">14114 8533 0,'0'0'0,"-25"0"16,0 49 15,0 51-31,1 48 16,24 26-16,0 0 15,24-25-15,26-50 16,24-50 0,-24-24-16,24-25 15</inkml:trace>
  <inkml:trace contextRef="#ctx0" brushRef="#br0" timeOffset="395587.4315">14560 9004 0,'0'0'0,"-24"0"16,48 0 0,1 0-16,50 0 15,-1 25 1,25 0-16,0-25 15,-24-50-15,-50-24 32</inkml:trace>
  <inkml:trace contextRef="#ctx0" brushRef="#br0" timeOffset="395775.147">14883 8682 0,'-50'49'16,"100"-98"-16,-149 197 15,74-48-15,25-1 16,0 25-16,0 0 16,74-25-1,-24-49-15,24-25 16,-49-25-16,49 0 31</inkml:trace>
  <inkml:trace contextRef="#ctx0" brushRef="#br0" timeOffset="395938.1083">15205 9004 0,'0'0'15,"25"0"-15,0 0 16,49 0 0,-24 0-1,0 0 1,-26-25-16</inkml:trace>
  <inkml:trace contextRef="#ctx0" brushRef="#br0" timeOffset="396056.865">15180 9252 0,'0'0'0,"0"50"16,25-1 0,50-49-16,-1-24 15,-49-76 1,124 51-1</inkml:trace>
  <inkml:trace contextRef="#ctx0" brushRef="#br0" timeOffset="396437.0078">15850 8905 0,'0'0'0,"-74"25"16,49-25-1,50 49 1,74 75-1,-49-49 1,-26 49 0,-98-50-1,24-49 1,1-25-16,-1-50 16,50-24-1,0 0 1,50-26-16,74-73 31,-75 73-15,-24 1-1,-74 25 1,-26 74 0,50 25-1,-24 24 1,24 26-16</inkml:trace>
  <inkml:trace contextRef="#ctx0" brushRef="#br0" timeOffset="396620.1547">16222 9302 0,'0'0'0,"25"74"16,-25 1 0,-25 24-1,0-174 1</inkml:trace>
  <inkml:trace contextRef="#ctx0" brushRef="#br0" timeOffset="397169.931">17041 8756 0,'0'0'0,"0"74"32,0 75-32,25 25 15,-1-25-15,76-25 31,-1-199 1,0-148-17,0-75 1,-74 174 0,-25 25-1</inkml:trace>
  <inkml:trace contextRef="#ctx0" brushRef="#br0" timeOffset="397388.214">17611 9054 0,'0'0'0,"50"0"16,24 0-1,150-50 1,-150-99 0</inkml:trace>
  <inkml:trace contextRef="#ctx0" brushRef="#br0" timeOffset="397519.5216">17686 9302 0,'0'0'0,"49"0"31,26 0-31,-1 0 16,1-75 0</inkml:trace>
  <inkml:trace contextRef="#ctx0" brushRef="#br0" timeOffset="397869.4699">18355 8607 0,'0'0'0,"-49"0"15,-1 0-15,1 75 16,24-1-1,25-24-15,0-1 16,25-24-16,49-25 16,50-74-1,-99 24 1,0 0 0,-25 125-1,-50 198 1,25 0-1,25-199 1,0-24 0,0-75-1</inkml:trace>
  <inkml:trace contextRef="#ctx0" brushRef="#br0" timeOffset="398201.8528">19025 8607 0,'0'0'0,"0"50"15,25 24 1,-50 224 0,-49 0-1,24-174 1,-123-75-16,173 26 15</inkml:trace>
  <inkml:trace contextRef="#ctx0" brushRef="#br0" timeOffset="400156.3707">17884 10740 0,'0'0'0,"0"-24"47,25-1-32,-25 0-15,-25 25 47,0 0-31,-49 25-1,99-25 48,0 0-47,24 0-1,26 0-15,-26 0 16,-24 0-1,-75 0 17,1 0-32,-1 0 15,25-25 1,-24 25 0,49-25 15,-25 25 16,25 25-47,-25-25 31,50 0 16,0 0-32,0 25-15,24-25 16,-24 0 0,74 25-1,-74-1 1,0 1 46,-25 0-46,0 0 0,0 0-1,25-1 1,-25 1 15,0 0-15,-25-25-1,25 25 1,-50-25 0,25 0-1,1 0 17,24 25-32,-25-25 31,0 0-31,0 0 15,0 0 48,1 0-32,-1 0 0,0 0 16,0 0-31,25-25 109,0 0-109,-25-49-1</inkml:trace>
  <inkml:trace contextRef="#ctx0" brushRef="#br0" timeOffset="417107.443">14312 10641 0,'0'0'0,"-25"0"31,50 0-15,25 0-16,74 50 15,670 24 17,545-49-1,-421-25-15,-348 50-1,-396-50 1,-50 0-16,-74 0 15,-26 0-15,-98-25 32,-25 0-17</inkml:trace>
  <inkml:trace contextRef="#ctx0" brushRef="#br0" timeOffset="417436.6834">14436 10666 0,'0'0'0,"-49"50"0,24-50 16,99 24-1,100-24 1,421 0-1,-173 0-15,24 0 16,26 0 0,-26 0-16,-49 25 15,-99-25 1,-75 0 0,-124 25-16,-24 0 15,-125-25 1,-148 0-1</inkml:trace>
  <inkml:trace contextRef="#ctx0" brushRef="#br0" timeOffset="417743.8667">14188 10864 0,'0'0'0,"99"0"16,100-24-16,123-26 16,547 25-1,123 25 1,-74 0 15,-546 0-15,-124-25-16,-124 25 15,-75 0-15,-74 0 16,-49 0 31</inkml:trace>
  <inkml:trace contextRef="#ctx0" brushRef="#br0" timeOffset="418012.8805">14734 10765 0,'0'0'0,"74"0"16,75 0-16,74 0 0,100-25 31,371 1-16,100 24 1,-447 0 0,-49-25-16,-75 0 15,-74 25-15,-74 0 16,-100-25 0</inkml:trace>
  <inkml:trace contextRef="#ctx0" brushRef="#br0" timeOffset="419364.4747">13022 12923 0,'0'0'0,"-24"50"16,-26 74-16,0 25 15,50 0 1,199 247 15,-125-420 0</inkml:trace>
  <inkml:trace contextRef="#ctx0" brushRef="#br0" timeOffset="419565.2113">13370 13221 0,'0'0'0,"25"0"31,74 0-15,0-25-1,25-25-15,-50 26 16,-49-51-1</inkml:trace>
  <inkml:trace contextRef="#ctx0" brushRef="#br0" timeOffset="419752.3848">13717 12948 0,'0'0'0,"-25"74"15,-24 26-15,24-1 31,25 124-15,74-99 0,-24-99-1,-25-25-15,-25-50 16</inkml:trace>
  <inkml:trace contextRef="#ctx0" brushRef="#br0" timeOffset="419901.3398">14114 13146 0,'0'0'0,"25"0"16,24 0-16,-24 0 15,49-24 1,-49-51 15</inkml:trace>
  <inkml:trace contextRef="#ctx0" brushRef="#br0" timeOffset="420031.0428">14163 13395 0,'0'0'0,"0"24"15,25 26-15,50-100 16,24-24 0</inkml:trace>
  <inkml:trace contextRef="#ctx0" brushRef="#br0" timeOffset="420368.0496">14709 13047 0,'0'0'0,"0"50"0,0-25 16,25 24-16,49 1 16,-24-25-1,24 24-15,-74 1 16,-24 0 15,-51-26-31,26 1 16,-1-25-16,25-25 15,25 1-15,0-51 16,75-123 0,-26 98-1,1-48 1,-50 48-1,-25 100 1,-25 0-16,-24 0 16,24 0-1</inkml:trace>
  <inkml:trace contextRef="#ctx0" brushRef="#br0" timeOffset="420616.668">15354 13469 0,'0'0'0,"0"25"0,0 24 16,-50 1 0,26-199-1</inkml:trace>
  <inkml:trace contextRef="#ctx0" brushRef="#br0" timeOffset="421165.228">15875 12923 0,'0'0'0,"0"75"16,0 49-1,0 49 1,25-24-16,74 25 31,0-249-15,-49-24-1,-1-50-15,-24 50 32,0 0-32,-25 0 0,-25-1 15</inkml:trace>
  <inkml:trace contextRef="#ctx0" brushRef="#br0" timeOffset="421379.9392">16520 13047 0,'0'0'0,"-25"0"0,75 0 16,49 0 0,-25-25-1,1-74 1</inkml:trace>
  <inkml:trace contextRef="#ctx0" brushRef="#br0" timeOffset="421513.3188">16718 13246 0,'0'0'0,"-24"25"0,-1-25 16,74 24 0,1-24-1,24-24 1,26-76-16</inkml:trace>
  <inkml:trace contextRef="#ctx0" brushRef="#br0" timeOffset="422011.9573">17462 12750 0,'0'0'0,"-24"0"0,-51 0 16,26 0-16,-1 24 15,0 76 1,1-26-16,49-24 16,49-26-1,26-24-15,-26-74 16,1 24-1,-25 26-15,0-1 32,-25 0-17,0 99 157,0 26-156,0-1-16,0 25 15,-25 0 1,25-50 0,0 50-1,-75-124 1,100 25-16</inkml:trace>
  <inkml:trace contextRef="#ctx0" brushRef="#br0" timeOffset="422356.4361">18132 13419 0,'0'0'0,"0"25"0,0 25 16,0-25-1,0 24-15,0 1 16,-25-50-16</inkml:trace>
  <inkml:trace contextRef="#ctx0" brushRef="#br0" timeOffset="438203.935">12998 12973 0,'0'0'0,"0"25"94,-25-1-79,0 26-15,-25 0 16,26-1-1,-1-24-15,0-25 16,25 25-16,-25-25 16,50 0 15,0-25-15,49-25-1,1-49 1,-75 149 15,-50 24-15,0 75-1,-74 50 1,100-175 0,48-73-1,1-26 1,99-73-1,-49 98 1,-51 50 0,1 0-1,-25 25-15,-25 24 16,-24 26 0,-1-1-16,1 1 15,24-75 1,50-50 15</inkml:trace>
  <inkml:trace contextRef="#ctx0" brushRef="#br0" timeOffset="438372.2574">13072 13345 0,'0'0'0,"-50"99"15,1-24-15,-1-26 16,25 1-1,25-25 1,0-50-16,50-25 16,-25-24-16,49 24 31</inkml:trace>
  <inkml:trace contextRef="#ctx0" brushRef="#br0" timeOffset="438483.7997">13122 13444 0,'0'0'0,"0"25"16,0 49-1,-50 1 1,-49 98-16,74-148 15,25-50 17,50-74-17</inkml:trace>
  <inkml:trace contextRef="#ctx0" brushRef="#br0" timeOffset="438597.5901">13196 13667 0,'0'0'0,"-50"50"16,26 0-16,-1-26 15,0 1-15,0-25 16,25-49 0</inkml:trace>
  <inkml:trace contextRef="#ctx0" brushRef="#br0" timeOffset="439695.9803">10319 13171 0,'0'0'0,"25"0"47,24 0-47,50 0 15,1 0-15,24 25 16,-50-25 0,-24-25-16,-50 0 15,24 1 1</inkml:trace>
  <inkml:trace contextRef="#ctx0" brushRef="#br0" timeOffset="439881.2094">10641 12923 0,'0'0'32,"-99"149"-32,49 74 15,26-123-15,48-1 16,1-25-1,99 25 1,-49-74 0,-51-74-1,26-26 1</inkml:trace>
  <inkml:trace contextRef="#ctx0" brushRef="#br0" timeOffset="440078.3036">11088 13196 0,'0'0'0,"24"0"32,51 0-17,24 0 1,-24-50-1,-1-24-15</inkml:trace>
  <inkml:trace contextRef="#ctx0" brushRef="#br0" timeOffset="440211.8318">11112 13444 0,'0'0'16,"25"25"-1,25-25 1,24 0-16,-24-50 15,49 26 1</inkml:trace>
  <inkml:trace contextRef="#ctx0" brushRef="#br0" timeOffset="440544.1586">11559 12948 0,'0'0'15,"0"50"-15,0-26 16,0 51-16,74 74 15,-24 74 1,-50-149 15,0-24-31,-25-50 16,-24 25-16,-1-50 16,0-25-1,1-49-15</inkml:trace>
  <inkml:trace contextRef="#ctx0" brushRef="#br0" timeOffset="440661.0677">11633 13022 0,'25'0'16,"-50"0"-16,100 0 15,-26 0-15,1 0 16,0 0-16,-26-24 16</inkml:trace>
  <inkml:trace contextRef="#ctx0" brushRef="#br0" timeOffset="441229.1846">9971 12750 0,'0'0'16,"-49"49"-16,24 50 15,0 50-15,25 25 16,25 24-16,174 150 31,-100-299 0</inkml:trace>
  <inkml:trace contextRef="#ctx0" brushRef="#br0" timeOffset="441729.2792">12055 13568 0,'0'0'0,"25"25"31,-25 25-31,0 24 15,0 0 1,-25-24-16,0 0 31</inkml:trace>
  <inkml:trace contextRef="#ctx0" brushRef="#br0" timeOffset="456865.049">19075 12824 0,'0'0'0</inkml:trace>
  <inkml:trace contextRef="#ctx0" brushRef="#br0" timeOffset="465057.4119">19645 12576 0,'0'0'0,"-24"0"16,-1-25-1,0 0 1,0 25 15,-49-24-15,-26-1-1,51 25 1,-50 25 0,24-1-1,26 26 1,-1-25 0,0 74-1,26 25 1,24-50-1,49-49 17,75 50-17,0 24 1,-25 25 0,-99 0-1,0-50 1,-74 75-1,0-50 1,-50-49 0,49-25-1,26-25-15,-26 0 16,1-50-16,49 25 16,-74-24-1,99 24 16</inkml:trace>
  <inkml:trace contextRef="#ctx0" brushRef="#br0" timeOffset="469249.7005">19893 12998 0,'0'0'0,"-24"0"16,48 0 0,26 0-1,24 0-15,1 0 16,24 0-1,-25 24-15,-49-24 16,0 25 0,-25-50-1</inkml:trace>
  <inkml:trace contextRef="#ctx0" brushRef="#br0" timeOffset="469385.3085">19993 13320 0,'0'0'0,"24"0"16,26 0-16,49 0 16,-24 0-16,-75-49 15,99 49 17</inkml:trace>
  <inkml:trace contextRef="#ctx0" brushRef="#br0" timeOffset="470449.0488">21282 12526 0,'0'0'0,"-49"0"16,-50 0-16,24 0 15,-24 25-15,0 25 31,0 570 1,347-198-1,272-522 0,-321-197-15,-125-26-1,-74 150 1,-24-125 0,-101 174-1,-73 149 1,49 49 15,100-24-15,24-25-1,50 24-15</inkml:trace>
  <inkml:trace contextRef="#ctx0" brushRef="#br0" timeOffset="470744.7569">22671 12254 0,'0'0'0,"25"0"0,25 49 16,-50 50-16,25 25 15,-25 248 16,-124 25-15,49-198 0,1-75-16,-1-25 15,1-25 1</inkml:trace>
  <inkml:trace contextRef="#ctx0" brushRef="#br0" timeOffset="488714.6703">10344 15553 0,'0'0'0,"-25"0"16,0 0-16,0 24 16,25 26-1,-25 74 1,1 0-16,24 248 31,173-149 16,-74-347-31</inkml:trace>
  <inkml:trace contextRef="#ctx0" brushRef="#br0" timeOffset="489409.129">10666 15875 0,'0'25'31,"50"-25"-31,24 0 16,25 0-16,-24 0 16,-51 0-1</inkml:trace>
  <inkml:trace contextRef="#ctx0" brushRef="#br0" timeOffset="489663.7318">10939 15553 0,'0'0'0,"-25"24"15,0 51 1,0 148-1,75 0 1,49-74 0,-49-124-1,24 0 1,-74-75 0,50 25-1</inkml:trace>
  <inkml:trace contextRef="#ctx0" brushRef="#br0" timeOffset="491345.0712">11336 15677 0,'0'0'0,"49"0"15,1 0 1,24 0-1,1 0-15,-1 0 16,-99 0 0</inkml:trace>
  <inkml:trace contextRef="#ctx0" brushRef="#br0" timeOffset="491495.1477">11435 15925 0,'0'0'0,"50"0"15,24 0 1,0 0-16,-49-25 31,74 25-31</inkml:trace>
  <inkml:trace contextRef="#ctx0" brushRef="#br0" timeOffset="493130.5813">11931 15503 0,'0'0'16,"25"0"31,24 0-32,-24 25-15,25-25 16,-1 74-1,-24 25-15,-74 348 32,-150-174 15,224-273-16,0-25-16,124-25 1,0 1 0,-100 24-1,-24 25 1,25 0-16</inkml:trace>
  <inkml:trace contextRef="#ctx0" brushRef="#br0" timeOffset="493326.0604">12824 16247 0,'0'0'0,"0"74"32,0 26-17,-25-1 1,0-25-1,1-148-15</inkml:trace>
  <inkml:trace contextRef="#ctx0" brushRef="#br0" timeOffset="494060.4524">13395 15627 0,'0'0'0,"-50"0"16,100 25 15,24-25-31,25 25 16,25-25 0,25 0-16,-75 0 15,-24-25-15,-25-74 31</inkml:trace>
  <inkml:trace contextRef="#ctx0" brushRef="#br0" timeOffset="494258.5066">13816 15304 0,'0'0'0,"-99"199"31,74-25-31,0-1 16,50 100-1,124-149 1,-75-99 0,-24-25-1,24-99 1</inkml:trace>
  <inkml:trace contextRef="#ctx0" brushRef="#br0" timeOffset="494556.5367">14337 15677 0,'50'0'31,"24"-25"-31,1 0 16,-1 0-1,-49 25-15,24-99 31</inkml:trace>
  <inkml:trace contextRef="#ctx0" brushRef="#br0" timeOffset="494681.5385">14362 16073 0,'0'0'0,"25"0"16,49 0-16,1-49 15,-26-26 1</inkml:trace>
  <inkml:trace contextRef="#ctx0" brushRef="#br0" timeOffset="495807.0195">15007 15304 0,'0'0'0,"-25"25"16,0 50-1,0 49-15,25-25 16,0-25-1,0-24-15,0 0 16,50-50-16,24 24 16,1 1-1,-1-25-15,75-99 32,-124 49-17</inkml:trace>
  <inkml:trace contextRef="#ctx0" brushRef="#br0" timeOffset="495924.2221">15280 15503 0,'-25'50'15,"50"-100"-15,-100 372 16,75-173-16,0 0 16,0-50-1,0-74 1</inkml:trace>
  <inkml:trace contextRef="#ctx0" brushRef="#br0" timeOffset="496091.8642">15677 16197 0,'0'0'0,"0"25"15,0 50-15,0 74 31,-25-125-15,0-73-16</inkml:trace>
  <inkml:trace contextRef="#ctx0" brushRef="#br0" timeOffset="497005.9528">16222 15503 0,'0'0'0,"0"25"31,25 74-15,-25 0-16,50 50 15,-26 0 1,26-25-16,0-75 16,-1-24-1,-24-25-15,0-25 16,149-471 15,-100 174 0,-74 173-15</inkml:trace>
  <inkml:trace contextRef="#ctx0" brushRef="#br0" timeOffset="497343.1867">17066 15776 0,'0'0'0,"49"0"15,26-25 1,24-25-16,25 26 31,-99 24-15</inkml:trace>
  <inkml:trace contextRef="#ctx0" brushRef="#br0" timeOffset="497473.5612">17115 15999 0,'0'0'0,"50"25"16,-1-25-1,100-50 1,-50 25 0</inkml:trace>
  <inkml:trace contextRef="#ctx0" brushRef="#br0" timeOffset="497984.3799">17884 15131 0,'0'0'0,"-49"99"0,-26 75 15,1 272 17,297 25-1,-25-644 0,-421-50 0,174 223-15,-1 0-16,25 24 16</inkml:trace>
  <inkml:trace contextRef="#ctx0" brushRef="#br0" timeOffset="498221.5567">18678 16024 0,'0'0'0,"-25"25"15,25 74 1,-49 124-1,24-173 1</inkml:trace>
  <inkml:trace contextRef="#ctx0" brushRef="#br0" timeOffset="498757.8772">19645 15329 0,'0'0'0,"-74"0"16,-1 75-16,26-1 15,24 1 1,248 123 15,-123-49 0,-200-50-15,-24-49 0,50-50-1,74-100 1</inkml:trace>
  <inkml:trace contextRef="#ctx0" brushRef="#br0" timeOffset="498953.9375">20166 15602 0,'25'0'31,"49"-25"-15,1 25-16,-1 0 15,-148-49 1</inkml:trace>
  <inkml:trace contextRef="#ctx0" brushRef="#br0" timeOffset="499104.7421">20141 15925 0,'0'0'0,"50"0"31,24 0-31,26 0 15,-51-50 17,75 50-32</inkml:trace>
  <inkml:trace contextRef="#ctx0" brushRef="#br0" timeOffset="499840.7241">21208 15429 0,'0'0'0,"-99"49"16,0 50-16,49 50 15,0-25-15,50 25 16,50-50-1,570-124 17,-347-347-1,-347 174-15,-125 99-1,100 99 1,0 0-16,24 49 15,50 1 1,1-50 0</inkml:trace>
  <inkml:trace contextRef="#ctx0" brushRef="#br0" timeOffset="500249.2109">23068 14585 0,'0'0'0,"25"0"16,-25 75 0,0 49-1,0 223 1,-25 99-1,-74-74 1,50-223 0,-26-25-16,-24-25 15,24-24 1</inkml:trace>
  <inkml:trace contextRef="#ctx0" brushRef="#br0" timeOffset="501551.549">8062 16049 0,'0'0'0,"49"0"32,50 0-32,1 24 15,321-48 17,-272-26-17,-50-74 1</inkml:trace>
  <inkml:trace contextRef="#ctx0" brushRef="#br0" timeOffset="501844.5718">8781 15577 0,'0'0'0,"-25"0"0,75 50 31,49-25-31,50 0 16,-25 24 0,-50 1-16,-24 24 15,-50 1-15,0 24 16,-149 99 0,75-123-1,-150-26 1,150-49 31</inkml:trace>
  <inkml:trace contextRef="#ctx0" brushRef="#br0" timeOffset="507472.9284">15056 15156 0,'0'0'0,"25"0"16,-25 24 15,0 26-15,0 24-16,-25 75 15,-24 25-15,-26 0 16,26-26 0,49-48 15,273-497 0,-149 174-15,-100 173-1,-24 124 1,-99 224 0,25-25-1,49-199 1,25-49-1,25-50 1,24-74 0,125-199-1,-25 1 1,-124 272 0,-25 124-1,-124 248 1,0-24-1,124-199 1,0-75 0,74-222-1,1-50 1,-26 123 0,-24 125 15,-75 124-31,-24 25 15,49-1-15,0-49 16,0-99 0</inkml:trace>
  <inkml:trace contextRef="#ctx0" brushRef="#br0" timeOffset="508228.507">15553 14585 0,'0'0'0,"-25"0"31,25 25-31,0 25 16,25 24-16,-1 25 15,1 25-15,25-25 16,-25-24 0,-25 24-1,-75-99 16,-74-149 1</inkml:trace>
  <inkml:trace contextRef="#ctx0" brushRef="#br0" timeOffset="508364.2078">15627 14734 0,'74'0'16,"-148"0"-16,198 0 15,-74 0-15,-1 0 16,-49 0 0,50 0-1</inkml:trace>
  <inkml:trace contextRef="#ctx0" brushRef="#br0" timeOffset="510409.8768">22151 15503 0,'-50'0'0,"25"0"16,25 25 0,50-25-16,-1 25 15,26-25-15,24 0 16,0-249 15</inkml:trace>
  <inkml:trace contextRef="#ctx0" brushRef="#br0" timeOffset="510560.2393">22349 15230 0,'0'0'0,"0"25"15,-25 49-15,-24 150 32,49-100-17,0-50 1,24-74-1</inkml:trace>
  <inkml:trace contextRef="#ctx0" brushRef="#br0" timeOffset="511342.4275">22572 15056 0,'0'0'0,"0"50"31,-25 74-31,1 25 15,-1 0-15,25-25 16,25-50 0,24-24-16,1-50 15,-25-25 1,24-25-16,-198-98 47,50 148-16,99 24-31</inkml:trace>
  <inkml:trace contextRef="#ctx0" brushRef="#br0" timeOffset="512621.6843">19422 16470 0,'0'0'0,"74"0"31,1 0-31,49 0 15,0 0 1,25 0-16,-25-24 16,-25-1-16,-74-50 31</inkml:trace>
  <inkml:trace contextRef="#ctx0" brushRef="#br0" timeOffset="513076.9659">19943 16520 0,'0'0'0,"-25"0"15,-24 50 1,-26-1 0,-24 26-1,0-26 1,74-49 0,50 25-1,74 25 1,99-50-1,-74 0 1,-99-25 0,-25 0-1,-25-49 1,1 24 0,-51-24-16</inkml:trace>
  <inkml:trace contextRef="#ctx0" brushRef="#br0" timeOffset="516484.8284">22299 16073 0,'0'0'0,"50"-24"0,24-1 16,1 0 0,49 25-1</inkml:trace>
  <inkml:trace contextRef="#ctx0" brushRef="#br0" timeOffset="516909.5639">22523 16173 0,'0'0'0,"-50"24"16,0 51-1,1-1-15,-1-24 16,50-25-16,-25 0 16,50-25 15,149 49-16,24-223 32,-198 75-31,-49 99 0,-26-49-16,26-75 15</inkml:trace>
  <inkml:trace contextRef="#ctx0" brushRef="#br0" timeOffset="524879.3966">8781 17388 0,'0'0'0,"25"25"47,49-25-47,-24 25 15,148-25 1,-99 24 0,75-24-1,-100-99 1</inkml:trace>
  <inkml:trace contextRef="#ctx0" brushRef="#br0" timeOffset="525095.7252">9500 17214 0,'0'0'0,"50"25"16,24 0-1,-24 25 1,49 98 0,-149 76-1,-98-75 1,73-125-1,-49-48 1,149 24 0</inkml:trace>
  <inkml:trace contextRef="#ctx0" brushRef="#br0" timeOffset="525362.1948">10443 17090 0,'0'0'0,"-75"50"16,26 74-1,-26 25-15,51 25 16,24-26-16,24-24 15,100-24 1,-74-100 0,74 24-16</inkml:trace>
  <inkml:trace contextRef="#ctx0" brushRef="#br0" timeOffset="525613.4742">10815 17611 0,'0'0'0,"49"25"31,26 0-31,24-25 16,25-25 0,-25-24-16,-74-51 15</inkml:trace>
  <inkml:trace contextRef="#ctx0" brushRef="#br0" timeOffset="525795.1501">11237 17314 0,'0'0'0,"-75"24"16,25 100-16,1 1 16,-1 48-1,25 50 1,75-123 0,0-100-1,-75-25-15</inkml:trace>
  <inkml:trace contextRef="#ctx0" brushRef="#br0" timeOffset="525978.1222">11708 17363 0,'0'0'16,"25"25"-1,-25 0 1,49-25-16,26 0 15,-26-50 1,26 50 0</inkml:trace>
  <inkml:trace contextRef="#ctx0" brushRef="#br0" timeOffset="526111.7704">11807 17661 0,'0'0'0,"0"25"16,25-25-1,24 0 1,51-50 0,-51-49-1</inkml:trace>
  <inkml:trace contextRef="#ctx0" brushRef="#br0" timeOffset="526494.817">12378 17239 0,'0'0'0,"24"0"16,26 25-1,49 49 1,-74 75 0,-124 50-1,-75-50 1,100-100 0,49-24-16,50-25 31,74 25-16,0-25-15,75 0 16,-125-50 0,1 50-1</inkml:trace>
  <inkml:trace contextRef="#ctx0" brushRef="#br0" timeOffset="526711.0434">13171 17835 0,'0'0'0,"25"0"16,-25 173-1,-25-98 1,-49 24-1,-1-124 1</inkml:trace>
  <inkml:trace contextRef="#ctx0" brushRef="#br0" timeOffset="527421.3858">13791 17587 0,'0'0'0,"50"24"0,49-24 15,25 25-15,50-25 16,-25 0 0,0-49-16,-50-1 15,-25 25 1</inkml:trace>
  <inkml:trace contextRef="#ctx0" brushRef="#br0" timeOffset="527609.7668">14263 17438 0,'0'0'0,"-50"99"0,25 50 15,25 0 1,0 49-1,124-124 1,-49-98 0,-1-1-16</inkml:trace>
  <inkml:trace contextRef="#ctx0" brushRef="#br0" timeOffset="527743.9153">14759 17587 0,'0'0'0,"99"-25"16,-49 25-1,24 0-15,75 0 16,-100 0 0,-49-25-1</inkml:trace>
  <inkml:trace contextRef="#ctx0" brushRef="#br0" timeOffset="527861.5684">14982 17785 0,'0'0'16,"0"25"-1,25 0-15,24-1 16,26-24 0,24-24-16,-25-100 15</inkml:trace>
  <inkml:trace contextRef="#ctx0" brushRef="#br0" timeOffset="528242.8148">15726 17413 0,'0'0'0,"0"49"0,0 51 16,50 24-1,24 0 1,-49-50 15,-174 1-15,75-51-1,-25 1-15,49-25 16,50-49 0,25-1-16,49-49 15,100-124 1,-75 24 0,-99 125-1,-74-26 1,24 100-1,-24 25 1,49 0 0,0-25-1</inkml:trace>
  <inkml:trace contextRef="#ctx0" brushRef="#br0" timeOffset="528459.3267">16098 17785 0,'0'0'0,"25"25"0,-25 24 16,0 100-1,0-74 1,-74-51-1,49 1 1</inkml:trace>
  <inkml:trace contextRef="#ctx0" brushRef="#br0" timeOffset="529357.4786">16818 17239 0,'0'0'0,"-25"0"31,25 50-31,-25 74 16,25 74-16,0 26 16,25-76-16,24-48 15,1-51 1,24-49-16,1-25 16,24-74-16,75-347 46,-150 297-46,-24-74 32,0 247-17</inkml:trace>
  <inkml:trace contextRef="#ctx0" brushRef="#br0" timeOffset="529545.05">17537 17537 0,'0'0'0,"74"0"31,1-25-31,173-49 16,-149 24 15</inkml:trace>
  <inkml:trace contextRef="#ctx0" brushRef="#br0" timeOffset="529675.1677">17760 17785 0,'0'0'0,"25"50"16,49-50 0,1-25-1,-1-124 1</inkml:trace>
  <inkml:trace contextRef="#ctx0" brushRef="#br0" timeOffset="529956.9616">18529 17140 0,'0'0'0,"-25"-25"15,-49 75 1,24 24 0,-24 50-16,49 50 31,75-174-16,98-99 1,1-75 0,-124 124-1,0 50 1,-75 100 0,-24 173-1,24 49 1,25-223-1,25-124 1</inkml:trace>
  <inkml:trace contextRef="#ctx0" brushRef="#br0" timeOffset="530140.7738">18802 17909 0,'0'0'15,"-50"74"1,1 1-16,-1 24 16,25-49-1,-24-26 1,74-24-16</inkml:trace>
  <inkml:trace contextRef="#ctx0" brushRef="#br0" timeOffset="530889.6559">20042 17413 0,'0'0'15,"-49"0"-15,-1 0 16,-49 25-16,24 74 16,1 0-16,49-24 15,75-26 1,24-49 0,25 25-16,1 0 15,-26 24-15,-74 125 47,-273-25-16,224-199-15,49-198 0</inkml:trace>
  <inkml:trace contextRef="#ctx0" brushRef="#br0" timeOffset="531123.6224">20464 17661 0,'0'0'0,"49"0"0,26-25 31,123 25-15,-148 0-1,-50-25-15</inkml:trace>
  <inkml:trace contextRef="#ctx0" brushRef="#br0" timeOffset="531241.0948">20439 17884 0,'0'0'0,"-25"0"16,100 0-1,24 25 1,75-50 0,-100 0-1</inkml:trace>
  <inkml:trace contextRef="#ctx0" brushRef="#br0" timeOffset="531756.791">21456 17264 0,'0'0'0,"-74"0"0,-1 50 16,1 24-1,24 0-15,25-24 0,50-25 16,50 0 0,-1-25-16,0 25 15,1-1-15,-50 1 16,-1 25-16,-48 24 15,-175 125 17,75-175-17,124-222 1</inkml:trace>
  <inkml:trace contextRef="#ctx0" brushRef="#br0" timeOffset="531923.0598">21704 17735 0,'0'0'0,"0"25"0,-25 74 15,0 1 1,1 73 0,24-123-1,0-100-15</inkml:trace>
  <inkml:trace contextRef="#ctx0" brushRef="#br0" timeOffset="532255.4152">21952 17636 0,'0'0'0,"50"25"15,99 0 1,-1-124 15,-98 49-31</inkml:trace>
  <inkml:trace contextRef="#ctx0" brushRef="#br0" timeOffset="532354.8196">22299 17363 0,'0'0'16,"-74"124"-1,49 0 1,-49 174 15,49-248-31</inkml:trace>
  <inkml:trace contextRef="#ctx0" brushRef="#br0" timeOffset="532604.5299">22696 17314 0,'0'0'0,"-25"0"15,-24 24-15,-1 51 16,1-26 0,49 1-16,49 25 15,26-51 1,-1 1-16,-49 25 16,-25 74-1,-149 0 1,75-99-1,24-25 1,25 0 0,0-149-16</inkml:trace>
  <inkml:trace contextRef="#ctx0" brushRef="#br0" timeOffset="533037.992">22994 17711 0,'0'0'0,"25"0"0,24 0 15,1 124 16,-199 24 1,174-98-1,149-149 0</inkml:trace>
  <inkml:trace contextRef="#ctx0" brushRef="#br0" timeOffset="533270.7768">23688 17140 0,'0'0'0,"25"25"15,0 24 1,0 51-16,-25-1 15,0 25-15,0 25 16,-50 99 0,-99-99-1,75-100 1,-25-49 0</inkml:trace>
  <inkml:trace contextRef="#ctx0" brushRef="#br0" timeOffset="540870.3101">20092 9203 0,'0'0'0,"-25"24"31,-25 51-31,1-1 15,-26 25 1,-24-24-16,25-1 16,-25-49-16,74 0 31</inkml:trace>
  <inkml:trace contextRef="#ctx0" brushRef="#br0" timeOffset="541013.9211">20042 9426 0,'0'0'0,"50"25"16,-1 24 0,26 1-1,98-1 1,-123-98 0</inkml:trace>
  <inkml:trace contextRef="#ctx0" brushRef="#br0" timeOffset="541189.7506">19943 9773 0,'0'0'0,"-25"0"15,50 0 1,49 25-16,26-25 16,-1 0-1,-124 74 16</inkml:trace>
  <inkml:trace contextRef="#ctx0" brushRef="#br0" timeOffset="541380.2757">19993 9996 0,'0'0'16,"-100"50"-16,100-25 31,25 0-15,25-25-1,-1 24 1,-49 1-1,-49 74 1,24-99 0,0 0-1,25-74-15</inkml:trace>
  <inkml:trace contextRef="#ctx0" brushRef="#br0" timeOffset="541782.1265">20910 9128 0,'0'0'0,"0"75"0,-49 24 16,-1-25 0,25 50-1,149-124 1,-49-74-1,24-1-15,-49 1 16,-1 49-16,-74 25 31,-74 75-15,25-1-16,-1 0 16,26-49-16,24-25 15,50 0 16,24 0-15,26-25-16,98 1 31,-123 24-15,-100 49 0,-24 26-1</inkml:trace>
  <inkml:trace contextRef="#ctx0" brushRef="#br0" timeOffset="541912.6044">20861 9773 0,'-75'50'31,"150"-100"-31,-150 124 0,125-74 16,24 0-1,125-99 1,-150 50 0,-24-100-1</inkml:trace>
  <inkml:trace contextRef="#ctx0" brushRef="#br0" timeOffset="542045.237">21059 9475 0,'0'0'16,"-49"100"-1,24 24-15,0 24 16,25-48 0,0 24-1,50-224 1</inkml:trace>
  <inkml:trace contextRef="#ctx0" brushRef="#br0" timeOffset="542178.3398">21258 9649 0,'0'0'0,"-25"99"16,-25 25-16,-24 50 16,-1-75-1,51 0-15</inkml:trace>
  <inkml:trace contextRef="#ctx0" brushRef="#br0" timeOffset="542628.422">20489 10914 0,'0'0'0,"-50"74"0,-24 26 16,24 24-1,50-25 1,25-49-16,49-50 16,50 0-16,0-100 15,-24-98 1,-100 148-1,-100 25 1,-24 75 0,99 0-1,25-1 1</inkml:trace>
  <inkml:trace contextRef="#ctx0" brushRef="#br0" timeOffset="542809.1467">21084 10889 0,'0'0'0,"-74"0"0,-1 25 31,1 173-15,99 26 0,24-175-1,1-49-15,-1 0 16,1-124-1</inkml:trace>
  <inkml:trace contextRef="#ctx0" brushRef="#br0" timeOffset="542941.1436">21208 11013 0,'0'0'0,"0"50"0,0 49 16,-25-24-1,25-1-15,25-49 31</inkml:trace>
  <inkml:trace contextRef="#ctx0" brushRef="#br0" timeOffset="543101.2302">21654 10914 0,'0'0'0,"25"25"15,-25 49 1,-49 174-1,-1-148 1,0-26-16,-98-49 16</inkml:trace>
  <inkml:trace contextRef="#ctx0" brushRef="#br0" timeOffset="557669.5054">24309 1513 0,'-25'0'31,"0"0"-31,0 25 16,0-25-1,1 49-15,-1-24 16,0 0-16,0 25 15,0-1 1,-148 398 15,24 223 1,99-150-1,25-197 0,-24-1-15,24 50-1,25-223 1,0 124 0,0-25-1,0-124 1,0 99-1,25-123-15,0-1 16,24-25-16,1 1 16,74 24-1,-99-74 1,0 0-16,-1-25 16,26-50 15</inkml:trace>
  <inkml:trace contextRef="#ctx0" brushRef="#br0" timeOffset="558582.6656">27285 1488 0,'0'0'0,"0"50"31,0 24-16,0 1-15,0 49 16,0 25-16,25 49 16,25 422 15,-50-198-15,0-25-1,-25-199 1,-25 125-1,-24-75 17,24-75-17,1-24 1,-1-75 0,-49 75-1,24-99 1,-49-50-1</inkml:trace>
  <inkml:trace contextRef="#ctx0" brushRef="#br0" timeOffset="562343.0586">11658 16768 0,'0'0'0,"0"-25"93,-25 25-77,1 0 0,-1-25-16,-25 25 15,25 0 16,1 0-15,-1 0 15,0 0-31,0 0 32,0 0-17,1 0 1,-1 0-1,-25 0 1,1 0 0,24 0 15,0 0-15,0 0-1,-25 0 1,1 0-1,24 0 1,0-24 0,0 24-1,1 0 1,-1 0 0,0 0-1,0 0 1,-49 0-1,24 0 1,1 24 0,24-24-1,-25 0 17,25 0-17,1 0 1,-1 0-1,0 25 1,0-25 0,0 0-16,-49 50 15,24-50 1,1 25-16,-1-25 16,-49 49-1,74-49 1,0 25-16,1-25 15,24 25 1,-25-25 0,25 25-16,-50 49 15,25-24 17,0-1-17,1-24-15,24 0 16,-25 0-1,-25 74 1,25 25 0,25-75-1,0 51 1,0 24 0,25 25-1,25-1 1,-25-48-1,-1-1 1,1-25 0,25 50-1,-50-74 1,25-1 0,-25-24-1,25 0 1,-1 0-1,-24 0 1,50-25 0,24 49-1,26 1 1,73 0 0,26-26-1,49 1 1,-25-25-1,0 0 1,-49 0 0,24-25-1,-24 1 17,-1-1-17,-98 25 1,-1 0-16,-24 0 15,24-25-15,-49 25 0,25-25 16,-1 0 0,1 1-1,0-1 1,-1 0 0,1-25-1,-25 25-15,-25 1 16,24 24-16,-24-25 15,25 0 1,25-25 0,-50 1-1,25-1 1,-25 1 0,24-26-16,-24 50 0,0-24 15,0-26 1,0-73-1,25-76 1,-25 51 0,0 123-1,0 0-15,0 26 16,0-26-16,0 0 16,0 1-1,0-26 1,-25 51-1,1-1 1,-1 0 0,0 0-1,-25-24 17,-24 24-17,49 25 1,-24-25-1,24 25-15,-25-25 16,25 25-16,-24 0 16,-50-25-1,24 25 1,1-24-16,24-1 16,0 0-16,-24 25 15,24-25-15,1 0 16,-50 25-1,24-24 1,-74 24 0,25-25-1,75 25 1,-1 0 0,-49 0-1,74 0-15,0 0 16,1 0-1,-1-25 1,0-99-16</inkml:trace>
  <inkml:trace contextRef="#ctx0" brushRef="#br0" timeOffset="572333.7367">27087 3944 0,'0'0'0,"-25"0"15,50 0 16,24 0-15,26 0-16,49 25 16,25-25-1,24 0-15,-24 25 16,-25-25 0,-50-25 15,-74-25-31</inkml:trace>
  <inkml:trace contextRef="#ctx0" brushRef="#br0" timeOffset="572516.9139">28004 3770 0,'0'0'0,"-24"0"0,48 0 16,1 25-1,25 0 1,0 25-16,-50 24 15,0 0-15,-25 1 16,-75 49 0,26-99-1,24-1 1,1-73-16</inkml:trace>
  <inkml:trace contextRef="#ctx0" brushRef="#br0" timeOffset="576596.0111">28823 1885 0,'0'0'0,"-25"0"15,0 25 1,-24 74 0,-1 50-16,1 0 15,24 24-15,0 76 16,0-26-1,0 50-15,25-1 16,0 1-16,0 546 47,50-75-16,49-521-15,-49-198-1,49-50-15,0 0 16</inkml:trace>
  <inkml:trace contextRef="#ctx0" brushRef="#br0" timeOffset="577114.4661">31080 2108 0,'0'0'0,"0"75"0,25 49 16,0 49-16,0 1 16,-1 25-1,1 24-15,-25 25 16,0 0 0,-74 670 15,-100-472 0,1-297-15,148-99-1</inkml:trace>
  <inkml:trace contextRef="#ctx0" brushRef="#br0" timeOffset="577960.7238">28873 4366 0,'0'0'0,"49"0"47,26 0-47,74 24 16,49 26-16,25 0 15,50-26 1,0-24-16,-25 0 16,50-74 15,-323 49-16</inkml:trace>
  <inkml:trace contextRef="#ctx0" brushRef="#br0" timeOffset="578360.3305">29021 3051 0,'0'0'0,"50"0"31,49 0-15,75 0-16,0 0 16,49 0-1,447 0 16,-249 0 1,-421 25-17</inkml:trace>
  <inkml:trace contextRef="#ctx0" brushRef="#br0" timeOffset="579041.4057">29071 4812 0,'0'0'0,"50"25"31,49-25-31,0 0 16,0 0 0,-49-25-16,-50-74 15</inkml:trace>
  <inkml:trace contextRef="#ctx0" brushRef="#br0" timeOffset="579210.3244">29071 4911 0,'0'50'16,"0"-100"-16,0 274 16,25-175-16,25 1 15,-1-1-15,26-49 16,-26 0-1,1-74 1</inkml:trace>
  <inkml:trace contextRef="#ctx0" brushRef="#br0" timeOffset="579343.2712">29542 4911 0,'0'0'0,"-49"0"16,-50 50-1,24 0 1,-49 24-1,99-74 1</inkml:trace>
  <inkml:trace contextRef="#ctx0" brushRef="#br0" timeOffset="579442.716">29270 5085 0,'74'25'31,"-148"-50"-31,198 124 0,-75-74 16,100 49-1,-99-74 1,-1-74-1</inkml:trace>
  <inkml:trace contextRef="#ctx0" brushRef="#br0" timeOffset="579689.747">29964 4787 0,'0'0'0,"-25"-74"46</inkml:trace>
  <inkml:trace contextRef="#ctx0" brushRef="#br0" timeOffset="579830.0595">29815 5110 0,'0'0'0,"0"74"0,0 1 15,0-26 1,0-24-1,-74-75 1</inkml:trace>
  <inkml:trace contextRef="#ctx0" brushRef="#br0" timeOffset="579992.3874">30212 4862 0,'0'0'0,"0"49"15,0 51-15,0-1 16,-25 74-1,0-123 1,-24-50 0,24 50-1</inkml:trace>
  <inkml:trace contextRef="#ctx0" brushRef="#br0" timeOffset="580121.6453">30038 5110 0,'0'0'0,"-24"0"15,24 49-15,-25 1 16,0 0 0,75-75 15</inkml:trace>
  <inkml:trace contextRef="#ctx0" brushRef="#br0" timeOffset="580309.5212">30460 4738 0,'0'0'0,"0"74"15,-25-24-15,1 24 16,24 25 0,0-74 15,0-74-31</inkml:trace>
  <inkml:trace contextRef="#ctx0" brushRef="#br0" timeOffset="580596.5678">30485 4887 0,'0'0'0,"-25"24"0,25 1 16,25 25 15,99-25-16,-50-25 1,-24-75-16,-25 50 16</inkml:trace>
  <inkml:trace contextRef="#ctx0" brushRef="#br0" timeOffset="580725.1928">30584 4837 0,'0'0'15,"-25"74"-15,-24 125 16,24-100-16,25-49 15,0-1 1,-25-49 0</inkml:trace>
  <inkml:trace contextRef="#ctx0" brushRef="#br0" timeOffset="580841.1683">30336 5234 0,'0'0'15,"25"0"1,0 0-1,99-25 1,-75-49 0</inkml:trace>
  <inkml:trace contextRef="#ctx0" brushRef="#br0" timeOffset="581074.5559">30882 4986 0,'0'0'0,"-50"49"16,1 1-1,24 0 1,50-50 0,49-100-1,-49 100 1,-25 50 0,-50 49 15,-24-74-16,74-99-15</inkml:trace>
  <inkml:trace contextRef="#ctx0" brushRef="#br0" timeOffset="583055.9593">29071 1910 0,'0'0'0,"-25"25"15,50 0-15,25-1 16,24 1 0,50-25-16,-25-49 15,-24 24-15,-26-25 16,-49 25-16,-24-24 16</inkml:trace>
  <inkml:trace contextRef="#ctx0" brushRef="#br0" timeOffset="583139.9929">29344 1910 0,'-50'50'15,"100"-100"-15,-298 422 32,173-223-32,26-25 15,24-50 1,-25-49 0</inkml:trace>
  <inkml:trace contextRef="#ctx0" brushRef="#br0" timeOffset="583322.6986">29468 2282 0,'0'0'0,"50"0"0,-1 25 15,1 24 1,-25-24-16,-25 0 16,0 25-1,-25-26-15,-74 26 16,99-75-1</inkml:trace>
  <inkml:trace contextRef="#ctx0" brushRef="#br0" timeOffset="583473.043">29617 2133 0,'0'0'0,"-25"99"0,-49 25 15,-26-24 1,26-1-16,49-50 15,-24-24-15,49 0 32</inkml:trace>
  <inkml:trace contextRef="#ctx0" brushRef="#br0" timeOffset="583805.4919">29939 1935 0,'0'0'0,"-25"74"0,25 1 16,0-26-16,0-24 16,25-25-1,-25-50 1</inkml:trace>
  <inkml:trace contextRef="#ctx0" brushRef="#br0" timeOffset="583960.9944">30287 1885 0,'0'25'0,"0"-50"0,-25 124 15,-25 1 1,25-26 0,-24 0-16,-1-24 15,50-100 16,0-24-31,0-25 16</inkml:trace>
  <inkml:trace contextRef="#ctx0" brushRef="#br0" timeOffset="584138.6819">30212 1662 0,'0'0'0,"-50"74"0,1 50 15,-26 50-15,-24-25 32,25 0-32,-1-50 15,26-25-15,24-24 16</inkml:trace>
  <inkml:trace contextRef="#ctx0" brushRef="#br0" timeOffset="584238.962">29914 2456 0,'0'0'0,"50"0"15,24 24-15,26 26 16,24 24 0,-50-98-1</inkml:trace>
  <inkml:trace contextRef="#ctx0" brushRef="#br0" timeOffset="584545.8684">30832 1935 0,'0'0'16,"-25"49"-1,-49 26-15,0-1 16,-1-24 0,-24-1-1,49-24 1,75-50-1,25 1 1,-1-1 0,1 25-1,-25 25-15,24-25 16,-24 24-16,0-24 16,0-74 15</inkml:trace>
  <inkml:trace contextRef="#ctx0" brushRef="#br0" timeOffset="584817.8621">30807 2084 0,'-74'24'15,"148"-48"-15,-222 222 16,123-99-16,-25 0 16,50-24-1,0-26 1,-25-73-1,1-51 1,-1 50 0,0 25-1,25 25 17,0 0-32,25 0 15,0-25-15,-1-25 16,51 0-1</inkml:trace>
  <inkml:trace contextRef="#ctx0" brushRef="#br0" timeOffset="585087.2653">30807 2282 0,'0'0'0,"-24"50"0,24-1 15,-25 1 1,50-75-1,24-25 1,50-24 0,-74 74-1,-25 50 1,0-1-16,0 1 16,0-1-16,0-24 15,-25-74 16,1 49-15</inkml:trace>
  <inkml:trace contextRef="#ctx0" brushRef="#br0" timeOffset="585325.265">30659 2307 0,'-25'0'0,"-25"25"16,1 49-1,-1-24-15,0-1 16,26-24-16,-1-75 31</inkml:trace>
  <inkml:trace contextRef="#ctx0" brushRef="#br0" timeOffset="585454.024">30683 2456 0,'0'0'16,"25"0"-16,50 0 15,-26 24-15,1 1 16,-1-25-1</inkml:trace>
  <inkml:trace contextRef="#ctx0" brushRef="#br0" timeOffset="586325.9932">28972 3770 0,'0'0'0,"-25"25"16,75 0 0,24-25-1,25 0-15,1-25 16,-26-24-16,-24-51 31</inkml:trace>
  <inkml:trace contextRef="#ctx0" brushRef="#br0" timeOffset="586486.1571">29220 3597 0,'0'0'16,"-74"173"-1,74-24-15,0-50 16,49 50-1,1-124 1,-25-25 0,49-25-16</inkml:trace>
  <inkml:trace contextRef="#ctx0" brushRef="#br0" timeOffset="586635.3788">29666 3522 0,'0'0'0,"0"25"15,0 0 1,0 0-16,-24 24 16,-1-24-1,0-75 1</inkml:trace>
  <inkml:trace contextRef="#ctx0" brushRef="#br0" timeOffset="586754.9774">29592 3845 0,'0'0'0,"0"25"15,0 24 1,-25 26 0,50-199 15</inkml:trace>
  <inkml:trace contextRef="#ctx0" brushRef="#br0" timeOffset="587113.3901">29815 3770 0,'0'0'0,"-25"25"15,1 25-15,-1-1 16,0 51 0,25-76-1,74-98 17,-49 0-17,25 24 1,-50 100-1,0 24 1,-25 25 0,25-74-1,25-25 1,0-74 0,-1 49-1,-24 50 16,25-1-15,-50-24 0,25 25-1</inkml:trace>
  <inkml:trace contextRef="#ctx0" brushRef="#br0" timeOffset="587334.0828">30038 3646 0,'0'0'0,"25"0"47,-50 0-16</inkml:trace>
  <inkml:trace contextRef="#ctx0" brushRef="#br0" timeOffset="587653.4574">30063 4018 0,'0'0'0,"25"-24"32,25-51-17,24-49 1,-49 75 0,-25-1-1,-75 75 1,26 49-1,24 1-15,0 49 16,25-50 0,25-24-1,25-26-15,49-48 32,-49-150-17</inkml:trace>
  <inkml:trace contextRef="#ctx0" brushRef="#br0" timeOffset="587805.3236">30411 3572 0,'0'0'0,"-25"0"16</inkml:trace>
  <inkml:trace contextRef="#ctx0" brushRef="#br0" timeOffset="595194.78">28972 5730 0,'0'0'0,"25"0"47,49 0-31,25 0-16,75 0 16,24 25-1,50-1 1,695 26 15,-769-50 0,-199 0 1,-25 0-17,-24-25 1,24 25-1</inkml:trace>
  <inkml:trace contextRef="#ctx0" brushRef="#br0" timeOffset="595938.2002">30014 6028 0,'0'0'0,"-25"0"15,-25 49 1,-24 1-1,-1-25-15,-123 74 32,198-74 15,50 24-32,24-24 1,100 0-1,-50-75 1,-75 25 0,-49-49-16,0 0 15,-25-1-15,1 26 16,-26-1-16,0 25 16,1 25 30</inkml:trace>
  <inkml:trace contextRef="#ctx0" brushRef="#br0" timeOffset="598341.3882">18653 16917 0,'0'0'0,"0"-25"16,-25 25 0,1-25-16,-26 25 15,0-25-15,25 1 16,-24-26-1,-1 25-15,1 25 16,-26-25 0,-247-24 15,-1 49 0,224 25-15,25-1-1,-50 51 1,0-1 0,0 1-1,0 24 1,74-50 0,-24 26-1,24-26 1,0 1-16,1 24 0,24 1 15,25-26 1,0 100 0,25-49-1,0-26 1,24 0 0,-24 26-1,0-51-15,0 1 16,-1 24-16,1-24 15,99 49 1,50 0 0,-75-49-1,75-1 1,-75-24 0,99-25-16,-74 0 15,0 0-15,0 0 31,75-25-15,-26-99 0,-24 25-1,-99 50 1,-25-100 0,24-50-1,-24 125 1,0-100-1,-25 25 1,0-49 0,0 49-1,-25 100 1,-24 24 0,-100-25-1,0 1 16,74 24-15,51-74-16</inkml:trace>
  <inkml:trace contextRef="#ctx0" brushRef="#br0" timeOffset="609580.6302">24780 13395 0,'0'0'0,"-25"0"15,25 24-15,74 1 32,51 0-17,23-25-15,51-25 16,-50-24 0,-75-125 15,-124 174-16</inkml:trace>
  <inkml:trace contextRef="#ctx0" brushRef="#br0" timeOffset="609680.9446">25350 13221 0,'-148'25'16,"296"-50"-16,-420 323 31,197-125-31,-24 26 0,24-26 16,51-74-16,24-49 15,0-149 1</inkml:trace>
  <inkml:trace contextRef="#ctx0" brushRef="#br0" timeOffset="609896.5719">25226 13742 0,'0'0'0,"25"0"16,25 0-16,24 0 15,25-25 1,50 0-1,-74 75 1,-75 24 0,-50 75-1,-49-99 1,74-50 0</inkml:trace>
  <inkml:trace contextRef="#ctx0" brushRef="#br0" timeOffset="610026.2806">25549 13568 0,'0'0'0,"-25"0"0,-49 75 16,-1 49-1,-24 0 1,49-25-16,50-74 16,25-174-16</inkml:trace>
  <inkml:trace contextRef="#ctx0" brushRef="#br0" timeOffset="610363.8032">25822 13519 0,'0'0'0,"0"49"16,0 1-16,-25 24 16,25 1-1,25-75 1,24-100-1,1 26 17,-25 74-17,24 25 1,-24 74 0,-25-74-1,-25 24-15,-24-49 16,24 0-16,0 0 15,0-24-15,0 24 16,25-25 0,-24-25-16</inkml:trace>
  <inkml:trace contextRef="#ctx0" brushRef="#br0" timeOffset="610525.8415">26144 13196 0,'0'0'0,"-25"50"16,-49 49 0,-75 223-1,99-173 1,26-50-16,-51-74 16,50 50-16</inkml:trace>
  <inkml:trace contextRef="#ctx0" brushRef="#br0" timeOffset="610645.8876">25722 13866 0,'0'0'0,"50"0"16,-25 25-16,49-1 16,1 26-16,-26 0 15,1-50-15,0 24 16,24-73 0</inkml:trace>
  <inkml:trace contextRef="#ctx0" brushRef="#br0" timeOffset="610834.5003">26566 13271 0,'0'0'0,"-25"74"31,-49 25-31,24-24 16,-49 49-1,24-124 1</inkml:trace>
  <inkml:trace contextRef="#ctx0" brushRef="#br0" timeOffset="610945.557">26243 13742 0,'0'0'15,"0"-25"-15,50 0 16,0 0-16,24 25 16,0 25-1,1 0-15,24-25 16,-74-50-1</inkml:trace>
  <inkml:trace contextRef="#ctx0" brushRef="#br0" timeOffset="611079.2744">26615 13618 0,'0'0'0,"-24"49"16,-26 51 0,-24 123-1,74-149 1,-25-24-1,0-75 1</inkml:trace>
  <inkml:trace contextRef="#ctx0" brushRef="#br0" timeOffset="611212.9456">26268 13965 0,'0'0'0,"25"0"47,0 25-31,49-25-16,-24-50 15,-50-49 1</inkml:trace>
  <inkml:trace contextRef="#ctx0" brushRef="#br0" timeOffset="611361.9176">26615 13667 0,'0'0'0,"0"75"16,0-1-16,0-24 15,0-25 1,50-25 0,-25-50-1</inkml:trace>
  <inkml:trace contextRef="#ctx0" brushRef="#br0" timeOffset="611511.409">26839 13742 0,'49'-25'16,"-98"50"-16,123-50 15,-74 75 1,25-1-16,-25 50 15,0-49 1,-75-25 0,26-25 15,-1-99-31</inkml:trace>
  <inkml:trace contextRef="#ctx0" brushRef="#br0" timeOffset="612922.3194">24581 14932 0,'0'0'0,"75"25"31,24-25-31,50 0 16,25-49 0,-50-26-16,-50-24 15,0 49 1</inkml:trace>
  <inkml:trace contextRef="#ctx0" brushRef="#br0" timeOffset="613045.6788">25028 14635 0,'-50'49'16,"100"-98"-16,-124 396 16,49-198-16,0-50 15,75 25 1</inkml:trace>
  <inkml:trace contextRef="#ctx0" brushRef="#br0" timeOffset="614176.4442">19621 19000 0,'0'0'0,"0"-24"0,24 24 31,26 24-31,24 1 16,1-25-1,148 0 1,199-223 15,-274 173 0,-48 100-15,-26 0-16,-24-26 16,49 1-16,25 0 0,0-25 15,0-25 1,99-74-1,-49 49 1,-25 1 0,0 49-1,-25 49 1,0-49 0,74-24 15,25-100-16,-24 99 1,-75 25 0,-25 25-1,0-25 1,-24 0 0,-75 0-1</inkml:trace>
  <inkml:trace contextRef="#ctx0" brushRef="#br0" timeOffset="615092.1973">26243 14610 0,'0'0'0,"25"-50"0,-25 26 16,-49 24 0,-1 0-16,-24 49 15,-26 50-15,26 25 16,49-24-1,25-51-15,75 1 16,24-25-16,0 24 16,25 100 15,-149-75-31,-223 1 31,174-75-15,24 0-1,0-25 1,50 0-16</inkml:trace>
  <inkml:trace contextRef="#ctx0" brushRef="#br0" timeOffset="615408.4281">26615 14908 0,'0'0'0,"0"24"0,0 1 16,50 50-1,74-1 1,-99-74 0,24-50-1</inkml:trace>
  <inkml:trace contextRef="#ctx0" brushRef="#br0" timeOffset="615507.7339">26839 14908 0,'0'0'0,"-50"0"16,-24 74-16,-1 0 15,-74 1 1</inkml:trace>
  <inkml:trace contextRef="#ctx0" brushRef="#br0" timeOffset="616350.0192">27136 14908 0,'0'0'0,"0"24"15,75-24 1,24 25-16,25-25 15,50 0-15,-75-25 16,-99-74 0</inkml:trace>
  <inkml:trace contextRef="#ctx0" brushRef="#br0" timeOffset="616608.4948">27533 14486 0,'0'0'0,"-25"0"0,1 25 16,-26 223 0,25-50-1,25 149 1,25-123 0,0-175 15,24-98-16,-49-26 1,0-49 0,25 0-16</inkml:trace>
  <inkml:trace contextRef="#ctx0" brushRef="#br0" timeOffset="616889.8477">27930 14486 0,'-25'25'16,"-24"0"-1,-26 24-15,1 26 16,24-26 0,-49 26-1,74-51 1,25 51 0,50-1-1,74 75 16,25-25-15,-100-99 0,1 0-16,-50-50 31</inkml:trace>
  <inkml:trace contextRef="#ctx0" brushRef="#br0" timeOffset="617406.5405">27508 14858 0,'0'0'0,"-49"0"0,24 0 16,75 0-1,24 0 1,248 0 15,-222-25 1,-125-49-17</inkml:trace>
  <inkml:trace contextRef="#ctx0" brushRef="#br0" timeOffset="625947.5559">24507 16197 0,'0'0'0,"0"-24"16,0 48 15,25 26-15,74 74 0,99-99-1,-123-75 1,-1-49-1</inkml:trace>
  <inkml:trace contextRef="#ctx0" brushRef="#br0" timeOffset="626098.6596">24755 16197 0,'0'0'0,"-50"100"16,26 24-16,-1 0 15,25 0 1,49 0-1,75-124 1,-74-50 0</inkml:trace>
  <inkml:trace contextRef="#ctx0" brushRef="#br0" timeOffset="626247.7754">25276 16197 0,'0'0'0,"0"50"15,-25 0 1,25-1 0,-25-24-1</inkml:trace>
  <inkml:trace contextRef="#ctx0" brushRef="#br0" timeOffset="626381.4384">25375 16421 0,'0'0'0,"-49"49"16,24 1-16,-25 24 16,50-49-1,-25-25-15</inkml:trace>
  <inkml:trace contextRef="#ctx0" brushRef="#br0" timeOffset="626530.9469">25524 16421 0,'0'0'0,"-25"25"0,0 49 16,-24 0 0,24 1-1,25-26 1,25-73 0,24-1-16</inkml:trace>
  <inkml:trace contextRef="#ctx0" brushRef="#br0" timeOffset="626654.0101">25574 16545 0,'0'-25'16,"0"50"-16,24-100 15,1 100-15,-25 25 16,0 24-16,0-24 16,0-25-1,0-75 32</inkml:trace>
  <inkml:trace contextRef="#ctx0" brushRef="#br0" timeOffset="626830.3599">26045 16247 0,'0'0'0,"0"50"15,-25 24 1,0-49-1,-49-25-15</inkml:trace>
  <inkml:trace contextRef="#ctx0" brushRef="#br0" timeOffset="627086.752">25971 16520 0,'0'0'0,"24"0"16,1 25-1,50 0 1,-51-25 0,26-50-1,-50 25 1,-50 25-1</inkml:trace>
  <inkml:trace contextRef="#ctx0" brushRef="#br0" timeOffset="627446.488">26119 16545 0,'0'0'0,"-49"0"15,49 25-15,124-1 16,-50-24 15,100-99-15,-149 0 0,-100 74-1,1 25 1,-50 75-1,74 73 1,25 1 0,25-99-1,50-50-15,-25 49 16,24-49 0,-24 0-16,50-99 15,-26 50 1,26 24-1</inkml:trace>
  <inkml:trace contextRef="#ctx0" brushRef="#br0" timeOffset="627679.4833">26715 16470 0,'0'0'0,"-25"0"16,50 0 0,74 0-1,174 0 1,24 0 0,-222-49-1,-50 49 1</inkml:trace>
  <inkml:trace contextRef="#ctx0" brushRef="#br0" timeOffset="627882.4335">27384 16173 0,'0'0'0,"25"0"16,0 0 0,124 74-1,-100-49 1,-49 74-16,0-49 15,-24 49-15,-76-25 16,-48 26 0,24-51-1,99-98 1</inkml:trace>
  <inkml:trace contextRef="#ctx0" brushRef="#br0" timeOffset="628461.9501">28327 16346 0,'0'0'0,"0"25"15,25 50 1,24-1-16,175 273 47,-398-198-16,50-174-15,124-49-1,25-1-15,49-24 16,50-25-16,-25 50 16,-49-25-16,0 49 15,-50-74 1,-50 49 0,-24 51-1,-1 24-15,26 0 16,-1 24-1,0 1-15,26-25 16</inkml:trace>
  <inkml:trace contextRef="#ctx0" brushRef="#br0" timeOffset="629443.9372">14238 18331 0,'0'0'0,"49"0"31,26 0-31,74 0 16,49-25-16,75-25 16,0 25-1,0-49-15,-75 49 16,50-24 15,-297 73-15</inkml:trace>
  <inkml:trace contextRef="#ctx0" brushRef="#br0" timeOffset="629866.2156">15453 18380 0,'0'0'0,"-24"0"16,-1 25 0,-50 25-1,1 24 1,-50 1 0,25-26-1,49-24 1,100-25 15,-1 25-31,174-25 16,1-50-1,-125 50 17,-74-49-17,-75-26 1,-49-24-1,-25 0 1,124 49 15</inkml:trace>
  <inkml:trace contextRef="#ctx0" brushRef="#br0" timeOffset="636202.2754">24011 9451 0,'0'0'0,"50"0"47,49 0-31,25-25 0,0 25-16,-75 0 15,-24 0-15,-99 0 31,24 0-15</inkml:trace>
  <inkml:trace contextRef="#ctx0" brushRef="#br0" timeOffset="636354.1586">24085 9500 0,'0'0'0,"-24"50"16,24-25-1,0-1-15,24 1 16,1-25-1,0 0 1,-25-49 0</inkml:trace>
  <inkml:trace contextRef="#ctx0" brushRef="#br0" timeOffset="636626.1314">24036 9723 0,'0'0'0,"0"50"15,0 24 1,0-24 0,0-25-1,74-100 1,-24 1 0,-25-25-16,24 49 15,1 25-15,-25 25 16,-1 50-1,-24 24 1,0 50 0,-74-124-1,74 50 1</inkml:trace>
  <inkml:trace contextRef="#ctx0" brushRef="#br0" timeOffset="636803.6712">24333 9550 0,'0'0'0,"-49"0"16,49 25-16,0 49 16,0 100-1,0-100 1,-99 50 0,49-99-1,0-25 1</inkml:trace>
  <inkml:trace contextRef="#ctx0" brushRef="#br0" timeOffset="636921.0053">24036 10071 0,'0'0'0,"0"-25"32,0 50-32,49 24 15,1 1 1,49-25 0,75-50-1,-100-74 1</inkml:trace>
  <inkml:trace contextRef="#ctx0" brushRef="#br0" timeOffset="637189.396">24780 9475 0,'0'0'16,"0"50"-16,-25 0 15,25-1-15,-25-24 16,-49 25-1,49-1 1,0-49 0,50 0 15,25 25-15,123-25-1,-73-74 1,-76 49-1</inkml:trace>
  <inkml:trace contextRef="#ctx0" brushRef="#br0" timeOffset="637553.9215">24805 9302 0,'0'0'0,"24"25"31,1 24-15,-25 1-16,0 24 15,-25-74 1</inkml:trace>
  <inkml:trace contextRef="#ctx0" brushRef="#br0" timeOffset="637685.8636">24581 9897 0,'0'0'16,"100"99"15,-26-99-31,-24-99 16,-26 49-1</inkml:trace>
  <inkml:trace contextRef="#ctx0" brushRef="#br0" timeOffset="637902.9205">24904 9748 0,'0'0'16,"-50"25"-1,25 49-15,-24 1 16,-26 24 0,75-74-1,25-25 16,0-50-31,0 25 16,24 25-16,1 25 16</inkml:trace>
  <inkml:trace contextRef="#ctx0" brushRef="#br0" timeOffset="638054.5538">24829 10071 0,'0'0'16,"0"49"-16,-24 1 0,-1 0 16,-25-1-1,75-98 17,-25-51-17,50 1 1</inkml:trace>
  <inkml:trace contextRef="#ctx0" brushRef="#br0" timeOffset="638319.0469">25127 9550 0,'0'0'16,"-25"25"0,-24 49-1,-1 0 1,1 26-1,73-100 17,1 0-17,25 0-15,-1 0 16,26 0-16,24-25 16,50-74-1,-149 49 1,25 50-1</inkml:trace>
  <inkml:trace contextRef="#ctx0" brushRef="#br0" timeOffset="638455.586">25202 9773 0,'0'0'0,"-25"50"16,25-26-16,0 100 31,0 50-15,0-99-1,0-1 1,0-99-16</inkml:trace>
  <inkml:trace contextRef="#ctx0" brushRef="#br0" timeOffset="639514.926">24061 11112 0,'0'0'0,"-50"0"0,0 50 16,26 74-16,24 0 15,198 75 32,0-373-16,-222 50-15,-51 74 0,26 50-1,24 25-15,0 25 16,25 24 0</inkml:trace>
  <inkml:trace contextRef="#ctx0" brushRef="#br0" timeOffset="639751.5194">24705 11137 0,'0'0'0,"-24"75"15,24 49 1,0 25-1,49 49 1,26-148 0,-51-50-1,26-50-15</inkml:trace>
  <inkml:trace contextRef="#ctx0" brushRef="#br0" timeOffset="639882.3239">24978 11286 0,'0'0'0,"0"50"16,0 24-16,0 1 16,-24-1-16,24-49 15,24 0 1</inkml:trace>
  <inkml:trace contextRef="#ctx0" brushRef="#br0" timeOffset="640067.2568">25375 11237 0,'0'0'0,"25"24"0,-25 51 15,0 123 1,0-99 0,-74 1-1,-1-100 1,26-50-1</inkml:trace>
  <inkml:trace contextRef="#ctx0" brushRef="#br0" timeOffset="640383.5044">25797 11112 0,'0'0'0,"-75"0"0,51 75 16,24 99-1,-25-26-15,25-24 16,49-74-16,26-25 15,24-25-15,-24-75 16,49-98 0,-75 49-1,-24-124 1</inkml:trace>
  <inkml:trace contextRef="#ctx0" brushRef="#br0" timeOffset="676782.0926">21654 5457 0,'0'0'0,"-74"25"15,24-25-15,26 25 16,-1-25 0,0 0-16,-49 49 31,49-24-15,-74 49-1,-100 175 32,150-125-31,24 0-1,25-25 1,0 0-16,0 0 16,25-24-16,24-1 15,1 0 1,24 1-16,75 24 15,-75-24 1,26-26-16,-1 26 16,149 24-1,-124-74 1,124 49 0,-149-49-16,50-25 15,-25 0 1,50 0-16,123 0 31,-173-25-15,124-74-1,-124 24 1,-49-24 0,-26-25-1,-24 74 1,50-123-1,-51 24 1,1 99 0,0 1-16,-25-75 15,0 49 1,0 1 0,-25 24-16,-49-49 15,24 50 1,-24-1-1,-1-25 1,51 1-16,-26 24 16,-49-24-1,24 0 1,26 49 0,-50-25-1,24 1 1,26 24-1,-1 25-15,-74 0 16,50 0 0,-1 0-16,1-25 15,-50 25 1,49 0 0,-49 0-1,50 0 1,24 25-16,-24-25 15,24 25 1,-74-1 0,50 1-1,-75 0 1,74-25 0,26 0-16</inkml:trace>
  <inkml:trace contextRef="#ctx0" brushRef="#br0" timeOffset="680865.9431">25053 6970 0,'0'0'0,"-25"0"250,25 25-47,25-25-187,-25 25-16,25-25 15,-25 25 1,24-1-16,1 26 15,50 0 17,148 49-1,-99-74-15,-50-1-1,50 1 1,25-25-1,0 0 1,-75 0 15,1 0-31,-26 25 16,26-25-16,-1 0 16,75-25-1,-50 0 1,0 1-16,1-26 15,-1 25-15,-50 0 16,26 1-16,-50-1 16,49 0-1,-24-25 1,24-24 0,1-25-1,24-1 1,-50 76-1,1-26-15,-25 25 16,24-24 0,-24-1-16,25-49 31,-50 49-15,0 1-1,-25-51 1,-25-24-1,-24 0 1,49 100 0,-49-26-1,-1 0 1,1 1 0,0-1-1,49 25 1,-50-24-1,-24-1 1,0 0 0,0 1 15,24 49-15,1-25-1,-1-25 1,-24 26-1,74-1 1,-99 25 0,25-25-1,0 25 1,74-25 0,-49 25-1,24 0-15,25 0 16,1 0-1,-1 0-15,-50 0 16,50 0 0,-74 25 15,25 25-15,-25 24-1,74-74 1,-25 25-16,25 0 15,-24-1-15,24 1 16,-49 50 0,49-26-1,-50 26 1,26 24 0,-26 0-1,51 25 1,-1-74-1,25 74 1,0 25 0,49-25-1,-24-75 17,25 1-32,-25-1 15,-1 1-15,26-25 16,-25 49-1,-25-49 1,0 0 0,25-25-1</inkml:trace>
  <inkml:trace contextRef="#ctx0" brushRef="#br0" timeOffset="684998.3715">27012 7640 0,'0'0'0,"50"0"31,49-25-15,0 0-16,25 25 15,-24-25 1,-26 25-16,-49 0 16,0 0-16,-25-49 31</inkml:trace>
  <inkml:trace contextRef="#ctx0" brushRef="#br0" timeOffset="685159.5101">27384 7317 0,'0'0'16,"-49"100"-1,24 24-15,25 0 16,0 0-16,25-25 16,-25-50-1</inkml:trace>
  <inkml:trace contextRef="#ctx0" brushRef="#br0" timeOffset="693981.6207">21109 7367 0,'0'0'0,"0"25"31,25-25-15,-1 25 0,1-25-16,50 0 15,-1 0-15,174-50 31,-223-24 1</inkml:trace>
  <inkml:trace contextRef="#ctx0" brushRef="#br0" timeOffset="694148.1862">21431 7094 0,'0'0'0,"-25"25"0,1 25 16,24 123 0,0-74-1,0 75 1,-75-124 0</inkml:trace>
  <inkml:trace contextRef="#ctx0" brushRef="#br0" timeOffset="705438.9326">21530 10046 0,'0'0'0,"0"50"31,25-1-31,-25 26 15,0-26-15,25-49 16,-25 25 0,25-25-16,49-25 15,1-49 1,123-125 15,-198 174 0,0-99-31</inkml:trace>
  <inkml:trace contextRef="#ctx0" brushRef="#br0" timeOffset="706269.5506">25499 10269 0,'0'0'0,"-49"75"31,24 24-31,25 0 16,25-49-16,-1-26 15,51-24 1,24-49-16,-25-50 16,-24-1-1,0 26-15,-1-50 16</inkml:trace>
  <inkml:trace contextRef="#ctx0" brushRef="#br0" timeOffset="707551.9419">29146 10096 0,'0'0'0,"0"49"31,-25 1-16,25-1-15,25 1 16,-1-50-16,1 0 16,50-25-1,173-148 17,-273 123-1</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38:39.807"/>
    </inkml:context>
    <inkml:brush xml:id="br0">
      <inkml:brushProperty name="width" value="0.05292" units="cm"/>
      <inkml:brushProperty name="height" value="0.05292" units="cm"/>
      <inkml:brushProperty name="color" value="#FF0000"/>
    </inkml:brush>
  </inkml:definitions>
  <inkml:trace contextRef="#ctx0" brushRef="#br0">3994 10567 0,'0'0'0,"-25"-25"15,25 0-15,25 50 47,24 0-31,26 0-16,-1-1 16,25 1-1,298 149 16,-99-125 1,-75-49-17,25-49 1,0 49 0,-124 0-1,75 0 1,-51 0-1,-73-25 1,-1 25 15,-24 0-31,-25-25 16,24 0-16,-24 25 16,0-99-1,0 50 1,24-1-1,-24 0 1,0 26 0,-25-1-16,25-99 15,-25 99 1,-25-25-16,25 26 16,-50-150-1,25 99 1,-24-49-1,24 100 1,-25-1-16,1 0 16,-1 0-1,-49-49 1,49-1 0,-74 1-1,25 49 1,-25 0-1,-25 1 1,75 24 0,-50-25-1,-25 0 1,75 25 0,-1 0-16,-98 0 15,98 0 1,1 0-1,-1 0-15,-24 0 16,49 25 0,1-25-1,-26 25 1,26-25-16,-26 24 16,-24 1-1,25-25 1,24 0-1,1 0 1,24 75 0,25-1-1,0-24-15,25 24 16,-1 25-16,1-24 16,25 148-1,-50 0 1,25-173-1,-1-25-15,26-1 32</inkml:trace>
  <inkml:trace contextRef="#ctx0" brushRef="#br0" timeOffset="1143.9718">15974 2133 0,'0'0'16,"-25"50"-16,25 24 15,25-24-15,25-25 16,24-25-16,25-25 16,-24-25-1,-26 1-15,-24 24 16,-25 0-1,-25 0-15,1 25 16,-26-25 0</inkml:trace>
  <inkml:trace contextRef="#ctx0" brushRef="#br0" timeOffset="1595.5383">16073 2232 0,'0'0'0,"-49"25"16,49 0-1,-25-25 1,25 25 0,-50 74-1,1 25 1,-1-25-1,25-49 1,-24 24 0,-50 50-1,49-49 1,-49-1-16,-75 75 16,100-50-1,-26 0-15,1 1 16,-124 98-1,124-99 1,24-24-16,51-26 16,-1-49-1,0 0 32</inkml:trace>
  <inkml:trace contextRef="#ctx0" brushRef="#br0" timeOffset="1827.2256">14610 3870 0,'-25'0'0,"25"49"31,-25 1-31,25-1 16,0 26-1,50-50 1,24-25-16,1-25 15,-1-50-15,-49 1 16,0 24 0,-25 26-16,-75-51 15,26 75 17,-26 0-17,75 50-15</inkml:trace>
  <inkml:trace contextRef="#ctx0" brushRef="#br0" timeOffset="2426.0919">14436 4093 0,'0'0'0,"-24"0"0,-1 49 16,-25 1 0,-49 99-1,49-75 1,1 1-16,-26 24 16,1 25-1,-100 124 1,50-149-1,25 0-15,0 1 16,0 24-16,-1-50 16,26-24-1,99-100 17,0-24-32,-1 24 15,26 25 1,-75 50 15,0 25-31,1 24 16,-1 50-1,74-50 1,1-74 15,24-24-31,1-26 16,-26 0-16,-24 1 15,0-1 1,-99 25 0,24 1-1,-99-1 1,124 50 0</inkml:trace>
  <inkml:trace contextRef="#ctx0" brushRef="#br0" timeOffset="2715.833">12824 5953 0,'0'0'0,"-25"25"0,-49 0 16,24 49 0,-74 125-1,75-125 1,-1 0-16,-24 75 16,49-99-1,0-1-15</inkml:trace>
  <inkml:trace contextRef="#ctx0" brushRef="#br0" timeOffset="2925.9036">12303 6722 0,'0'0'0,"-25"0"16,1 25-16,24 24 15,0 76 1,24-26-16,100-25 16,-74-74 15,24-49-31,-24-26 15,-25 26-15,-25-1 16,-25 0 0,0-24-1,25-1 1,50 26 0</inkml:trace>
  <inkml:trace contextRef="#ctx0" brushRef="#br0" timeOffset="3491.9033">16346 2431 0,'0'0'0,"25"25"16,25 24-16,49 50 15,0 75 1,0-25 0,422 496 15,-397-521-15,-25 0-16,1 0 15,-26 25-15,-24-50 16,-1 0-1,1-74 1</inkml:trace>
  <inkml:trace contextRef="#ctx0" brushRef="#br0" timeOffset="3708.2786">17810 4242 0,'0'0'0,"25"24"15,-1 26 1,26-50-1,49 25 1,-49-100 0,-50 26-1,-50 24-15,1 25 16,-1-25-16,0 25 16,26 0-1,-76-49 1</inkml:trace>
  <inkml:trace contextRef="#ctx0" brushRef="#br0" timeOffset="4041.3271">17959 4713 0,'0'0'15,"24"99"-15,26 0 16,24 1-16,1-26 15,49 174 1,-25-50 0,-74-148-1,0 0 1</inkml:trace>
  <inkml:trace contextRef="#ctx0" brushRef="#br0" timeOffset="4275.0243">18479 5655 0,'0'0'0,"-49"50"16,49 0 0,25 49-1,-1-74 1,26 24-16,25-24 16,-1 0-16,-24-25 15,-26 25-15,1-25 16,0-25-1,-25 0 1,-99 0 0,74 50-1</inkml:trace>
  <inkml:trace contextRef="#ctx0" brushRef="#br0" timeOffset="4477.1062">18703 6300 0,'0'0'0,"49"-24"16,-24-51-1,-25 26-15,0-1 16,0-24-16,-25-1 16,-24 26-1,24 49 1,-49 49-16,24-24 15</inkml:trace>
  <inkml:trace contextRef="#ctx0" brushRef="#br0" timeOffset="4773.5942">18777 6573 0,'0'25'16,"25"25"0,0 24-16,49 0 15,25 1 1,-24 24-16,24-24 15,-25-1-15,-24 0 16,24-24 0,-98-25-1</inkml:trace>
  <inkml:trace contextRef="#ctx0" brushRef="#br0" timeOffset="4972.8214">19348 7466 0,'0'0'15,"24"25"1,26-25 0,0-25-1,-1-74 1,-74 49 0,-24 50-1,-125 0 1,125 0-1</inkml:trace>
  <inkml:trace contextRef="#ctx0" brushRef="#br0" timeOffset="9536.6739">14387 10666 0,'0'0'0,"0"25"47,25 0-47,49-1 16,50 26-16,25 0 15,24-1 1,26-24-16,-1-25 16,422-25 15,-49-24 0,-397 49-15,-75 24-1,-50-24 1,-24 0 0,0 0 15,0 0-15,24 0-1,-24 0-15,25 0 16,-25 25-16,-1-25 15,26 0 1,-50-74 47,0-25-48,0 24-15,0-74 16,0 50-16,0 25 15,-25-25 1,0 74 0,25-25-1,-24 1 1,-1-100-16,0 49 16,25 51-1,0-1 1,-25 50-1,0 0 1,1 0 0,-51-25-1,-74 1 1,50 24 0,-74 0-1,-26-25 1,75 25-1,25-25-15,-100 25 16,100 0 0,-25 0-1,0 0-15,-74 0 32,98 0-17,51 0-15,-26 0 16,1 0-16,24 0 15,26 0-15,-1 0 16,-25 0 0,25 0-1,-49 0 1,-75 25 0,100 0-1,-26-25-15,1 0 16,49 0-1,0 0 1,25 49 31,25 26-31,0 49-1,24 149 1,-24-1-1,-25-123 1,-25-25-16,50-25 47</inkml:trace>
  <inkml:trace contextRef="#ctx0" brushRef="#br0" timeOffset="12249.6134">17884 10914 0,'0'0'0,"25"0"16,0 0-16,24 0 16,26 0-1,24 0-15,25 0 16,0 0 0,0 0-16,0-25 15,-25 25-15,-49 0 16,-50-25-1,-50 1 1</inkml:trace>
  <inkml:trace contextRef="#ctx0" brushRef="#br0" timeOffset="12628.8802">18430 11112 0,'0'0'0,"-25"0"16,-25 50 15,1 25-31,-1-1 16,1-24-16,24-1 15,-25 1 1,50-1-1,-25 26-15,25-50 16,25 24-16,25-24 16,123 0-1,-98-25 1,24-99 0,-99 74-16,0-25 15,0 1-15,-25 24 16,-24-25-1,-1 1-15,-24-1 16,49 25 0</inkml:trace>
  <inkml:trace contextRef="#ctx0" brushRef="#br0" timeOffset="13798.6829">4390 11460 0,'0'0'0,"25"0"31,25 25-31,49-1 16,25-24-16,50 0 16,49-49-1,0 24-15,-24 0 16,-51 0-1,-24 25 1,-74 25 15,-75 25-31</inkml:trace>
  <inkml:trace contextRef="#ctx0" brushRef="#br0" timeOffset="14181.335">5184 11807 0,'0'0'0,"25"0"16,-25 25-16,-25 24 15,-49 51 1,24-26-1,-24 0 1,-1-24 0,125-50 15,49 25-15,124 0-1,-49-25 1,-149 0-1,0-25-15,-25-25 16,-25-24-16,0-1 16,-124-73-1,75 73 1,24-98 0</inkml:trace>
  <inkml:trace contextRef="#ctx0" brushRef="#br0" timeOffset="42103.6452">10418 14015 0,'0'0'0,"50"0"47,24 0-47,25 0 16,50 24-16,0-24 16,24 0-1,51 0-15,-1 0 16,670 25 15,595-74 0,-644-1-15,-448 50 0,324 50-1,-199 24 1,-348-74-1</inkml:trace>
</inkml:ink>
</file>

<file path=ppt/ink/ink7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39:35.224"/>
    </inkml:context>
    <inkml:brush xml:id="br0">
      <inkml:brushProperty name="width" value="0.05292" units="cm"/>
      <inkml:brushProperty name="height" value="0.05292" units="cm"/>
      <inkml:brushProperty name="color" value="#FF0000"/>
    </inkml:brush>
  </inkml:definitions>
  <inkml:trace contextRef="#ctx0" brushRef="#br0">10790 7144 0,'0'0'0,"74"0"0,26 0 15,-1 0 1,25-25-16,0 25 16,-25-50-1,-49 50-15,-100-49 16</inkml:trace>
  <inkml:trace contextRef="#ctx0" brushRef="#br0" timeOffset="224.0893">11063 6846 0,'0'0'0,"-99"50"16,74-25-1,-99 24 1,49 26 0,75-1-1,50 50 16,0-99-31,24 0 16,0-25-16,-24 0 16,-25 0-1</inkml:trace>
  <inkml:trace contextRef="#ctx0" brushRef="#br0" timeOffset="457.6562">11013 7813 0,'0'0'0,"50"50"15,297-149 32</inkml:trace>
  <inkml:trace contextRef="#ctx0" brushRef="#br0" timeOffset="2156.2594">11162 7838 0,'0'0'0,"-25"-49"0,0 49 16,1 0 15,24 49 1,49 50-17,1 1-15,74-51 16,124-98-1,-174-150 17,-173 100-17,-149 49 1,149 50 0,24 25-16,26 74 15,24 25-15,25 1 16,124-51-1,25-99 1,-75-49 0,-49-150-1,-99 150 1,49 74 0,0 25-1</inkml:trace>
  <inkml:trace contextRef="#ctx0" brushRef="#br0" timeOffset="2389.3896">12254 7913 0,'0'0'0,"74"0"15,0 0 1,50 0-16,25 0 16,50-25-1,-150 25 1,-24-50 0</inkml:trace>
  <inkml:trace contextRef="#ctx0" brushRef="#br0" timeOffset="2672.8318">12278 7565 0,'0'0'0,"-24"25"16,-1 25-1,-25-1 1,0 1-16,1 0 15,-1-26-15,50 1 16,0 50 0,0-26-1,50 51 1,148-26 0,1 0-1,-100-74 1</inkml:trace>
</inkml:ink>
</file>

<file path=ppt/ink/ink7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39:56.732"/>
    </inkml:context>
    <inkml:brush xml:id="br0">
      <inkml:brushProperty name="width" value="0.05292" units="cm"/>
      <inkml:brushProperty name="height" value="0.05292" units="cm"/>
      <inkml:brushProperty name="color" value="#FF0000"/>
    </inkml:brush>
  </inkml:definitions>
  <inkml:trace contextRef="#ctx0" brushRef="#br0">7565 9302 0,'0'0'0,"25"74"0,0 1 16,25-26 0,24-24-16,-24-25 15,49 25-15,-25-25 16,1 25 0,24-1-16,0 1 15,0-25 1,25-25-16,248-49 31,273 74 16,-273 25-31,25 24-1,-173-24 1,197 0-1,-24-75 1,-174-24 0,1 24-16,-26-24 15,0 49-15,1 25 16,-1 0-16,1 25 16,222 25-1,-197-26 1,222-24-1,-24 25 1,-75 0 0,-99 0 15,-173-174-15</inkml:trace>
</inkml:ink>
</file>

<file path=ppt/ink/ink7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40:05.902"/>
    </inkml:context>
    <inkml:brush xml:id="br0">
      <inkml:brushProperty name="width" value="0.05292" units="cm"/>
      <inkml:brushProperty name="height" value="0.05292" units="cm"/>
      <inkml:brushProperty name="color" value="#FF0000"/>
    </inkml:brush>
  </inkml:definitions>
  <inkml:trace contextRef="#ctx0" brushRef="#br0">13097 5209 0,'0'0'0,"25"0"31,74 0-16,0 0 1,0 25-16,-24 0 16,-50 49-1,-25 75-15,-50-25 16,-148 149 15,322-149 0,74 49 1,-198-123-32,-149 99 31,50-100-31,-25-24 16,25 0-1,24-25 1,50-223-16</inkml:trace>
  <inkml:trace contextRef="#ctx0" brushRef="#br0" timeOffset="583.3529">15304 5060 0,'0'0'0,"25"0"31,0 25-15,0 25-1,0 247 17,-25-173-17,-25 25 1,50-99-1,24-50 1,75 0-16,0 0 16,25-25-16,0 0 15,-25 25-15,-74-25 16,-1 25 0</inkml:trace>
  <inkml:trace contextRef="#ctx0" brushRef="#br0" timeOffset="751.7254">15850 5110 0,'0'0'0,"-49"99"15,24 25 1,-25 50 0,25 198-1,25 0 1,0-248-1</inkml:trace>
  <inkml:trace contextRef="#ctx0" brushRef="#br0" timeOffset="1632.3156">17636 5259 0,'0'0'0,"99"0"15,1 49-15,-26 26 16,-49 24-16,-25 25 16,-50-50-16,1 25 15,-26-74 1,50 0-16,50-25 31,174 124 0,-199 174 1,-100-149-17,51-149 1,-26-25-1</inkml:trace>
  <inkml:trace contextRef="#ctx0" brushRef="#br0" timeOffset="1849.057">19050 5383 0,'0'0'0,"-50"74"16,1 124-1,49-148 1,74 0 0,100-26-1,-75-24 1,25-99 0,-74 0-1</inkml:trace>
  <inkml:trace contextRef="#ctx0" brushRef="#br0" timeOffset="1965.295">19397 5333 0,'-49'25'16,"98"-50"-16,-198 372 16,75-173-1,49 0-15,25-1 16,50-49 0</inkml:trace>
  <inkml:trace contextRef="#ctx0" brushRef="#br0" timeOffset="2365.3627">20910 5358 0,'0'0'0,"25"0"16,0 25-16,-25-1 16,0 26-16,-25 24 15,-24 26 1,-1-1-16,0 25 16,75-74 15,25-1-16,24 1-15,-24 24 16,-50 1-16,25 24 16,-75 25-1,-49-75 1,49-49 0,25-49-1,1-50-15</inkml:trace>
  <inkml:trace contextRef="#ctx0" brushRef="#br0" timeOffset="2581.7483">21828 5457 0,'0'0'16,"25"74"-16,0 1 16,-25-26-16,-25 51 15,25-26 1,25-24-1,49-1-15,25-24 16,125-50 0,-150 25-1,-24-49 1,-1-75-16</inkml:trace>
  <inkml:trace contextRef="#ctx0" brushRef="#br0" timeOffset="2700.8738">22299 5482 0,'0'0'0,"-74"25"15,24 74-15,-24 25 16,0 223 0,49-148-1,25-26-15,0-198 16</inkml:trace>
  <inkml:trace contextRef="#ctx0" brushRef="#br0" timeOffset="3990.1863">6300 10195 0,'0'0'0,"25"0"16,50 25-16,24-1 15,25 26 1,25 0-16,-25-50 16,25 0-1,-1 0-15,-24 0 16,-24 0-16,-26 0 16,-24 0-16,74 24 46,-75-24-46,100 50 32,74-25-17,-24-25 1,-26-25 0,-24 25-1,-74 0 1,98-25-1,75-24 1,-148 49 0,-1 49-16,0 26 15,0-26-15,25-24 16,0-99 31</inkml:trace>
  <inkml:trace contextRef="#ctx0" brushRef="#br0" timeOffset="5462.511">7193 11237 0,'0'0'0,"25"49"16,25 1-16,-1-25 16,51-1-1,-1-24-15,0 0 16,-25-24-1,1-1-15,-26 25 16,1-25-16,0 25 16,123-25-1,199 149 17,-49 25-1,-199-149-31,124-25 15,-124 0 1,25-49 0,-25 24-1,173-24 1,-173 74 0,-24 0-16,24 25 15,-25 0-15,0 24 16,75 1-1,24-50 1,-148 0 0,-25 0-1,-1 25 17</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8T03:40:25.966"/>
    </inkml:context>
    <inkml:brush xml:id="br0">
      <inkml:brushProperty name="width" value="0.05292" units="cm"/>
      <inkml:brushProperty name="height" value="0.05292" units="cm"/>
      <inkml:brushProperty name="color" value="#FF0000"/>
    </inkml:brush>
  </inkml:definitions>
  <inkml:trace contextRef="#ctx0" brushRef="#br0">7962 6921 0,'0'0'0,"25"0"46,0 0-46,25 0 16,-1 0-16,1 0 16,-1 0-1,1 0-15,0 0 16,24 0-16,0 0 16,274 24 15,-75 1-16,-125-25 1,-24 25-16,-24 0 16,24-25-1,0 0-15,99 0 16,-49 0 0,-100 0 15,50 49-16,-25-49 1,-24 25 0,-26-25-1,-24-25 1,0 25 0,0 0 15,-1 0-16,1 0-15,0 0 32,0 0 61,0-24-77,-1-1-16,1 0 47,-25 0-47,25 25 16,-25-25-1,25-24 1,0-1-1,-1-49 1,-24 49 0,0 1-16,0-26 15,0 26 1,0-26-16,0-98 16,0 98 15,0 26-31,0-1 15,-24 25-15,24 0 16,0 1 0,-25-1-1,25 0 1,0 0 0,-25 25-1,25-25 1,-25 25-1,25-24 1,-25 24 0,-74-25-1,50 0 1,-100 0 0,0 25 15,0 0-16,-25 0 1,75 0 0,-99 0-1,74 0 1,0 0 0,0 0-1,49 0 1,-73-25-1,-51 25 1,125 0 0,24 25-16,0-25 15,1 0-15,-1 0 16,25 25 0,-24-25-16,-1 0 31,1 0-16,-26 0 1,50 0 0,1 0 46,-1 0-46,0 0-1,25 25 1,-25 0 0,25-1 15,0 26-31,0 24 16,0 26-1,0 24 1,0-25-16,0 25 0,0-25 15,0 0 1,-25 100 0,-24-100-1,98 0-15</inkml:trace>
  <inkml:trace contextRef="#ctx0" brushRef="#br0" timeOffset="5226.4908">17760 7516 0,'0'0'0,"50"0"16,-1 25 0,26-1-16,49 1 15,0-25 1,0 0-16,0 0 15,-75 0-15,-49-25 16,0 1 0</inkml:trace>
  <inkml:trace contextRef="#ctx0" brushRef="#br0" timeOffset="5495.442">17959 7317 0,'-75'0'16,"150"0"-16,-249 25 15,124 25-15,26-25 16,24-1 0,-25 1-16,25 0 15,0 0-15,0 0 16,0 24 0,0 1-1,49 24 1,100 1-1,50 24 1,-100-99 0,0-25-1</inkml:trace>
  <inkml:trace contextRef="#ctx0" brushRef="#br0" timeOffset="23665.9862">14312 2307 0,'0'0'0,"-74"-25"0,24 25 16,25 0-1,-24 74-15,-1 50 16,-24 100-16,49-51 16,0-49-16,50-74 15,173-174 32,-49-323-16,-124 373-15,-25 148 0,75 274-1,-1-249 1,149 25 0,-148-124-16,-150 0 15</inkml:trace>
  <inkml:trace contextRef="#ctx0" brushRef="#br0" timeOffset="29505.1791">16024 2183 0,'0'0'0,"0"74"31,0 25-31,0 25 16,25 25-16,-25-49 15,0-26-15,49-74 32,1-74-17,24-26 1,125 100 15,-125 100-31,-99 222 31,-24-248-31,-75 1 16,49-50 0,1-25-16,-1-75 15,51-24 1</inkml:trace>
  <inkml:trace contextRef="#ctx0" brushRef="#br0" timeOffset="30703.3685">13593 2431 0,'0'0'0,"74"25"31,75-25-15,99 0-16,100 0 15,73 0-15,26 0 16,24 0 0,-49 0-16,-75 24 15,-99 1 1,-50 25-1</inkml:trace>
  <inkml:trace contextRef="#ctx0" brushRef="#br0" timeOffset="30953.8466">13940 3076 0,'0'0'0,"124"0"0,124 0 16,620-149 0,125 25-1,-596 124 17,-149 0-17,49 50 16</inkml:trace>
  <inkml:trace contextRef="#ctx0" brushRef="#br0" timeOffset="31802.3713">20290 1439 0,'0'0'16,"-25"173"-16,25-49 0,0 0 16,0-74-1,0-25-15,50-50 16,0-49 0,198-299 15,-224 473 0,-73-1-15,-75 50-1,25-124 1,74-25 0,74-25-1,1 0 1,0 25-16,24 0 15,50 0 1,-124 50 0,0-26-16,-174 100 15,-24 25 17,99-124-17,0-25-15,49 0 16,0 0-16,26 25 15,73-25 1,174 25 0,-24-50-1,272-74 1,-198 49 0,-248 25-1,-50-49 1</inkml:trace>
  <inkml:trace contextRef="#ctx0" brushRef="#br0" timeOffset="31936.6585">20563 2084 0,'-74'49'0,"148"-98"0,-198 197 15,74 1 1,26 50-16,24-50 16,24-50-1,26 25 1,24-124-1</inkml:trace>
  <inkml:trace contextRef="#ctx0" brushRef="#br0" timeOffset="32087.9395">20811 2356 0,'0'0'0,"-25"100"16,1 73 0,-1 26-1,0 49 1,0-199-1,25 26 1</inkml:trace>
  <inkml:trace contextRef="#ctx0" brushRef="#br0" timeOffset="32235.4314">20588 2431 0,'0'0'0,"49"0"31,26 0-16,-50 25 1,-25 24 0,0 26-16</inkml:trace>
  <inkml:trace contextRef="#ctx0" brushRef="#br0" timeOffset="32394.0507">20340 2828 0,'0'0'0,"-50"0"0,75 0 31,49-25-16,1 25-15,-1 0 16,1 25-16,-51 0 16,-24-1-1,-24 26-15,-76-25 16,26 24 0</inkml:trace>
  <inkml:trace contextRef="#ctx0" brushRef="#br0" timeOffset="32735.4465">20414 2778 0,'99'-99'16,"-198"198"-16,298-297 16,-75 148-16,0 0 0,0 50 15,0 25 1,-75 74 0,-98 26-1,-26-76 1,-24-24-16,25 0 15,24 0-15,1-25 16,24-50 0,25 0-16,99-74 15,-49 124 1,-1 100 15,1-76-31,-1 26 16,1-25-16,24-25 15,26 0 1,-51-25-16,50-25 16</inkml:trace>
  <inkml:trace contextRef="#ctx0" brushRef="#br0" timeOffset="32951.0907">22225 2034 0,'0'0'0,"25"0"15,74 25 1,75-25 0,-1-25-1,-24 0-15,-50 0 16,-49 1-1,-50-51-15</inkml:trace>
  <inkml:trace contextRef="#ctx0" brushRef="#br0" timeOffset="33068.131">22944 1662 0,'0'0'0,"-99"50"16,-50 74-16,0 49 16,-99 125-1,199-224 1,49-49-1</inkml:trace>
  <inkml:trace contextRef="#ctx0" brushRef="#br0" timeOffset="33168.2832">22771 2332 0,'0'0'0,"198"49"15,-99-24 1,-24 0 0,-50 0-1,24-1-15</inkml:trace>
  <inkml:trace contextRef="#ctx0" brushRef="#br0" timeOffset="33901.2538">20464 3969 0,'0'0'0,"49"74"0,-24 1 16,0-26 0,-25-24-1,25 0-15,0-25 16,24-50-16,26-74 16,-1 25-16,-24 25 15,49 74 1,-74 0-1,-50 124 1,-124 74 0,50-74-1,74-149 1,25 0 0,99-49 15,-24 49-31,-1 25 15,1-25-15,-51 25 16,-48 25 0,-51 25-1,-98 74 1,24-25 0,99-74-1,25 0-15,75-25 31,74 0-31,25-25 16,223-99 0,-273 49-1,-74 26 1,-25-50 0</inkml:trace>
  <inkml:trace contextRef="#ctx0" brushRef="#br0" timeOffset="34038.6114">20762 4514 0,'0'0'16,"-50"273"0,50-124-16,25-50 15,0 1 1,24-1 0</inkml:trace>
  <inkml:trace contextRef="#ctx0" brushRef="#br0" timeOffset="34201.3939">20886 4564 0,'0'0'0,"24"25"15,26 24 1,-50 51-16,0 123 16,25-99 15,-25-50-31,0 1 15</inkml:trace>
  <inkml:trace contextRef="#ctx0" brushRef="#br0" timeOffset="34346.6527">20786 4986 0,'0'0'0,"25"-25"15,25 0-15,24 25 16,-49-25-1,0 25-15,-50 0 16,0 50 0</inkml:trace>
  <inkml:trace contextRef="#ctx0" brushRef="#br0" timeOffset="34483.6164">20712 5159 0,'0'0'16,"25"0"-1,24 25 1,1-25-1,74-25 1,-74-24 0,-26-100-16</inkml:trace>
  <inkml:trace contextRef="#ctx0" brushRef="#br0" timeOffset="34851.0241">21183 4589 0,'0'0'0,"99"0"16,-24 0 0,-26 25-16,1 24 15,-25 1-15,0-1 16,-25 1 0,0-25-16,-124 0 15,49-25 16,-24-50-15,74 0-16,50 26 16,0 24-16,0 0 15,24 24 1,1 51-16,24-50 16,25 0-16,1-1 15,-26-24 1,25 0 15</inkml:trace>
  <inkml:trace contextRef="#ctx0" brushRef="#br0" timeOffset="35133.25">23068 3795 0,'0'0'0,"-24"0"0,24 25 15,0 99 1,0 25-16,0 0 15,0-50-15,0-25 16,0 1 0,-50-75-1,-49-100 1</inkml:trace>
  <inkml:trace contextRef="#ctx0" brushRef="#br0" timeOffset="35333.0443">22523 4266 0,'0'0'15,"0"75"1,0-1-16,24-24 16,150-25-1,99-199 1,-25 25 0,-174 149-1,-74 50-15,0-1 16,0 1-16,-24-25 15,24 24 1</inkml:trace>
  <inkml:trace contextRef="#ctx0" brushRef="#br0" timeOffset="40578.7497">21233 6300 0,'0'0'0,"74"0"16,50 25 0,50-25-1,0 0-15,-1-49 16,-98-51-1,-26 51 1</inkml:trace>
  <inkml:trace contextRef="#ctx0" brushRef="#br0" timeOffset="40707.1475">21779 6003 0,'-75'99'16,"150"-198"-16,-274 669 31,174-446-31,0-25 15,-99-24 1</inkml:trace>
  <inkml:trace contextRef="#ctx0" brushRef="#br0" timeOffset="40860.8959">21754 6648 0,'0'0'0,"74"74"16,174-24-1,-124-26 1,-49-24 0,-1-49-16</inkml:trace>
  <inkml:trace contextRef="#ctx0" brushRef="#br0" timeOffset="41909.3683">23713 5829 0,'0'0'0,"25"0"16,0 0-1,0 50-15,-1-1 16,1 1-16,-25 49 16,-25 0-16,-24-24 15,24 24 1,25-25-16,0-24 15,-25-25 1,75 24 15,124-197 1,-100-26-32</inkml:trace>
  <inkml:trace contextRef="#ctx0" brushRef="#br0" timeOffset="42143.8005">24457 5655 0,'0'0'16,"-24"75"-16,-51 49 16,-24 0-1,25 0-15,49-50 16,0 1 0,75-75-1,-1-75 1,100-24-1,-25 99 1,-74 50 0,-1 24-16,1 1 15,-50-1-15,0 0 16,-174-49 0</inkml:trace>
  <inkml:trace contextRef="#ctx0" brushRef="#br0" timeOffset="42359.0478">24309 6573 0,'0'0'0,"0"25"16,-25 25-16,0-1 15,25-24 1,25-25 0,24 0-16,26 0 15,-1 0 1,1 50-1,-1-1-15,25-24 16,-24 0-16,-26-25 16,1 0-1</inkml:trace>
  <inkml:trace contextRef="#ctx0" brushRef="#br0" timeOffset="42864.0439">21654 7640 0,'0'0'0,"0"25"15,0 74-15,0 124 16,0 25-16,0-49 15,0-75 1,0-50-16,0-24 16,-24-75-1</inkml:trace>
  <inkml:trace contextRef="#ctx0" brushRef="#br0" timeOffset="42975.0197">21406 8409 0,'0'0'0,"-24"124"15,-1-75-15,50-24 16,24-74 0</inkml:trace>
  <inkml:trace contextRef="#ctx0" brushRef="#br0" timeOffset="43075.5028">22076 8310 0,'99'0'0,"-198"0"0,273 0 15,-125 24 1,-49 1-16,25-25 15</inkml:trace>
  <inkml:trace contextRef="#ctx0" brushRef="#br0" timeOffset="43542.0839">23664 7838 0,'0'0'16,"24"0"-16,26 0 15,-25 50 1,0 24-16,-1-24 16,-24 24-16,0 1 15,-74 148 16,74-74-15,25-75 0,24-74-1,-24-74 1,25-174 0,24 124-1</inkml:trace>
  <inkml:trace contextRef="#ctx0" brushRef="#br0" timeOffset="43792.4203">24656 7565 0,'0'0'16,"49"124"-1,-98 0-15,-50 0 16,24-24 0,26-51-16,-1-24 15,25-25-15,25-25 16,99-74-1,50 49 1,-74 50 0,-1 0-1,-49 25 1,-25 25 0,-50 24-1</inkml:trace>
  <inkml:trace contextRef="#ctx0" brushRef="#br0" timeOffset="43941.1269">24507 8111 0,'0'0'0,"-50"75"16,-24 73-16,-25 1 16,49-50-1,1-49 1,49-25-16</inkml:trace>
  <inkml:trace contextRef="#ctx0" brushRef="#br0" timeOffset="44034.6811">24581 8582 0,'100'0'15,"-200"0"-15,299 0 16,-150 0 15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7:05:48.25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definitions>
  <inkml:trace contextRef="#ctx0" brushRef="#br0">7913 794 0,'0'0'0,"-25"0"16,25 25 47,0-1-48,0 51-15,0 24 16,0 25-16,0 0 15,0 149 1,0 297 15,0-421-15,25 149 0,-25-25-1,0-124 1,24-25-1,-24 24 1,0-24-16,0 25 16,25 99-1,-25-24 1,0-100 0,0 24-16,-25-48 15,1 48-15,-1-48 16,0 123-1,25-25 1,0-123 0,0 49-1,25-75 1,-25-123 46,0 49-46</inkml:trace>
  <inkml:trace contextRef="#ctx0" brushRef="#br0" timeOffset="692.5955">7491 843 0,'0'0'0,"25"0"31,0 0-31,-1-24 16,26-26-1,0 0-15,24 1 16,-24-1 0,123 25 15,-73 199 0,-51 0-15,-49-100-16,25 0 15,-25-24-15,0 24 16,25-24 0</inkml:trace>
  <inkml:trace contextRef="#ctx0" brushRef="#br0" timeOffset="1875.1527">7491 5035 0,'0'0'16,"-25"0"-16,50 0 62,0 0-62,0-24 16,-1 24 0,51-25-16,123 0 31,224 25 0,-199 0 0,-99 0-31,124 0 32,-99 25-32,0-25 15,0 25-15,0-25 16,24 24 0,1-24-16,24 25 15,1-25-15,-1 0 16,224 25-1,-224-25 1,249 0 0,-26 0-1,-24 50 1,-49-1 0,-175-49-1,150 50 1,-75-1-1,-149-24 17,0-25-32,-24 25 15,-1-25-15,-24 0 0,-1 25 16,-24-25 0,0 0-1,0 0 1,-50 25-1,0-174 1</inkml:trace>
  <inkml:trace contextRef="#ctx0" brushRef="#br0" timeOffset="2207.8469">13791 4887 0,'0'0'0,"50"0"32,0 24-32,24 1 15,0 25 1,26 24-1,-100 50 1,0-74 0,-50-1-16,-24 26 15,-1-26-15,-24 1 16,0 0-16,24-50 16,26-50-1</inkml:trace>
  <inkml:trace contextRef="#ctx0" brushRef="#br0" timeOffset="2674.4547">14957 4911 0,'0'0'0,"50"0"15,24 0 1,25 0-1,50 0-15,149-49 32,-298-1-17,50 25 1</inkml:trace>
  <inkml:trace contextRef="#ctx0" brushRef="#br0" timeOffset="2810.6216">15478 4713 0,'0'0'0,"-74"99"16,-1 25-16,-74 75 16,1-51 15,48-73-15</inkml:trace>
  <inkml:trace contextRef="#ctx0" brushRef="#br0" timeOffset="2973.9581">15230 5234 0,'0'0'0,"50"0"0,-1 0 15,100-25 1,0 0 0,-124-24-1,24 24 1</inkml:trace>
  <inkml:trace contextRef="#ctx0" brushRef="#br0" timeOffset="3123.44">15503 5358 0,'0'0'0,"-25"25"0,0 49 15,1 25 1,-1-49-1,-50-25-15</inkml:trace>
  <inkml:trace contextRef="#ctx0" brushRef="#br0" timeOffset="3276.2398">15329 5705 0,'25'-25'16,"25"25"0,24-25-16,1 25 15,49 0 1,-50-24-1,-74-1 32</inkml:trace>
  <inkml:trace contextRef="#ctx0" brushRef="#br0" timeOffset="4239.8749">6325 1141 0,'0'0'0,"50"0"31,24 0-31,25 0 16,25-25-1,-49 0-15,-26 25 16,1-24-16,-25-1 15</inkml:trace>
  <inkml:trace contextRef="#ctx0" brushRef="#br0" timeOffset="4422.5991">6796 868 0,'0'0'0,"-99"99"31,0 25-31,0 0 0,-50 75 31,25-26-15,74-173-1,50 50-15</inkml:trace>
  <inkml:trace contextRef="#ctx0" brushRef="#br0" timeOffset="4572.2573">6499 1439 0,'0'0'0,"0"24"0,0 76 16,0 49 0,0-50-1,0-74 17,0-50-17</inkml:trace>
  <inkml:trace contextRef="#ctx0" brushRef="#br0" timeOffset="4851.9607">6623 1414 0,'0'0'16,"49"0"0,-24 0-16,25 0 15,24 74 1,-49 1 0,-25-26-1,-25 26-15,-24-50 16,-1-1-16,0-24 15,1 25 1,74-25 15,-1 0-31,76 0 32,-51-25 14</inkml:trace>
  <inkml:trace contextRef="#ctx0" brushRef="#br0" timeOffset="22932.3194">7342 5308 0,'25'-25'31</inkml:trace>
  <inkml:trace contextRef="#ctx0" brushRef="#br0" timeOffset="72755.4967">9624 4738 0,'0'24'63,"0"51"-47,0 24-16,0 0 15,0 1 1,0-51-16,-74 1 31</inkml:trace>
  <inkml:trace contextRef="#ctx0" brushRef="#br0" timeOffset="73238.3056">9178 5904 0,'0'0'0,"-25"0"31,25 49-16,0 1-15,0-1 16,25 100 15,49-99-15,-24-50 0,49-50-1,-74 1 1,0-1-1</inkml:trace>
  <inkml:trace contextRef="#ctx0" brushRef="#br0" timeOffset="73438.8324">9624 6127 0,'0'0'0,"0"99"31,0-25-31,0 26 16,0-51 0,0 1-1,0-25 1,0-75-16</inkml:trace>
  <inkml:trace contextRef="#ctx0" brushRef="#br0" timeOffset="74241.0001">11137 4812 0,'0'0'0,"0"99"47,0 1-32,0 24-15,0 0 16,0-25-16,25-149 15</inkml:trace>
  <inkml:trace contextRef="#ctx0" brushRef="#br0" timeOffset="74904.6279">11137 6077 0,'0'0'0,"0"25"15,0 25 1,0 49-1,0-25-15,0 1 16,0-26 0,0-74 15,50-173 16,74 74-16,-74 74-15,-1 50-1</inkml:trace>
  <inkml:trace contextRef="#ctx0" brushRef="#br0" timeOffset="75153.9217">11633 6350 0,'0'0'0,"0"74"31,0-24-31,0 74 31,0-74-15,-24-50 0,24 24-16</inkml:trace>
  <inkml:trace contextRef="#ctx0" brushRef="#br0" timeOffset="80934.0434">7714 3001 0,'0'0'0,"-25"-24"0,1-1 15,24 0 1,-25 25-16,0-25 16,0 25 15,75 0 0,-1 0-15,100 0-1,-25 25 1,-74-25 0,-75 0 15,0 25-15</inkml:trace>
  <inkml:trace contextRef="#ctx0" brushRef="#br0" timeOffset="81461.8055">6251 2753 0,'0'0'0,"-25"0"0,0 75 16,25-26-1,-25 26-15,25 24 16,0-25 0,50 50-1,-25-124 1,0 25 0,-1-25-1,26-74-15</inkml:trace>
  <inkml:trace contextRef="#ctx0" brushRef="#br0" timeOffset="81730.8928">6573 3076 0,'25'0'16,"0"25"-1,-25 24 1,0-24-1,-25 25-15,0-1 16,0-24 0,1 0-16,24 0 15,49-25 17,1 0-17,24-25 1,-24 25-1</inkml:trace>
  <inkml:trace contextRef="#ctx0" brushRef="#br0" timeOffset="82546.9059">7640 1935 0,'25'0'16,"-1"0"-1,26 0-15,24 0 16,1 0-1,99-25 17,-199 0-17</inkml:trace>
  <inkml:trace contextRef="#ctx0" brushRef="#br0" timeOffset="83063.0661">6747 2009 0,'0'0'0,"0"75"47,0 24-47,25-25 16,-25-49-1,0 0 1,0-50-1,24-49 1,1-26 0,25-24-1,0 0 1,-26 124 0</inkml:trace>
  <inkml:trace contextRef="#ctx0" brushRef="#br0" timeOffset="83362.7571">7094 2084 0,'25'24'15,"-25"1"1,0 25-1,0-1-15,0 1 16,-25-25 0,0 0-1,50-25 17,74 0-17,-99-25 1,75 25-1</inkml:trace>
  <inkml:trace contextRef="#ctx0" brushRef="#br0" timeOffset="84228.8147">8235 1910 0,'0'0'0,"25"0"47,-75-25-32</inkml:trace>
  <inkml:trace contextRef="#ctx0" brushRef="#br0" timeOffset="84392.7263">8533 1935 0,'25'0'46,"24"25"-30,-24-1 0</inkml:trace>
  <inkml:trace contextRef="#ctx0" brushRef="#br0" timeOffset="84528.0831">9054 1960 0,'0'0'0,"25"0"47,-25-25-31,24 0-16</inkml:trace>
  <inkml:trace contextRef="#ctx0" brushRef="#br0" timeOffset="84668.6476">9401 1960 0,'0'0'0,"0"-25"31,25 25-31,0 0 31,-50 0-15</inkml:trace>
  <inkml:trace contextRef="#ctx0" brushRef="#br0" timeOffset="84833.0836">9971 1910 0,'0'0'0,"25"0"31,-25-25-15,50 25-1</inkml:trace>
  <inkml:trace contextRef="#ctx0" brushRef="#br0" timeOffset="84954.076">10418 2084 0,'0'-25'15</inkml:trace>
  <inkml:trace contextRef="#ctx0" brushRef="#br0" timeOffset="85177.045">10964 2034 0,'0'0'0,"24"25"0,1-25 16,25 0-1,-1 0 1,-24 0 0,-25-25-1,50 25 1</inkml:trace>
  <inkml:trace contextRef="#ctx0" brushRef="#br0" timeOffset="85945.4261">8210 2952 0,'0'0'16,"25"0"15,25 25 1</inkml:trace>
  <inkml:trace contextRef="#ctx0" brushRef="#br0" timeOffset="86097.0597">8731 3051 0,'50'-25'16,"-100"50"-16,149-50 15,-49 25-15,0 0 0,-1 0 32,1 0-17,-25-25 1</inkml:trace>
  <inkml:trace contextRef="#ctx0" brushRef="#br0" timeOffset="86257.5938">9475 3051 0,'0'0'16,"25"0"-1,0 0 1,0-25-1,0-49 1</inkml:trace>
  <inkml:trace contextRef="#ctx0" brushRef="#br0" timeOffset="86397.4466">9947 3026 0,'0'0'0,"0"-25"63</inkml:trace>
  <inkml:trace contextRef="#ctx0" brushRef="#br0" timeOffset="86565.0857">10244 3001 0,'0'0'0,"25"0"47,0-24-15</inkml:trace>
  <inkml:trace contextRef="#ctx0" brushRef="#br0" timeOffset="86716.8622">10517 3076 0,'0'0'15,"25"0"1,0 0 0</inkml:trace>
  <inkml:trace contextRef="#ctx0" brushRef="#br0" timeOffset="86884.3895">10864 3125 0,'0'0'0,"25"0"47,0 0 0</inkml:trace>
  <inkml:trace contextRef="#ctx0" brushRef="#br0" timeOffset="87044.9739">11162 3101 0,'0'0'15</inkml:trace>
  <inkml:trace contextRef="#ctx0" brushRef="#br0" timeOffset="87776.7784">11237 2009 0,'0'-25'62</inkml:trace>
  <inkml:trace contextRef="#ctx0" brushRef="#br0" timeOffset="87925.2196">11261 2183 0,'0'0'0,"-24"0"32,24 25-32,-50-1 31</inkml:trace>
  <inkml:trace contextRef="#ctx0" brushRef="#br0" timeOffset="88077.3821">11237 2555 0,'0'0'0,"-25"0"16,0 0-16,0 0 16,25 25-1</inkml:trace>
  <inkml:trace contextRef="#ctx0" brushRef="#br0" timeOffset="88369.1645">11187 3175 0,'0'0'15,"-25"0"1,0 0-1</inkml:trace>
  <inkml:trace contextRef="#ctx0" brushRef="#br0" timeOffset="88500.9715">11187 3373 0</inkml:trace>
  <inkml:trace contextRef="#ctx0" brushRef="#br0" timeOffset="89253.0337">9624 1984 0,'0'0'0,"0"-24"16,0 73 31,0 1-32,0 49 1</inkml:trace>
  <inkml:trace contextRef="#ctx0" brushRef="#br0" timeOffset="89406.0584">9674 2530 0,'0'0'16,"-25"0"-16,25 50 15,-50 24 1,50-49 0,0 74-1</inkml:trace>
  <inkml:trace contextRef="#ctx0" brushRef="#br0" timeOffset="89556.563">9649 3125 0,'0'0'0,"-25"25"16,0 0-16,1 25 16,24-26-1,0 1 1</inkml:trace>
  <inkml:trace contextRef="#ctx0" brushRef="#br0" timeOffset="89706.2814">9599 3497 0,'0'0'15,"0"25"-15,0 0 16,0 25-16,0-1 16,0 26-1,0-50 1,0 24 0,-24-24-16</inkml:trace>
  <inkml:trace contextRef="#ctx0" brushRef="#br0" timeOffset="89808.5024">9575 4142 0,'0'0'16</inkml:trace>
  <inkml:trace contextRef="#ctx0" brushRef="#br0" timeOffset="89976.742">9550 4440 0,'0'0'0,"0"25"16,-25 74-1,0-74 1</inkml:trace>
  <inkml:trace contextRef="#ctx0" brushRef="#br0" timeOffset="90573.3953">11237 3175 0,'0'-25'0,"0"50"31,0 0-15,-50 0-16,50 24 31</inkml:trace>
  <inkml:trace contextRef="#ctx0" brushRef="#br0" timeOffset="90732.8899">11237 3572 0,'-25'0'16,"25"25"-16,0-1 15,-25 26 1</inkml:trace>
  <inkml:trace contextRef="#ctx0" brushRef="#br0" timeOffset="90873.9647">11237 3944 0,'0'0'0,"0"25"15,-25 0 1,0-25-1</inkml:trace>
  <inkml:trace contextRef="#ctx0" brushRef="#br0" timeOffset="91007.0304">11162 4366 0,'0'0'0,"0"24"16,-25-24-1</inkml:trace>
  <inkml:trace contextRef="#ctx0" brushRef="#br0" timeOffset="91212.9203">11187 4787 0,'0'0'0,"0"25"0,0 0 15,-25 0 1,25 0 0,0-1-1,0-73 48</inkml:trace>
  <inkml:trace contextRef="#ctx0" brushRef="#br0" timeOffset="93669.345">9748 1960 0,'0'0'0,"-25"-25"16,1 25-16,-1 0 15,25-25 32,0 0-31,0 50 46,0 0-46,0 0 0,0 24-1,-25 75 1,25-25 0,0-49-1,0 0-15,0-1 16,0 1-16,0-1 15,-25 75 1,25-74 0,0 0-1,-25-1 1,25 1-16,0-25 16,0 0-16,0-1 15,0 1 16,-24-25-15,24 25 0,0 0 62,0 0-63,-25-25 1,50 0 140,-1 0-156,1 0 16,0 0 0,25 0-16,-26 0 15,26 0 1,-25 0-1,24 0 1,1 0 0,-25 0-1,24 0 1,1 24 0,-25-24 46,0 0-31,0 0-15,-1 0-16,1 0 16,0 0-1,25 25 1,-1-25-1,-24 0 1,25 0 0,-26 0-16,1 0 15,0 0 17,0 0-1,0 0-16,-1 0 1,1 0 15,-25 25-31,25-25 16,25 0 0,-26 0-1,1 0 1,0 0-16,0 0 31,0 25 16,-1-25-31,1 0-16,0 0 15,25 25 1,-26-25 15,1 0-15,0 0-1,0 0 1,0 0 78,-1 0-79,1 0 48,-50 0-32,1 0-15,-1-25-1,25 0 1</inkml:trace>
  <inkml:trace contextRef="#ctx0" brushRef="#br0" timeOffset="98314.6209">9971 2059 0,'0'0'0,"0"-25"31,0 0-31,-24 75 47,-26 49-47,0 25 16,26 0-16,24-50 31,24-74-15,125-99-1,0-50 1,-74 100 0,-26 24-1,-98 174 17,-75 74-17,24-24 1,100-150-1,25-49 1,99-248 0,-25 124-1,-24 25-15,49 24 16,-124 100 0,-25 74-1,-124 125 1,100-125-1,-1-25 1,75-98 0,124-150-1,-1 25 17,-48 99-17,-1 50 1,-99 100-1,-75 48 1,26-73 0,74-75-1,24-75 1</inkml:trace>
  <inkml:trace contextRef="#ctx0" brushRef="#br0" timeOffset="98464.9665">10889 2356 0,'25'-24'16,"-50"48"-16,25 26 31,-49 49-31,-51 100 16,76-150-1,24-24 17,99-99-17,-25-50 1</inkml:trace>
  <inkml:trace contextRef="#ctx0" brushRef="#br0" timeOffset="98597.0159">11013 2431 0,'0'0'0,"0"25"16,-25 49 0,-24 25-1,24-24 1,25-50-16,0-1 16,25-73-1,24-75 1</inkml:trace>
  <inkml:trace contextRef="#ctx0" brushRef="#br0" timeOffset="98831.1167">11162 2406 0,'0'0'0,"-25"0"16,0 50-16,1 24 15,-26 50-15,0 0 32,50-99-17,0-99 1,50-1-1,24-24 1,-49 99 0,-50 99-1,-74-24 1,74-26 0</inkml:trace>
  <inkml:trace contextRef="#ctx0" brushRef="#br0" timeOffset="123632.8573">11385 2952 0,'0'0'0,"0"25"0,-24-25 16</inkml:trace>
  <inkml:trace contextRef="#ctx0" brushRef="#br0" timeOffset="149599.9375">9649 1860 0,'0'0'0,"25"0"141,0 0-126,24 0 1,-24 0-16,25 0 15,-1 0-15,1 25 16,-1-25-16,26 0 16,-1 0-1,1 0-15,-26-25 16,175 25 15,-1 0 0,-124-24-15,-74 24 0,49 0 15,-24 0-15,-1-25-1,26 0 1,-50 25-1,-1 0 1,1 0 0,0 0-1,-25 25 1,25-25 0,0 25 30,0-25 1,-1 24-15,1-24-17,-25 25 1,0 0-16,25-25 15,-25 25 110,0 0-109,0-1 0,0 26-16,0-25 15,0 24-15,0 26 16,0-26 0,0 1-1,0 49 1,0 50-1,0-25 1,0-74 0,0 49-1,0-49 1,0-1 0,0-24-16,0 25 15,25-26 1,-25 1-1,0 0 1,0 0 0,0 0-1,0-1 17,0 1 14,0 0-30,0 0 0,-25-25 109,0 0-110,0 0 17,1 0-1,-1 0 0,0 0-31,0 0 31,0 0-31,0 0 16,1 0 0,-1 0 15,0 0-16,0 0 17,0 0-1,25-25-15,-24 25 15,-1 0 0,0 0 47,25-50-62</inkml:trace>
  <inkml:trace contextRef="#ctx0" brushRef="#br0" timeOffset="166284.5652">15503 843 0,'0'25'0,"0"0"16,-25 74-1,25 0-15,-25 1 16,25-1-16,0-50 16,0 1-16,25-149 46,25 0-30,-1-1-16,51 1 16,-76 99 15,51 50-15,-50 148-1,-1-24 1,1-100-1,25-74 1,-50-25 0,49-24-1</inkml:trace>
  <inkml:trace contextRef="#ctx0" brushRef="#br0" timeOffset="166648.5086">16222 645 0,'0'0'0,"50"0"47,-25 0-47,-1 25 16,-24 0-1,-24 24 1,-51-24-1,50-25 1,50 25 15,0 0-31,25 24 16,-26 26 0,-48-1-1,-51-49 1,50-25-1,-74-25 1</inkml:trace>
  <inkml:trace contextRef="#ctx0" brushRef="#br0" timeOffset="167880.5439">17214 1017 0,'0'0'0,"-24"0"0,48 0 32,51 25-17,-1-25-15,25 0 16,-24 0-16,24 0 16,0 0 15,-49-174-31</inkml:trace>
  <inkml:trace contextRef="#ctx0" brushRef="#br0" timeOffset="168063.2646">17810 893 0,'0'0'16,"0"25"-1,25 0 1,24 49-1,-49-24 1,-74 49 0,-50-25-1,49-24 1,26-174-16</inkml:trace>
  <inkml:trace contextRef="#ctx0" brushRef="#br0" timeOffset="168928.9165">19050 794 0,'0'0'0,"0"74"15,0 50 1,-50 50-16,1-1 15,24-73-15,25-76 16,0 1 0,50-50-1,-1-49-15,125-273 32,-125 297-17,1 50 1,0 124-1,-50 99 1,0-123 0,0-76-1,0-73 1</inkml:trace>
  <inkml:trace contextRef="#ctx0" brushRef="#br0" timeOffset="169181.481">19521 695 0,'0'0'0,"25"0"0,25 0 16,-25 0-1,24 24 1,-49 1 0,-25 99-1,-24-74 1,24-25-1,25-1 17,25-24-32,49 0 15,1-49 17</inkml:trace>
  <inkml:trace contextRef="#ctx0" brushRef="#br0" timeOffset="169362.0244">20191 571 0,'0'0'0,"-50"74"15,-24 50-15,24 0 16,1 124 0,49-74-1,0-150 1,49-24-1</inkml:trace>
  <inkml:trace contextRef="#ctx0" brushRef="#br0" timeOffset="169870.7261">20439 1017 0,'0'0'0,"-50"74"16,1 1-16,24 24 31,50-74-15,24-50-1,1-74 1,-50 74 0,0 0-1,-50 25 1,50-49 15</inkml:trace>
  <inkml:trace contextRef="#ctx0" brushRef="#br0" timeOffset="170160.961">20637 1042 0,'0'0'0,"25"25"16,0-1-1,0 100 1,-25 25 0,0-50-1,-25-24-15,-49-1 16,49-49 0,0-25-16,0 0 15,25-99 1,50-50-1,-1 99 1,-24 50-16,25-49 16,24-50-1</inkml:trace>
  <inkml:trace contextRef="#ctx0" brushRef="#br0" timeOffset="170444.6262">21233 992 0,'0'0'0,"-50"75"31,1 24-15,24 0-1,0-25 1,75-123 0,-1-50-1,50-50 1,-49 124-1,-25 50 1,-25 74 0,25-49-1,-1-26 1,1-123 0</inkml:trace>
  <inkml:trace contextRef="#ctx0" brushRef="#br0" timeOffset="181238.1402">8235 1017 0,'25'0'16,"0"0"-16,24 0 16,1 25-1,0-25-15,24 0 16,-24 0-16,-1 0 16,1-25-16,24 25 15,-24-25 1,24 25-16,174 0 31,-173 0-15,247 0 15,-198 0-31,0 0 16,99 0-1,50 0 1,0-25-1,0 25 1,-149 0 0,124-24-1,-49 24 1,-1 74 0,-99-49-1,-24 0-15,73 24 16,-73-49-1,-26 25 1,1-25-16,49 0 31,1 25-15,48 24 0,-98-49-1,-25 25-15,49-50 16,-49 25-1</inkml:trace>
  <inkml:trace contextRef="#ctx0" brushRef="#br0" timeOffset="182299.0289">12849 1215 0,'0'0'0,"-25"50"15,25 0-15,-25 24 16,25-24-16,0-1 16,0 50-16,0-24 15,0 24 1,-25 0-16,25 1 16,0-1-16,25 174 31,-25-100-16,0-98 1,0 123 0,0-24 15,-25-1-15,25 1-1,0-75 1,0 50-1,0 25 1,0-100 0,-24 1-16,24 73 15,0-98 1,0 24-16,0 1 16,0 24-1,0-49 1,0 24-16,0-24 15,0-1 1,0 1-16,0 24 16,0 1 15,0-51-15,24 1-1,-24 25 1,0 24-1,0-24 1,0-25 0,0 0-1,-24-50 1</inkml:trace>
  <inkml:trace contextRef="#ctx0" brushRef="#br0" timeOffset="184585.8688">1042 1463 0,'0'0'0,"25"25"15,-25 50-15,0 24 16,0 25-16,0 25 16,0-25-1,0-50-15,0-24 16,0-100 0,49-74-1,-24-25-15,0 25 16,74 25 15,-49 124-15,-1 173-1,-49-123 1,50-1 0,-25-148-1</inkml:trace>
  <inkml:trace contextRef="#ctx0" brushRef="#br0" timeOffset="184883.3883">1587 1215 0,'0'0'0,"25"0"16,0 25-1,0 50 1,-50 24-1,0-50 1,0-24 0,50 0 15,0-25-15,74 0-1,-74 0 1,-25-74 15</inkml:trace>
  <inkml:trace contextRef="#ctx0" brushRef="#br0" timeOffset="225030.2182">719 3200 0,'0'0'0,"-24"0"0,24 25 15,0 24 1,0 50 0,-25 25-16,25 25 15,0 0 1,-25 25-16,25 24 15,0-24-15,0 396 32,25-297 15,-25-248-47,0 0 15,25-25 32,24 25-31,1-25-1,49 0-15,25 0 16,149-25 0,-50 0-1,-99 25 1,-99 0-1,-50 0 17,-25-74-17</inkml:trace>
  <inkml:trace contextRef="#ctx0" brushRef="#br0" timeOffset="236293.5018">744 3200 0,'0'0'0,"-25"25"16,50-25 62,25 0-78,-25 0 16,24 0-1,26-25 1,-1 25-16,149-50 31,-148 50-31,24 25 31,-74-25-31,-1 0 16,1 0 109,-25 25-125,25 0 31,-25-1-15,0 26-1,0 0-15,0-26 16,0 26 0,25 49-1,-25 0 1,0 26 0,0-101-1,25 76 1,-1 24-1,-24-25 1,0-50 0,25 51-1,-25-26 1,25 25 15,-25-74-15,0 49-1,0-24 1,25 24 0,-25-24-1,0 0 1,25-1 0,-25 26-1,0-26 1,0-24-1,0 50 1,0-1 0,0-24-1,0-26 1,0 1 15,0 0 0,0 0-15,0-75 31</inkml:trace>
  <inkml:trace contextRef="#ctx0" brushRef="#br0" timeOffset="239826.5662">695 3547 0,'0'0'0,"-25"0"16,0 0-16,75 0 62,24-25-46,25 25-1,25-49-15,25 49 16,-25 0 0,74 24 15,-173-48-15</inkml:trace>
  <inkml:trace contextRef="#ctx0" brushRef="#br0" timeOffset="240162.5105">769 3845 0,'0'0'0,"-50"0"16,50 25-16,25-25 16,25 0-1,24 0-15,50 0 16,0-25-16,25-25 15,99 1 1,-174 49 0,-49 0-16</inkml:trace>
  <inkml:trace contextRef="#ctx0" brushRef="#br0" timeOffset="240493.3528">744 4192 0,'50'0'0,"24"0"16,1-25-16,49 0 15,0-49 1,0 49-16,-25 0 16,50 50-1,-100-25 1</inkml:trace>
  <inkml:trace contextRef="#ctx0" brushRef="#br0" timeOffset="240876.5392">819 4440 0,'0'0'0,"-25"0"0,50 0 32,24 0-32,50 0 15,25 0-15,0 0 16,25-25 0,99-24 15,-223 24-31</inkml:trace>
  <inkml:trace contextRef="#ctx0" brushRef="#br0" timeOffset="241190.145">794 4614 0,'0'0'0,"25"0"15,24 0-15,50-25 16,1 25-1,148-25 1,0-49 0,-174 49-1,1 0-15,-51-25 16,26 75 0</inkml:trace>
  <inkml:trace contextRef="#ctx0" brushRef="#br0" timeOffset="241508.971">794 4936 0,'0'0'0,"49"-25"31,26-24-15,148 24 0,25 0-1,-149 0 1,75 0-1,-124-24 1</inkml:trace>
  <inkml:trace contextRef="#ctx0" brushRef="#br0" timeOffset="241808.8862">868 5011 0,'0'0'0,"25"24"16,0-24-16,49 0 15,149-49 1,50 24 0,-149 25 15,-24-74-31</inkml:trace>
  <inkml:trace contextRef="#ctx0" brushRef="#br0" timeOffset="259013.758">2084 3175 0,'-25'0'0,"25"-25"15,-25 25 1,50 25 46,0-25-62,-1 25 16,1 0 0,174 99 15,-51-25 0,-73-74-15,24-1-1,0 26 1,-74-25 15,25 0-15,-1-25 0,-24 0-1,-25 24 79,25-24-94,0 0 78,0 0 110,-1 0-126,-24 25-31,25-25-15,-25 25 93,-25-25-109,1 25 47,-1 25-31,0-26-16,0 26 15,0 0-15,1-1 16,-1 50 15,-50 25-15,51-74 0,-1 0-16,-50 98 15,26-73-15,24-1 16,0 1-1,-74 73 1,99-123 0,-25 25-16,0 0 15,25-26-15,0 26 16,-25 0 0,25-26-1,-24-24 1,-1-24 15,-50-51-15</inkml:trace>
  <inkml:trace contextRef="#ctx0" brushRef="#br0" timeOffset="259813.8063">1984 3125 0,'0'0'0,"0"25"47,0 50-47,0 49 16,25 49 0,25 249 15,-25-273-16,-25-25-15,24-25 16,-24 0-16,25 0 16,0-24-16,-25-1 15,25 50 1,-25-74 0,0-25-16,25 0 15,-25-1 16,0 1-31,0 0 16,0 0 0,0-75 15,0 1-15</inkml:trace>
  <inkml:trace contextRef="#ctx0" brushRef="#br0" timeOffset="261793.8119">1811 3150 0,'0'0'0,"0"-25"0,-25 25 62,0 25-46,25 25-1,-25-25 1,25 24 0,0 1-1,25-25-15,25-25 16,-25-50 0,-1-24-1,-24 24 1,-49 25-1,-26 75 1,51-1 0,-1 1-16,0-25 31</inkml:trace>
  <inkml:trace contextRef="#ctx0" brushRef="#br0" timeOffset="262105.8658">1786 3597 0,'0'0'0,"0"24"47,25-24-47,0 25 15,49-25 1,-49 0-1,-25-49-15,0 24 16,0 0 0,0 0-16,-50 0 15,25 50 17,25 0-17,0 0 1</inkml:trace>
  <inkml:trace contextRef="#ctx0" brushRef="#br0" timeOffset="262371.4723">1910 3721 0,'0'0'0,"0"25"16,0-1-1,25-24 1,0 0 0,-1-24-1,-24-1-15,0 0 16,-24 25 0,-1 0-16,-50 0 15,26 50 16,49-26-31</inkml:trace>
  <inkml:trace contextRef="#ctx0" brushRef="#br0" timeOffset="262672.1815">1910 3969 0,'0'0'0,"0"25"15,25-25 17,0 0-17,-25-25 1,0 0-16,0 0 31,0 0-15,-50 25-1,0 50 1,50 24 0,-24 26-1,24-76 1</inkml:trace>
  <inkml:trace contextRef="#ctx0" brushRef="#br0" timeOffset="263037.5292">1984 4266 0,'0'0'0,"0"-24"15,25-26 32,-25 25-16,0 0-15,-25 1 0,1 24-1,-26 74 1,50-24 0,0 24-1,25-74 16,0-25-15,-1 0 0,1 25-1</inkml:trace>
  <inkml:trace contextRef="#ctx0" brushRef="#br0" timeOffset="263339.8791">1984 4465 0,'0'0'0,"0"25"31,25-25 0,0 0-15,0-50 0,-25 25-1,0 0 1,-25 25-1,-25 50 1,50 74 0,0-99-1,0 0 1,25-25 0,0-25-1</inkml:trace>
  <inkml:trace contextRef="#ctx0" brushRef="#br0" timeOffset="263630.3575">2084 4738 0,'0'0'16,"0"-25"15,24 0-16,1-25 1,0 26-16,-25-1 16,-25 0-1,-24 50 1,-1 24 0,0 26-1,26-50 1,24 24-1,0-24-15</inkml:trace>
  <inkml:trace contextRef="#ctx0" brushRef="#br0" timeOffset="263887.0922">2084 4961 0,'0'0'0,"24"0"32,1-25-32,0 0 15,-25-24-15,25-1 16,-50 25 0,0 25-1,0 0 1,-49 50-16,24-25 15,50 0 1</inkml:trace>
  <inkml:trace contextRef="#ctx0" brushRef="#br0" timeOffset="265885.3472">2133 5060 0,'0'0'0,"-25"0"78,1 0-62,-1 0 15,0 0-15,0 0-1,0 0 1,-24 0 0,24 0-1,0 0 1,0 0 0,1-25-1,-1 25 1,25-24 15,-50-1-31</inkml:trace>
  <inkml:trace contextRef="#ctx0" brushRef="#br0" timeOffset="266190.0608">1836 4911 0,'0'0'0,"-25"0"32,0 0-17,0 25-15,0 0 16,-24 0 0,24 0-16,0-25 15,25 24 1,25 1 15,49-25-15,-24 25-1,0 0 1,24 0 0</inkml:trace>
  <inkml:trace contextRef="#ctx0" brushRef="#br0" timeOffset="285990.5606">3646 4118 0,'0'0'0,"0"-25"0,0 50 78,0 24-78,0 50 16,0 1-16,0 24 15,0 273 17,0-273-32,0 198 47,0-297-47,0 24 15,25-49 79,25 0-78,24 25-1,1-25-15,-1 0 16,0 25-1,26-25-15,-26 0 16,50 0 0,-50 0-1,-49 0 17,-50 0-1,1-198-16</inkml:trace>
  <inkml:trace contextRef="#ctx0" brushRef="#br0" timeOffset="286890.1059">3572 4167 0,'25'0'15,"-1"0"1,26 0-16,0-25 15,24 25 1,1-24-16,-26-1 16,1 0-1,-25 0-15,-25 0 16,24 25 0,1 0 46,0 0 63,0 0-109,-25 25-1,25 0-15,-25 49 16,0-24 0,0 24-1,0 125 1,0 24-1,0-99 1,0 0-16,0 0 16,0 0-16,0 0 15,0 75 1,0-125 0,0 25-1,0-148 32,24-75-31</inkml:trace>
  <inkml:trace contextRef="#ctx0" brushRef="#br0" timeOffset="288197.9595">4167 3919 0,'0'0'0,"-25"0"15,75 0 48,0 0-47,-1 0-16,26 0 15,24 0 1,-25 0-16,1-25 15,98 1 1,1-1 0,-50 50-1,-99-25 1,0 24 0,-1-24-16,1 0 62,0 25-62,0-25 16,0 50-1,-1-25 1,-24-1 62,0 1-62,0 0-1,0 25 1,0-1-16,0 100 16,0-75 15,0 100-16,25-75-15,-25 0 16,0 1-16,0-1 16,0 50-1,0-124 1,0 49 0,0-49-1,0 0 1,0 24-1,0-24 1,0 0 0,-25-25-1,1 0 1</inkml:trace>
  <inkml:trace contextRef="#ctx0" brushRef="#br0" timeOffset="289045.8606">4291 5308 0,'0'0'0,"-25"0"0,1 0 15,-1 0 32,25 25 0,-25 25-31,25-26-1,0-48 48,25 24-16,0 0-32,-1 0 1,1 24-16,0-24 16,25 0-16,24 0 15,0 25 1,100-25-1,-75 0-15,1 0 16,-26 0 0,0-25-16,1 25 15,-26 0-15,1 0 16,-25 0 0,0 0-16,-1 0 15,1 0 63,-25-148-62</inkml:trace>
  <inkml:trace contextRef="#ctx0" brushRef="#br0" timeOffset="291239.7162">3646 4911 0,'0'0'0,"0"25"32,25-25 30,0 0-62,0-25 16,24 25-1,1 0-15,0-24 16,123-1 15,-98 0-15,-1 25-16,50-25 15,-74 25 1,-1 0-16,1 0 16,24 0-1,-24 0 1,-1 0-16,-24 0 16,0-25-16,0 25 15,24 0 1,1 0-1,-25 0 17,49-25-17,-24 25 1,-25 0 0,24 0-1,-24 0 1,0 0-1,25 0 1,-26 0 0,1 0-1,25 0 1,-25 0 0,-50 0 15,0-49-16</inkml:trace>
  <inkml:trace contextRef="#ctx0" brushRef="#br0" timeOffset="292542.449">3944 4142 0,'0'0'0,"-25"0"15,0 50 1,-24 24-1,-1 26-15,1-1 16,24-25-16,0-24 16,25-100 15,50-49-15,148-174-1,-148 248 1,-1 75-1,-74 124 1,-24 24 15,24-148-15,50-150 0,49 1-1,1 0 1,-1 25-1,-24 24-15,-1 50 16,-49 25-16,0 49 16,-25 25-16,-49 25 15,0 25 1,49-124 0,25-50-1,124-198 1,25 49-1,-50 125 1,-99 98 0,-50 150 15,-49-26-15,74-148-1,25-50 1,50-49-1,99-100 1,49 26 0,-148 98-1,-26 50 1,-48 99 0,-51 25-1,26-74 1,49-75 15,49-49-31,50-50 31,-49 99-15,-50 74 0,-25 26-1,-24 74 1,49-125-1,0-48 1,49-51 0,1-49-1,0 99 1,-50 125 0,0-1-1,-50 74 1,50-98-1,25-75 1,0-75 0,-1-24-1,1 0-15</inkml:trace>
  <inkml:trace contextRef="#ctx0" brushRef="#br0" timeOffset="292643.0213">5060 4316 0,'0'0'0,"25"-25"16,-25 50-1,-25 25 1,0-1-1,-24 50 1,24-99 0</inkml:trace>
  <inkml:trace contextRef="#ctx0" brushRef="#br0" timeOffset="293192.3552">5110 4118 0,'0'0'15,"-25"24"-15,-25 26 16,26 24-16,-51 26 15,50-51 1,1-74 15,73-49-31</inkml:trace>
  <inkml:trace contextRef="#ctx0" brushRef="#br0" timeOffset="293258.2964">5135 4192 0,'0'0'0,"-50"223"15,25-198 1</inkml:trace>
  <inkml:trace contextRef="#ctx0" brushRef="#br0" timeOffset="307596.4661">22547 2381 0,'0'0'0,"0"25"47,-24 25-47,-26 74 16,0 49-1,1 348 17,24-521-17</inkml:trace>
  <inkml:trace contextRef="#ctx0" brushRef="#br0" timeOffset="307828.275">22746 3051 0,'0'0'15,"0"50"-15,25-1 0,24 1 16,51-50 0,-26-75-1,-49-73 1,-75 98-1,-49 25 17,0 100-17,99-1 1,0-49 0,49 49-16</inkml:trace>
  <inkml:trace contextRef="#ctx0" brushRef="#br0" timeOffset="308261.1253">23416 2853 0,'0'0'0,"-75"24"0,26 1 16,24 25-16,25-25 15,49 24 1,51-74-1,-51 1 17,-24-26-17,-25 75 1,0 74 0,0 25-1,-25 0-15,0 0 16,1-25-16,-26-24 15,-49 24 1,24-99 0,51-25-1,24-124 1,49-24 0,75 123-1,0 0 1,-74 26-1,24-76 1</inkml:trace>
  <inkml:trace contextRef="#ctx0" brushRef="#br0" timeOffset="308610.4621">23812 2456 0,'0'0'0,"50"0"16,-25 0 0,0 24-16,-25 1 15,0 25-15,0-1 16,-25 1-1,0-25-15,-49-25 16,74 25 15,24 0-15,26-25 0,0 24-1,24 1 1,-49-99-16</inkml:trace>
  <inkml:trace contextRef="#ctx0" brushRef="#br0" timeOffset="308922.5836">24284 2803 0,'0'0'0,"-25"74"15,-25 26 1,26-1-16,-1 0 15,25-74 17,25-50-17,24-49 1,26-75 0,24 99-1,-74 50 1,74 124-1,-25-25 1,1-49 0,-51-50 15</inkml:trace>
  <inkml:trace contextRef="#ctx0" brushRef="#br0" timeOffset="309742.6765">21853 1463 0,'0'0'0,"0"25"0,0 50 0,0 74 16,25-25-1,0-25-15,49 0 31</inkml:trace>
  <inkml:trace contextRef="#ctx0" brushRef="#br0" timeOffset="309958.9377">22250 1736 0,'0'0'16,"0"25"-1,0 50-15,-25 49 16,0 74-1,-24-124 1,24-49 0,-25-25-16,-24 0 15,-1-25-15,26-24 16,-1 24 0,-74-25-1</inkml:trace>
  <inkml:trace contextRef="#ctx0" brushRef="#br0" timeOffset="347655.5914">21803 3919 0,'0'0'0,"124"50"16,75-25-16,49 24 16,99-49-16,100 0 15,24-49 1,620 24 15,-818-50-15</inkml:trace>
  <inkml:trace contextRef="#ctx0" brushRef="#br0" timeOffset="354999.5777">521 2257 0,'0'0'0,"50"0"15,-1 50 1,100-1-16,0 1 16,24-25-1,26-25-15,-1-50 16,1-49-16,-26 0 16,175-422 15,-423-149 0,-173 447-15,-99 198-1,-75 199 1,224-25 15,-125 247-15,249-172-16,49-26 15,0 1-15</inkml:trace>
  <inkml:trace contextRef="#ctx0" brushRef="#br0" timeOffset="388155.4819">8508 4638 0,'0'0'0,"-25"0"31,0 0 0,1 50-15,-26-25-16,25 24 16,-24 1-16,24 0 15,-25-1 1,25-24-16,1 25 15,-100 148 17,-1-24-17,26 49 1,25-99 0,-50 124-1,-50 50 1,75-125-1,-75 150 1,100-149-16,24-1 16,1-24-1,-1 0-15,-24 223 32,49-199-17,0 26-15,-25-1 16,26 26-16,-1-26 15,0-24-15,0 24 16,0 149 0,25-198-1,0 198 1,25-49 0,0-124-1,0-25-15,0-25 16,-1 0-16,26 0 15,-25-25 1,25 0-16,24 100 16,-24-125-1,24 100 17,-24-100-32,-26 0 15,26-24-15,-25 24 16,24 1-1,-24-26 1,25 51 0,-25-1-1,-25-25 1,24-74 15,-73-49 47</inkml:trace>
  <inkml:trace contextRef="#ctx0" brushRef="#br0" timeOffset="388531.2364">7565 11832 0,'0'0'0,"0"49"15,0 26 1,25 74-1,0-75 1,-25 25 0,-25-24-1,0-50 17,-49-25-32,-25 0 15,-100-25-15,75 0 16,0 25-1,100 0 32</inkml:trace>
  <inkml:trace contextRef="#ctx0" brushRef="#br0" timeOffset="392232.6995">9922 13246 0,'0'0'0,"-25"0"0,0 0 16,25 25 31,0-1-31,25 348 15,-25-49-16,0-150 1,-25 76 0,25-150-16,0-25 15,0-24 1,25-25-16,0 24 16,-25-24-1,25-25 48,-1 25-48,26-25 1,0 25-16,-1-25 16,125 0-1,-50 0 1,223 0-1,50-50 1,-198 25 0,-1 25-16,75 25 15,-199 0 1,-49-25-16,0 0 16,-75-25-1,1-25 16</inkml:trace>
  <inkml:trace contextRef="#ctx0" brushRef="#br0" timeOffset="392944.7897">10244 12973 0,'0'0'0,"-24"0"0,-1 0 16,25 25-1,297-50 16,671 0 16,-621 99-15,-297 26-1,-50 197 16,0-49-32,0-124 1,0 0-16,0 0 16,0 25-16,24-50 15,-24-24 1,0 74-1,0-25 1,25-75 0,-50-98 15</inkml:trace>
  <inkml:trace contextRef="#ctx0" brushRef="#br1" timeOffset="405339.6025">7665 12799 0,'0'0'0,"-25"25"15,0-25 1,75 0 15,-1-50-31,26 26 16,123-1 15,100-25 0,-199 50-15,75 0-1,74-25 1,-124 1 0,0-1-1,0-25 1,0 25-16,-25 1 0,25 24 16,0 0-1,74 0 1,-98 24-1,98 1 1,-24-25 0,99-25-1,-1 25 1,-172 0 0,148 0-1,-99 0 1,-75 0-1,-24 0-15,-26 0 16,1 0 0,0 0-16,0 0 62,0 0-62,24 0 16,1 0-1,99 25 1,-1-25 0,-73-25-1,74 25 1,-100 0 0,-49 50 109,0-25-110,0 0 1,-24 49-16,24 0 15,-25 1-15,0-26 16,25 26 0,0 49-1,0 25 1,0-50 0,-25 99-1,0 1 1,0-1-1,25 1 1,0-100 0,-24 99 15,24-24-15,0-100-1,0 100 1,0-75-1,0-49 1,0-1 0,0-24-1,0 0 1,-25-25 109,0 0-109,0 0-1,0 0 1,1 0-1,-26 0 1,25 0-16,-24 0 16,-1 0-1,0 0-15,-24 0 16,-50 0 0,50 0-1,-100 0 1,25 0-1,75 0 1,-1 0-16,-98 0 16,98 0-1,-24 0 1,0 0 0,-75 0-1,75 0 1,0 0-16,0 0 15,-1 0-15,1-25 16,-99 25 0,-1-25-1,125 1 1,-100 24 0,1-25-1,98 25 1,1 0-16,-100-25 15,100 25 1,24 0 0,-24-25-16,-100 25 15,100 0 17,-1 0-32,-24 0 15,0 0-15,24-25 16,-24 25-1,0-24 1,49 24 0,25 0-16,-24 0 15,24 0 1,25-25 0,-25 25 46,0 0-31,-24 0-31,24 0 16,-25 0-16,-24 0 31,24 0-15,26 0 15,-125 0 32,273 0-48</inkml:trace>
  <inkml:trace contextRef="#ctx0" brushRef="#br1" timeOffset="407553.4398">7640 13097 0,'0'0'0,"0"25"31,25-1-15,24-24-1,1 25-15,-1-25 16,26 25 0,322-25 15,124-99 0,-323 99-15,-49 0-1,-99 0 1,49-25 0,-25 0-1,1 25 1,-51 0 46,1 0-15,0 0-31,0 0 0,-25 25 109,0 0-125,0 24 15,0-24-15,0 0 16,0 0-1,-25 0 1,25 24 0,0 75-1,0-74 1,0 74 0,0 0-1,0 25 1,25-50-1,-25-74 1,25 49 0,-25-24-16,0-25 15,0 24 1,24-24-16,-24 49 31,0-49-15,0 0-1,0 25 1,-24-1 0,24 1-1,-25-50 110,0 0-125,0 0 16,0 0 0,1 0-16,-1 0 15,0 0 1,0 0-1,0 0-15,-49 0 16,24 0-16,-24 25 16,24 0-1,-99-25 1,100 0 0,-75 0-1,0 0 1,0 0-1,25 24 1,49-24 0,-74 25-1,25-25 1,0 25 15,49-25-15,-25 0-1,26 0 1,-1 0 0,25 0-1,1 0 1,-1 0 31,0 0-32,0 0 1,0 25 0,-24-25-1,24 0 17,25 25-1,-99-25-16</inkml:trace>
  <inkml:trace contextRef="#ctx0" brushRef="#br1" timeOffset="427412.4846">11435 13717 0,'0'0'0,"-25"0"0,0 0 15,50-50 16,50 1-31,-1-1 16,50-24 0,25-1-16,0-24 15,49 25 1,397-26 15,-322 175 0,-273-50-15,-49-50 0,24 25-1</inkml:trace>
  <inkml:trace contextRef="#ctx0" brushRef="#br1" timeOffset="427611.9295">12898 12948 0,'0'0'0,"50"0"0,24 0 15,75 50 17,-74 98-17,-75-73 1,-50 99 0,-24-125-16,-1-24 15,26 0-15,-26-25 16,50 0-1</inkml:trace>
  <inkml:trace contextRef="#ctx0" brushRef="#br1" timeOffset="431160.6958">15404 12477 0,'0'0'0,"-25"0"32,50 25-1,24-25-15,1 0-16,24 0 15,26 24 1,420-24 15,51-49 0,-149 49-15,-75 99 0,-173-49-1,222-26 1,-222-24-16,0 0 15,24-24 1,-24 24-16,123 24 16,-173 1 15,0-25-31,-24 25 16,-1-25-16,-25 0 0,-24 25 15,-25-25 1,0 25-1,-50-25 32,0 0 63,25 24 249,0 26-343,0 49-16,-25-24 15,25-1-15,0 25 16,0-24-16,0 24 16,0 0-1,0 25-15,25-25 16,-25 472 15,-50-125 0,26-123-15,-1-26 15,0 100-15,0-223-1,25 99 1,0-75 0,0-173-1</inkml:trace>
  <inkml:trace contextRef="#ctx0" brushRef="#br1" timeOffset="431990.974">15429 10914 0,'0'0'0,"-25"25"15,25 74-15,-25 25 16,25 99 0,0 1-16,0 73 15,25 75-15,-25 0 31,-25 1216 1,-74-125-1,49-669 0,0-471-15,75-224-1</inkml:trace>
  <inkml:trace contextRef="#ctx0" brushRef="#br1" timeOffset="432606.8645">14883 11112 0,'0'0'0,"25"-24"16,-1-1 0,26 25-16,24-25 15,-24 0-15,24 0 16,199-198 15,-173 397 0,-51 74-15,-24-124 0,25-25-1,-50 0 1,49 50-16</inkml:trace>
  <inkml:trace contextRef="#ctx0" brushRef="#br1" timeOffset="433373.1373">14362 16073 0,'0'0'0,"50"0"15,24 0-15,25 25 16,75-25-16,24 25 15,50-25 1,25 0-16,50 0 16,24 0-1,769 0 17,447 74-1,-794-49-16,-25 50 1,-422-51 0,274 26-1,-125 25 1,-124-26 0,-173-24-1,-149-25 16</inkml:trace>
  <inkml:trace contextRef="#ctx0" brushRef="#br1" timeOffset="433689.0264">22250 16049 0,'0'0'0,"74"0"16,1 24-1,24 1-15,74 50 31,-98-26-15,-50 26-16,-100 123 16,1-99-16,-25-49 15,-25-25 1,24-25 0</inkml:trace>
  <inkml:trace contextRef="#ctx0" brushRef="#br1" timeOffset="440584.2819">17314 12626 0,'0'24'94,"0"26"-78,0 0-1,0-26-15,0 26 16,-25 198 15,0-124-15,25 50-1,0-100 1,0 100 0,-25-25-1,0-25 1,25-75-1,0 26-15,0-26 16,0 26 0,-24-1-16,24 50 15,0-49 17,0-26-32,0 1 15,0-1-15,0-24 0,0 25 16,0-25-1,0 49 1,0 0 0,0 26-1,-25-26 1,25-49 0,-25 24-16,25-24 15,0 0 1,0 0-16,0 24 15,0 26 1,0-26 15,-25-24-31,25 0 16,0 25 15,0-25-15,0 24-1,0 1 1,0-25 0,0 24-1,0-24 1,0 25 0,0-1-1,25 1 1,-25-1-1,25-24-15,-25 0 32,0 0-32,0 0 15,0 24 1,-25-24 15,25 0-15,0 24-1,0 1 1,0-25 0,-50-75 31</inkml:trace>
  <inkml:trace contextRef="#ctx0" brushRef="#br1" timeOffset="441999.2407">15900 12626 0,'0'0'0,"-25"0"16,25 24 15,-25 1-15,-49 223-1,-125 273 17,100-273-1,74-173-16</inkml:trace>
  <inkml:trace contextRef="#ctx0" brushRef="#br1" timeOffset="442199.2158">16644 12700 0,'0'0'0,"50"0"0,-50 50 15,-25 49 1,-149 273-1,-124 149 1,100-124 0,173-298-1,25-50 1,0-24-16</inkml:trace>
  <inkml:trace contextRef="#ctx0" brushRef="#br1" timeOffset="442380.3163">16793 13419 0,'0'0'16,"-25"100"-16,-49 48 15,-174 324 1,74-150 0,0-24-16,50-50 15,75-99-15,49-125 16,49-73 15</inkml:trace>
  <inkml:trace contextRef="#ctx0" brushRef="#br1" timeOffset="442543.734">16842 14263 0,'0'0'0,"-24"149"0,-76 24 15,-24 50 1,-24 25-1,-150 125 1,248-274 0,25-74-16,75-100 31</inkml:trace>
  <inkml:trace contextRef="#ctx0" brushRef="#br1" timeOffset="442697.7297">16867 14883 0,'0'0'0,"-49"124"15,-1 0-15,-49 49 16,-25 51-16,0-1 16,-124 124-1,173-248 1,75-123 0</inkml:trace>
  <inkml:trace contextRef="#ctx0" brushRef="#br1" timeOffset="444371.594">15503 14312 0,'0'-25'16,"-25"25"-16,50 0 62,0 0-62,24 0 31,51 0-15,-51-24 0,1 24-16,-25 0 15,49-25 1,-24 25-16,-26-25 16,76 25-1,-51 0 1,75 0-1,-74 0 1,24 0 0,1 0-16,-1 0 15,75 0 1,-75 0 0,75-25-1,50 25 1,-100 0-1,0 0-15,75 0 16,-75 0 0,-25 0-16,1 0 15,74 0 1,-75 0 0,75 0-1,-25 0 1,25 0 15,-1 0-15,-73 0-1,74 0 1,0 0 0,-100 0-1,26 0-15,-1 0 16,-24 25-1,-26-25-15,26 0 16,24 0 0,-49 0-1,0 0-15,25 0 16,-1 0-16,1 25 16,74-25-1,-50 0 16,-49 0-31,74 0 32,-49 25-17,-75-25 48,0-149-32</inkml:trace>
  <inkml:trace contextRef="#ctx0" brushRef="#br1" timeOffset="445178.4897">15404 14660 0,'0'0'0,"25"74"16,49 25 0,25 50-16,25 25 15,298 371 16,0-371 1,-373-224-17</inkml:trace>
  <inkml:trace contextRef="#ctx0" brushRef="#br1" timeOffset="445394.6592">16644 14412 0,'0'0'0,"50"99"15,-1 74 1,26 26 0,98 123-1,26-123 1,-100-150-1,74-98 1,-98 49 0</inkml:trace>
  <inkml:trace contextRef="#ctx0" brushRef="#br1" timeOffset="445611.1679">17462 14560 0,'0'0'0,"0"100"0,50 24 16,0 49 0,123 50-16,-49-123 31,75 73-15,-50-98-1,-125-50 1,26-25-16</inkml:trace>
  <inkml:trace contextRef="#ctx0" brushRef="#br1" timeOffset="445840.6412">18455 14461 0,'0'0'0,"24"50"0,1 74 15,0 49-15,25-24 16,24 0 0,1 0-1,-1 0-15,0-25 16,-24-25 0,0-49-16,-26-26 15,1-48-15</inkml:trace>
  <inkml:trace contextRef="#ctx0" brushRef="#br1" timeOffset="446043.6446">19199 14660 0,'0'0'0,"25"99"15,-1 50-15,1-25 16,99 124-1,75-50 1,-150-123 15,1-75-31</inkml:trace>
  <inkml:trace contextRef="#ctx0" brushRef="#br1" timeOffset="446464.2441">17835 15726 0,'0'0'15,"74"50"-15,25 24 0,-24 1 16,-1 24 0,-24-50-16,-1 26 15</inkml:trace>
  <inkml:trace contextRef="#ctx0" brushRef="#br1" timeOffset="448041.6732">15949 14536 0,'0'0'0,"-24"0"0,-1 0 16,0 0-1,0 0-15,0 0 16,1 0 0,-1 0-1,0 0 1,25 49 0,0 174 15,174-247 0,-150-51-15,1-49-1,-74 75 1,24 49 0,-50 24-1,51 51-15,24-1 16,0-24-16,24-1 15,150-73 1,-100-51 0,1-24-1</inkml:trace>
  <inkml:trace contextRef="#ctx0" brushRef="#br1" timeOffset="450173.1393">16197 14585 0,'-24'-25'15,"48"50"-15,-73-50 16,49 75-1,0 0 1,49-1 0,100-49-1,-99-74 1,74-1 0,-124 26-1,-124 49 1,74 0-1,-49 99 1,49 0 0,125-49-1,49-100 1,-25-24 15,124-75-15,-173 99-1,-124 50 1,24 25 0,-74 99-1,25 75 1,99-75 0,0-100-1,49-24-15,51-74 16,-26-25-16,25 24 15,-24 1 1,-100 74 0,0 0-1,-25 25 1,1 49 0,24 25-16,25-24 15,0 24 1,25-99-1,49-25 1,1-99 0,-51 50-1,-48 74 1,-26 49 0,-74 100-1,99-50 1,25-74-1,25-25 1,25 0-16,-1-25 16,-24 1-1,25-1-15,24 0 16,-124 25 15,-24 0-15,0 0-1,-75 74 1,50-24 0,74-50-1,-25 0 1,25 0 0,-24-25-1,-100 25 1,50 0-1,-75-25 1,0 25 0,75 50-1,25 0 1,49-1 15,124 1-15,100-50-1,-100-50 1,-25-24 0,-123-1-1,-26 75 1,1-24-16,-100 48 16,125 1-1,-1 25-15,0-1 16,50 75-1,25-99 1,25 0-16,24-25 16,50-25-1,25-74-15,0-25 16,-124 124 0,-75 0 15,-74 99-16,0 50 1,74-74 0,26 24-16,-1 0 15,25-49 1,0-26 0,-25-24-16,0 0 15,-24 25 1,24-25-16,0 0 15,50 0 32,49 0-47,-24 0 16,148 25 0,-49-75 15,-124 1-16,-25 24 1,0 50 15,0 0-15,25-1 0,123-24-1,76-74 1,-75-124-1,-75 73 1,-74 76 0,0 24-16,-50 25 15,26 0 1,-26 50-16,-49 74 16,99-75 15,49 26-16,75-75 1,25-124 0,-25-25-1,-99 124 1,-50 0 0,-49 100-1,49-26 1,0 51-1,50-76-15,0-24 16,0 0-16,24 0 16,1 0-1,-25-24 1,-1 24 0,-73 24-1,-1 51 16,1 24-15,49-74 0,-50 0-1</inkml:trace>
  <inkml:trace contextRef="#ctx0" brushRef="#br1" timeOffset="450925.2981">15850 15850 0,'0'0'0,"-25"0"15,25 25-15,-24-25 78,-1 0-78,-25 0 16,25 0 0,1 0-1,24 25 17,24-25-32,1 25 15,74 24 1,-49-49-1,24 0-15,1-25 16,-26-24-16,26 24 16,-26-25-16,-24 1 15,25 24 1,-50 0 0,25 50 15,-25 0-16,99 49 1,0-74 0,0-25-1,-24-24-15,-1 24 16,-49-25-16,0 26 16,-25-1-1,-25 25 1,0 49-1,50 26 1,99-26 0,-50-73-1,75-51 1,-99 26 0,-50 24-1,-25 25 16,25 25 1,-25-25-17,25-75 1</inkml:trace>
  <inkml:trace contextRef="#ctx0" brushRef="#br1" timeOffset="458465.517">17363 12427 0,'0'0'0,"0"-25"16,-25 25-1,1 0-15,-1 0 16,0 50 0,25 0-1,0 24-15,0-49 16,0 0-1,50-50 17,-1-99-1,-98 173-15,24 26-1,25-26 1,25-49-1,-1 0 1,1-99 0,-50 50-1,1 24 1,-26 25 0,-74 0-1</inkml:trace>
  <inkml:trace contextRef="#ctx0" brushRef="#br1" timeOffset="459332.8668">19893 12551 0,'0'0'0,"-49"0"0,-1 25 16,25 25 0,1-26-16,24 1 15,24 0 16,26-50-31,0-74 32,-75 99-1,0 0-15,0 74-1,0-24-15,50 0 31,25-26-15,-25-24 0,-1-74-1,-24 0 1,-24 24 0,-26 50-16,25-25 15</inkml:trace>
  <inkml:trace contextRef="#ctx0" brushRef="#br1" timeOffset="459998.5998">17190 14163 0,'0'0'0,"-50"0"16,75 25 31,-25 0-47,25-25 15,-1 0 1,1-50 0,0-74-1,-75 124 17,26 25-17,-76 0 1,125 49-1</inkml:trace>
  <inkml:trace contextRef="#ctx0" brushRef="#br1" timeOffset="460679.2426">19645 14213 0,'0'25'16,"0"24"-16,0 1 15,0-25 1,50-25 0,-25 0-16,24-50 15,-24-24 1,-25 49-16,0 0 15,-25 0 17,-24 1-1</inkml:trace>
  <inkml:trace contextRef="#ctx0" brushRef="#br1" timeOffset="471885.1459">17835 3299 0,'0'0'0,"0"-25"16,0 100 62,0 24-78,0 25 15,0 25 1,0 0-16,24 272 16,-24 1 15,0-149-15,50 148-1,0 26 1,-26-25-1,26-75 1,-50-174 0,25 125-1,-25-99 1,0-150 0,0 1-16,0-25 15,0-50 1,0-74 15</inkml:trace>
  <inkml:trace contextRef="#ctx0" brushRef="#br1" timeOffset="472468.0078">17363 3646 0,'0'0'0,"0"-25"16,0 1-1,25-26 1,25 0-16,173-173 31,-124 149-15,-74 74-1,49 49 1,1 175 0,-50-150 15,-1 25-31,-24 50 16,25-99-1</inkml:trace>
  <inkml:trace contextRef="#ctx0" brushRef="#br1" timeOffset="473412.171">17487 6722 0,'0'0'0,"-25"0"0,50 0 47,0 0-31,50 0-1,24 0-15,422-25 31,272-49 1,-495 74-32,322-25 15,-297 0 1,-26 25 0,1 0-1,248-25 1,-323 1-1,-49 24-15,-26 0 16,-24 0-16,-49 0 16,-26 0-16,1 0 15,-25 0 1,0 0 0,-25 24-1,0-222 63</inkml:trace>
  <inkml:trace contextRef="#ctx0" brushRef="#br1" timeOffset="473666.9097">22349 6325 0,'0'0'0,"25"0"15,0 0-15,49 0 16,50 25 0,-74 25-1,-1 24 1,-74 25-1,-49-49 1,0-25 0,-1-25-16</inkml:trace>
  <inkml:trace contextRef="#ctx0" brushRef="#br1" timeOffset="475600.289">17462 4638 0,'0'0'0,"50"0"47,0 0-47,24 0 16,50 0-16,75 0 15,-26-24-15,50-26 16,-24 25-1,421-74 17,-422 74-32,299 25 31,-373-25-15,-50 25-1,50-24 1,-99 24-1,-25 24 157,0 1-156,0 0-16,0 0 16,0 24-16,0 26 15,0-1 1,0 1-1,25 98 1,-25 26 0,0-100-1,24 124 1,-24-99-16,25-25 16,-25 25-16,25-49 15,0 123 1,-25-123-1,0 98 1,0 1 0,0 24-1,0-24 1,0-75 0,0 75-1,0 0 16,0-100-15,0 0-16,0 75 16,0-74-16,25-26 15,-25-24 1,0-50 15,0-248-15</inkml:trace>
  <inkml:trace contextRef="#ctx0" brushRef="#br1" timeOffset="477696.3598">20216 4217 0,'0'0'0,"-25"0"0,25 49 62,0 1-62,25-25 16,0 0 0,-1-1-16,1-24 31,-99-49 0,24 49 0,1 25-15,24 74 0,50-50-1,74-49 1,-74-24 0,24-76-1,-74 51 1,-49 49-1,49 0 1,0 0-16,1 49 16,24 1-16,0-25 15,24 24 1,1-49 0,25-24-1,-25-26 1,-25 0-1,0 26-15,-25 24 16,0-25 0,0 25-1,-24 124 1,49-99-16,24-1 16,1 1-16,25-25 15,24-74 1,-74 24-1,-25-24 1,-49 49 0,49 25-1,-24 50 1,24-1-16,25-24 16,25 0-1,-1 0-15,26-25 16,0-50 15,-50 25-15,0 0-1,-25 25 1,0 0 109,0 0-109,0 25 15,50-50 16,-25 1-32,0-1 1,-25 25 15,25 25-15,0 24-16,0-24 15,0 0 1,25-25 15,0 0-31,-25-25 16,0-49 0,0 49-16,-25 25 31,0 0-31,1 25 15,-1-25 17,25 24-32,25-24 15,-1 0 1,1-24 0,-25-1-1,0 50 32,0-1-31</inkml:trace>
  <inkml:trace contextRef="#ctx0" brushRef="#br1" timeOffset="483391.3891">20662 6722 0,'0'0'0,"0"-25"16,0 50 46,0 49-46,-25 51-16,1 23 15,24-73-15,0-26 16,0-24 0,99-74 15,-49-1-16,-1-49 1,-24-50 0</inkml:trace>
  <inkml:trace contextRef="#ctx0" brushRef="#br1" timeOffset="483557.6937">20985 6970 0,'0'0'16,"0"50"-1,0 74 1,0-75 0,0-24-1,0-50 1</inkml:trace>
  <inkml:trace contextRef="#ctx0" brushRef="#br1" timeOffset="486304.6577">17090 3870 0,'0'0'0,"0"-25"16,0 50 31,0 49-47,-24 25 16,24 0-16,0 1 15,0-26 1,124-24 15,-100-50-31,26-149 31,-25 124-15</inkml:trace>
  <inkml:trace contextRef="#ctx0" brushRef="#br1" timeOffset="486571.6807">17413 4093 0,'0'0'0,"25"0"16,-1 0 0,-24 49-1,25 51 1,-74-51 0,-1-24-1,25 0 1,50-25 15,25 0-15,-1 0-1,-24 0 1,25 0 0</inkml:trace>
  <inkml:trace contextRef="#ctx0" brushRef="#br1" timeOffset="508150.0048">11981 2505 0,'0'0'0,"-25"-25"16,74 25 15,26-24-15,74-1 0,49 25-16,472-75 31,-348 75 0,-297-24-31</inkml:trace>
  <inkml:trace contextRef="#ctx0" brushRef="#br1" timeOffset="508321.0816">13568 2009 0,'25'0'15,"25"75"-15,-1-1 16,-24 25 0,-25 25-16,0-25 15,-50 75 1,-24-174 0</inkml:trace>
  <inkml:trace contextRef="#ctx0" brushRef="#br1" timeOffset="509512.415">13519 2927 0,'74'0'16,"25"0"-1,75 0-15,24-25 16,25 25-1,1-25-15,24-123 16</inkml:trace>
  <inkml:trace contextRef="#ctx0" brushRef="#br1" timeOffset="524924.3948">1067 2084 0,'0'0'0,"-50"74"0,0 0 16,1-24 0,24-25-16,0-25 15,0 0 1</inkml:trace>
  <inkml:trace contextRef="#ctx0" brushRef="#br1" timeOffset="525466.8541">918 794 0,'0'0'0,"-75"-50"16,1 25-16,0 1 15,-26 24-15,26 0 16,-1 49 0,26-24-16,-26 25 15,26 24-15,-26-24 16,-98 495 15,371 274 0,25-422-15,100-149 0,-100-199-1,0-24 1,199-223 15</inkml:trace>
  <inkml:trace contextRef="#ctx0" brushRef="#br1" timeOffset="525511.3894">2505 1935 0</inkml:trace>
  <inkml:trace contextRef="#ctx0" brushRef="#br1" timeOffset="527182.5439">645 769 0,'0'0'0,"-25"0"15,75 0 17,49-25-17,25 0-15,223-24 31,125-1-15,-249 50 0,0 0-16,99 50 15,-198 49-15,-24 25 16,-51 0 0,1 223-1,-124 1 1,-175 24-1,-73-25 1,124-223 0,-1-50-1,25 1-15</inkml:trace>
  <inkml:trace contextRef="#ctx0" brushRef="#br0" timeOffset="539585.7176">17785 3746 0,'0'0'0,"-25"-25"15,0 25 32,25-25-31,-24 25-16,-1 0 47,50 0 31,-1 0-78,26 0 15,24 0 1,26 0-16,-1 0 16,149-50-1,-75 25 1,-123 25-1,25 0 17,-51 0-17,-24-24 1,25 24 0,25 0-16,-1 0 15,-24 0-15,25 0 16,24 0-1,-24 0 1,-1 0-16,1 0 16,-25 0 46,-25 24 94,0 1-140,0 0-16,0 0 16,0 25-1,0-1-15,0 26 16,0 49 0,0 24-1,25-24 1,-25 25-1,0-74 1,0 73 15,24 1-15,-24-74 0,0 123-1,0-99-15,0-24 16,0-1-16,0 1 15,25 73 1,-25-48 0,0-51-16,0 1 15,0 24-15,0 1 16,0-26-16,0 1 16,0 74-1,0-74 1,0-1-1,25 1-15,-25-1 16,0 1-16,0 0 31,0-26-31,25 26 16,-25 0-16,0-26 16,0 1-1,25 25 1,-25-25-1,0-1 48,0 1-63</inkml:trace>
  <inkml:trace contextRef="#ctx0" brushRef="#br0" timeOffset="540486.3967">19000 3448 0,'0'0'0,"-24"0"15,24 25 48,0 24-48,0-24-15,0 0 32,49-25-17,26-25 1,-51-25-1,-24 1 1,-24 24 0,-1 25-1,-25 74 1,50-49 0,0 0-16,25-25 31,0 0-31,0-74 15,24 24 1,-49 25 15,-25 25-15,-24-25 0,-1 100-1,25-1 1,25-173-16</inkml:trace>
  <inkml:trace contextRef="#ctx0" brushRef="#br0" timeOffset="542435.8752">17711 4167 0,'0'0'0,"24"0"47,26 0-47,24-49 15,26 24 1,321-74 15,-247 74-31,396-50 32,-396 51-32,0-1 15,148-25 1,-198 1-1,124 24 1,-49 25 0,-100 0-1,-50 0 1,1 0 0,-25 0-16,24 0 46,-24 0-30,25 0 0,-25 0-16,24-25 15,-24 25-15,0 0 16,-25 25 140,25 0-140,-25 49-16,25-24 15,-25 49-15,24-25 16,1 1 0,0 98-1,0-98 1,-25-1-16,25 25 16,-25-24-16,0 49 15,0 74 1,24-24-1,-24-100 1,0 100 0,25-25-1,-25-25 1,25 0 15,-25-75-15,0 75-1,0-24 1,0-51 0,0-24-16,0 49 15,0-49-15,0 0 16,0 74 0,0-49-1,0-1 1,0 26-1,0-26 1,-25-73 15,-24-51-31,49 1 32</inkml:trace>
  <inkml:trace contextRef="#ctx0" brushRef="#br0" timeOffset="543366.5665">20737 3671 0,'0'0'0,"0"-25"16,0 0 0,0 50 46,25 0-62,-1-25 16,1 0-1,50-99 17,-75 49-1,-50 50-15,25 75-1,25-1-15,0-24 16,0-25-16,50-25 15,-25 0 1,24-50 0,-49 0-1,0 25 1,0 1-16,-25-1 16,1 25-1,-1 0-15,25 25 16,-25 24-16,25 1 15,25-25 1,24-25 0,-24-50-1,-25 25 1,0-24-16,-25 24 16,-24 25-16,24 0 15,-25 0 1,26 0-16</inkml:trace>
  <inkml:trace contextRef="#ctx0" brushRef="#br0" timeOffset="544764.5878">17735 5457 0,'0'25'16,"25"-25"-1,0 0-15,49 0 16,1 0-16,24-25 15,0 0 1,50 0-16,0 1 16,25-1-16,24 0 15,348-49 32,-472 74-16,-49 0 48,24 0-64,26-25-15,-1 25 16,-24-25-1,-25 25 1,-25 25 93,0 0-93,0-1-16,0 26 16,0 0-16,0 24 15,0 0 1,0 1 0,25 123-1,-25-123-15,24 24 16,1 0-16,-25 0 15,50 75 1,-50-75 0,0 50-1,0-25 1,0-50 0,-124-148 30,149 24-14</inkml:trace>
  <inkml:trace contextRef="#ctx0" brushRef="#br0" timeOffset="545365.0368">19794 5234 0,'0'0'0,"-25"25"31,1 24-15,24-24-16,24-25 46,26-50-30,-25 1-16,-25 24 16,0-25-1,-25 50 1,0 25 0,-49 124-1,74-75 1,0-49-1,0 0 1,25-25-16,-1 0 0,26-50 16,-50 1-1,0-26 1,0 51 0,-25-1-16,0 0 15,1 25-15,-26 0 16,-24-25-1</inkml:trace>
  <inkml:trace contextRef="#ctx0" brushRef="#br0" timeOffset="558404.1128">17785 2679 0,'0'0'0,"-25"0"15,25 25 48,25 0-47,0-1-1,0-24 1,-1 0-16,-24-24 15,25-26 17,-25 25 15,-25 75-32,50-25 1,0-25-1,-25-25 1,0 0 0,0-25-1,0 75 48,0-50-32,0-24 0</inkml:trace>
  <inkml:trace contextRef="#ctx0" brushRef="#br0" timeOffset="558940.6315">17859 2753 0,'0'0'16,"-24"0"-16,-1-24 15,50-1 79,-25 0-94,49 25 16,1 0-16,49-25 15,0 0 1,100-24 0,-150 49-1,-24 0 1,-25-25 15,0-50 32</inkml:trace>
  <inkml:trace contextRef="#ctx0" brushRef="#br0" timeOffset="559464.9062">18455 2505 0,'0'0'0,"-25"-25"0,0 25 16,0 25-1,25 74 1,0-74 15,25-25-15,25-49-1,-50-1 1,0 0 0,-25 50-1,0 0 1,25 75 0,0-26-1,25-49 1,0 0-1,-25-24 1,0-26 0,-25 75 31,25 24-32</inkml:trace>
  <inkml:trace contextRef="#ctx0" brushRef="#br0" timeOffset="560301.4602">18455 2704 0,'0'0'0,"-25"0"16,25 49 15,0-24-16,0 25 1,0-1-16,0-24 16,25 50-16,-25-1 15,24 25 1,-24 0-16,0 25 16,25-24-1,-25 98 1,0-99-1,25 1-15,-25 24 16,25-25-16,0 0 16,0 99-1,-25-24 1,0-100 0,24 100-1,1 25 1,-25-125-1,0 100 1,0-125-16,0 26 16,0-26-1,0 1-15,0 99 16,0-75 15,0-24-31,0 24 16,0-24-16,0-1 0,0 26 15,25-26 1,-25 75 0,0-74-1,0 24 1,25 1 0,-25-26-1,0-24-15,0 25 16,0-25-1,25 24-15,-25-24 16,0 25 0,0-26-1,0 1-15,0 0 16,0 25 0,0-1-16,0-24 15,0 0 1,0 0-1,0-50 32,0-149-31</inkml:trace>
  <inkml:trace contextRef="#ctx0" brushRef="#br0" timeOffset="582456.7339">8855 322 0,'0'0'0,"0"-24"16,0-1 0,0 0-1,0 0 1,0 50 31,0 0-32,0 0 1,0-1 0,0 1 15,-25-25-15,25 25-16,0 0 15,0 0 16,0-1-15,0 1 0,0 0-1,0 25 1,0-1 0,0 1-1,0-25 1,0 0-1,0-1-15,0 1 16,0 25-16,0-25 16,0 49-1,0 0 1,0-24 0,0 0-1,0-26-15,0 1 16,0 0-1,0 25 1,0-26 0,0 51-1,0-1 1,0-49 0,0 25-16,0-1 15,0-24 1,0 25-16,0-26 15,0 51 1,0-25 0,0-26-1,0 1-15,0 0 16,0 0-16,0 0 16,0 24-16,0-24 15,0 49 1,0-24-1,0-25 17,0 24-17,25 26 1,-25-1 0,0 1-1,0-26 1,0 26-1,0-1 1,0 0 0,0 26-1,0-26 1,0 1 0,0 24-1,0-74 1,0 24-1,0-24-15,0 25 16,0-26 0,0 100-1,-25-24 1,25-26 0,0-24-16,-24-1 15,24 1-15,0 24 16,0 1-1,0-26 1,0-24 0,0 74-1,0-49 1,0 24 0,0-49-1,-25 74 1,25-74-1,0 25-15,0-1 16,0-24 0,0 0-1,0 25-15,0-26 16,0 1-16,0 0 16,0 25-1,0-1 1,0-24-1,0 0-15,0 0 16,0-1 0,0 26-1,0 0-15,-25-26 16,25 76 0,0-75 15,0-1-16,0 1-15,0 25 32,0-1-17,0 26 1,0-1 0,0-49-1,0 0-15,0 24 16,0-24-16,0 0 15,0 25 1,0-26 0,0 26-1,0 0 1,25-1 0,-25 1-1,0-25 1,0 49-1,25-24 1,-25-1 15,0 1-31,0-25 16,0 24-16,0-24 16,0 0-1,0 49 1,0-49-1,0 25 1,0-25-16,0-1 16,0 1-16,0 0 15,0 25 1,0-26 0,0 1 15,0 25-16,0-25 110,0-1-109,0 1-16,0 25 16,24-50-1,-24 25 1,0-1 15,0 26-31,0 0 16,0-26-1,0 1 17,0 0-17,0 0 1,0 0 0,0-1-1,25-24 1,-25 25-1,0 0 1,0 0 0,0 0-1,-49-50 17,49 0-17</inkml:trace>
  <inkml:trace contextRef="#ctx0" brushRef="#br0" timeOffset="589906.1748">8781 50 0,'0'0'0,"0"-25"15,0 50 63,0-1-62,0 51-16,0-1 16,0-24-16,0-1 31,0 1-31,0 198 31,0-173-31,0-1 31,-25-124 1,25-24-17,0-25-15,0-50 16,0 124-1,0 0-15,0 75 32,0 74-17,0 0-15,0 0 16,25 99 0,-25-148-1,0-26 1,0-123-1,0-25 1,25-50 0,-25 0-1,24 25-15,-24 0 16,-24 124-16,24 99 31,0 75-31,-25-50 16,25 25-16,0-25 15,-25 0-15,25-50 16,0-24 0,25-75-1,0-198 1,-25 74 0,-25-149 15,25 199-31,-25 24 15,0 75-15,0 75 16,25 49 0,0 149-1,0 49 1,25-198 0,-25-25-16,0-24 15,25-26-15,0-73 31,-25-76-31,0-48 16,0-150 0,0 224-1,0 148 1,0 75 0,0 0-1,0-1-15,0-24 16,0 1-1,0 73 1,25-49 0,-25-124-1,24-50 1,-24-74-16,0-25 16,0 0-16,0 24 15,0 26 1,0 123-1,0 76 1,0 172 0,0-173-16,0 25 15,0-25 1,0-25-16,0 50 16,25-124-1,0-50 16,-25-49-31,0-50 16,0 24-16,0 1 16,-25 50-1,25 73 1,-25 76 0,25 123-1,0-124 1,0 0-16,25 50 15,-25-99 1,25-100 15,-25-99-31,25-99 16,-50-74 0,-25 247-1,26 100 1,-1 198 15,25-74-15,0 174-1,25-100 1,-1-149 0,-24-24-16,25-50 15,0-25-15,-25-99 16,-25-223-1,0 74 1,25 248 0,-24 100-1,24 173 1,0 0 0,0-124-1,0 99 1,24-124 15,1-148-15,-25-199-1,0 99 1,-25-124 0,25 223-1,0 274 1,0-26-1,0-24-15,25 24 16,-25-49-16,0-25 16,0-50-1,0-49 1,0-124 0,0-50-1,0-74 1,25 272 15,-25 100-15,25-25-1,-25 124 1,0-148 0,0 24-16,-25 49 15,25-123 1,0-125-1,0-49 1,0-24 0,0-26-1,0 224 17,0 74-32,0 124 15,0-124 16,0-25-31,0 0 16,0-74-16,0-75 31,0-272-15,0 148 0,-25-24-1,0 198 1,25 49-1,-24 75-15,24 0 16,0 0-16,0 25 16,-25 99-1,25-99 1,0-124 0,0-50-1,25-223 16,-25 50-15,0 173 0,0 50-1,0 198 1,0 25 0,0-74-1,0-75-15,0 25 16,0-50-16,0-198 31,0-25-15,0-24-1,0 73-15,0 51 16,0 148 15,0 25-31,0 25 16,24 99 15,-24 50-15,0-224-1,0-24-15,25-1 16,-25-74 0,0-99-16,0-49 15,-25-199 1,25 273-1,0 74-15,0 50 16,0 99 0,0 173-1,0 1 1,0-149 0,0 0-1,0-100-15,0-24 16,25 0-16,-25-124 31,-25-323-15,25 248-1,0-49 1,0 297 0,0 50-1,0 25 1,0 174-1,-24-26 1,24-197 0,24-100-1,-24-75 1,0-297 0,0-198-1,-24 123 1,24 373-1,0 49 17,-25 248-17,25-24 1,0-26-16,0 50 16,0 1-16,0-100 15,25 0 1,-25-149-1,24-99 1,-24-50-16,0-74 16,-24-49-16,-1-26 15,0-74 1,25 447 15,0 74-15,0 273-1,0 173 17,0-272-17,0 173 1,25-272 0,0-199-1,-25-50 1,24-124-16,-24-74 15,-24 25-15,24-50 16,-25-248 0,25 348-1,-25-125 1,0 273 0,25 124-1,25 249 1,0-175-1,0 323 1,-1-272 15,-24-199-15,0-75 0,0-25-1,0-297 1,-24-223-1,24 273 1,0 173-16,0 223 16,0 25-1,0 323 1,24 49 0,-24-247-1,25 73 1,0-247-1,0-75 17,-25-99-32,0-50 15</inkml:trace>
  <inkml:trace contextRef="#ctx0" brushRef="#br0" timeOffset="592873.3419">8806 6499 0,'0'0'0,"-25"99"16,25-25-16,-25 1 16,25-26-16,25-98 46,-25-26-46,0-148 32,0 198-17,0 50 17,0 74-17,0 50 1,0-99-1,0-75 1,25-49 0,-25-26-1,24 1 1,-24 149 0,-24 24-1,-1 25 1,0-49-16,25-100 31</inkml:trace>
  <inkml:trace contextRef="#ctx0" brushRef="#br0" timeOffset="594482.7714">8706 7094 0,'0'0'0,"-24"0"15,48 0 16,26 0-15,0-25 0,-1 25-16,75-74 15,-99 49 17,-25 0-17</inkml:trace>
  <inkml:trace contextRef="#ctx0" brushRef="#br0" timeOffset="594583.5808">8930 6945 0,'-25'25'16,"50"-50"-16,-75 125 16,0-26-16,26 0 15,-51 50 1,50-99 0,25 25-1</inkml:trace>
  <inkml:trace contextRef="#ctx0" brushRef="#br0" timeOffset="594716.2592">8855 7317 0,'0'0'0,"25"-24"32,0 24-32,24 0 15,-49-50 1,25 50 15</inkml:trace>
  <inkml:trace contextRef="#ctx0" brushRef="#br0" timeOffset="594899.9379">8979 7243 0,'0'0'0,"0"25"16,-25 24-16,25 1 16,-24 0-1,-1-26-15,25 1 16,49-25 31,-24-25-32,-25-24-15,75-1 32</inkml:trace>
  <inkml:trace contextRef="#ctx0" brushRef="#br0" timeOffset="595037.4919">9277 7119 0,'0'0'0,"25"0"0,0 0 15,-1 25 1,26-25 0,-25-50-1</inkml:trace>
  <inkml:trace contextRef="#ctx0" brushRef="#br0" timeOffset="595182.4623">9327 7218 0,'0'0'16,"-25"0"-16,74 0 31,51-25-15,-51-123-1</inkml:trace>
  <inkml:trace contextRef="#ctx0" brushRef="#br0" timeOffset="595482.446">9699 6921 0,'0'0'0,"24"0"16,1 24 0,25 1-1,-25 50 1,-100 49-1,50-100 1,1 1 0,48-25 15,26 25-31,49-25 16,-49 25 15,-25-124-31</inkml:trace>
  <inkml:trace contextRef="#ctx0" brushRef="#br0" timeOffset="615586.0344">11311 6896 0,'0'0'0,"25"25"0,49-25 16,25 0-16,-24 0 15,24-25 1,-49 0-16,-50-25 16,24 50-1</inkml:trace>
  <inkml:trace contextRef="#ctx0" brushRef="#br0" timeOffset="615729.4765">11658 6821 0,'0'0'16,"0"25"-16,-49 124 15,-1-75-15,25-24 16,-49 0 0,49-50-1</inkml:trace>
  <inkml:trace contextRef="#ctx0" brushRef="#br0" timeOffset="616012.5168">11460 7144 0,'0'0'0,"49"0"16,26 0 0,-1 0-1,1-25-15,-1 25 16,-49-25-16,0 25 16,-25-49-1,-25 24 1,0 25-1,0 0 1,0 25 0,25 24-16,0 1 15,-24 24-15,24-24 16,24-25 0,1-25-1,50 0 1,-26-50-1,1-49 1</inkml:trace>
  <inkml:trace contextRef="#ctx0" brushRef="#br0" timeOffset="616179.5819">12328 6846 0,'0'0'0,"-50"0"0,26 0 15,98 0 1,-24 0 0,-50-25-1,24 0-15</inkml:trace>
  <inkml:trace contextRef="#ctx0" brushRef="#br0" timeOffset="616312.4077">12328 7020 0,'0'0'0,"0"25"0,50-25 16,-26 0-16,26-50 31,49-99-15,-74 25-16</inkml:trace>
  <inkml:trace contextRef="#ctx0" brushRef="#br0" timeOffset="616578.3864">12675 6648 0,'0'0'0,"25"0"15,0 0 1,0 99 0,-25-50-1,0 26-15,-25-50 16,25 0-16,49-50 47,1 25-47,-25 0 15,24 74 1,-73 1 0,-51-51 15,1-24-15,24 0-16</inkml:trace>
  <inkml:trace contextRef="#ctx0" brushRef="#br0" timeOffset="617860.8468">8979 322 0,'0'0'0,"0"25"0,-25-25 15,25 25-15,0 0 16,0 0 0,0-1-1,0 1-15,-24-25 16,24 25-1</inkml:trace>
  <inkml:trace contextRef="#ctx0" brushRef="#br0" timeOffset="620313.693">8830 992 0,'0'0'0,"25"25"78,0 0-78,25 49 16,-26 1-1,51 24-15,123 74 32,-123-148-32,-26 0 31,-49-50 0,0 0-15,-49 25-1,24 0 1,-74 75 0,74-26-1,-25 1 1,26 49 0,24 50-1,0-99 1,24-25-16,1 24 15,0-24 1,-25 0-16,25 0 16,-25 24-1,0-24 1,0 0 0,-25 0 46,0-25-46,25 24 62,0 1-47,25 25-31,0-25 16,-25 24-16,25 1 15,-25 24 1,0 1-16,24 49 31,1 0-15,-25-50-1,0 25 1,0 1 0,0-26-1,0 25 1,0-74 0,0 49-1,-25 50 1,25-99-1,0 25-15,0-1 16,0-24-16,0 0 16,-24 74-1,24-24 1,-25-50 0,25 74 15,-25-50-16,0 51 1,25-26 0,0-49-1,0 49 1,-25-24 0,1-1-1,24 1-15,-25 0 16,0-26-16,25 1 15,-25 0 1,0 0 0,0 0-1,-24-25-15,24 0 32</inkml:trace>
  <inkml:trace contextRef="#ctx0" brushRef="#br0" timeOffset="638457.3609">8756 1215 0,'-25'0'32,"25"25"-1,0 0-15,0 0-1</inkml:trace>
  <inkml:trace contextRef="#ctx0" brushRef="#br0" timeOffset="638640.6494">8706 1538 0,'0'0'0,"0"25"0,-24-1 31,24 1-15</inkml:trace>
  <inkml:trace contextRef="#ctx0" brushRef="#br0" timeOffset="641077.9868">8731 1637 0,'0'25'47,"0"0"-47,0 0 15,0-1 1,0 1-16,0 0 16,0 0-1,0 0 1,0-50 15,0 0-15,0-25-1,0 75 17,0 25-17,0 74 1,0-25-1,0-49 1,0 24 0,0-49-1,25-50 1,-25-49 0,25-50-1,-25 74 1,0 149 15,0 0-15,0 50-1,0-74 1,0-1 0,0-49-1,25-25 1,-25-50-1,0-49 1,0 74 0,0 50-1,0 49 1,0 100 0,0-50-1,0-74 16,0-25-31,0-75 32,0 0-17,0-49 1,0 149 0,0 24-1,0 1 1,-25 49-1,25-100 1,0-73 15,0-1-15,0-49-16,0-50 16,0 223 30,0 26-30,0 49 0,0-100-1,0-24-15,0 0 16,0-50 0,0-49-1,0 24 1,0-24-1,0 123 17,0 26-17,0-1-15,0-24 16,-25 49 0,0-50-1,25-24 1,0-50 31,0 1-32,0 73 17,0 1-17,0-1 1,0 51-1,0-26 1,0-24 0,0-26-1,0-98 17,0-75-17,0 124 1,0 1-1,0 123 17,0-25-17,0 1-15,0-1 16,0-24-16,0-26 16,25-24 30,-25-49-46,0-26 16,25 1 0,-25 124 15,0 24-31,0-24 16,0 49-1,0-49 1,0-100 31,0-49-32,0-50 1,25 99 0,-25 100-1,0 24 1,-25 75-1,25-25 1,0-99 0,0-75 31,0-49-47,0 25 15,0-26-15,0 76 16,0 73 15,0 75-15,0 0-1,-25 0-15,25 0 16,-25-49-16,25-1 16,0-123 15,25-51-31,-25 1 15,0 25 1,25 24 0,-25 100-1,-25 148 1,25-74 0,-25 50-1,0-100 1,25-123 15,25-51-15,-25 1-1,25-50 1,-25 125 0,0 98-1,0 124 1,0-98-16,-25-51 15,25 1-15,0-100 63,0 1-47,25-1-1</inkml:trace>
  <inkml:trace contextRef="#ctx0" brushRef="#br0" timeOffset="642213.1334">8731 1339 0,'0'0'0,"-25"0"63,1 0-48</inkml:trace>
  <inkml:trace contextRef="#ctx0" brushRef="#br0" timeOffset="642622.2054">8781 2232 0,'0'0'0,"-25"0"78</inkml:trace>
  <inkml:trace contextRef="#ctx0" brushRef="#br0" timeOffset="642906.5425">8781 2778 0,'0'0'16,"0"-25"30,0 1-30,0-1 15</inkml:trace>
  <inkml:trace contextRef="#ctx0" brushRef="#br0" timeOffset="643241.527">8806 3621 0,'0'0'0,"0"-74"78</inkml:trace>
  <inkml:trace contextRef="#ctx0" brushRef="#br0" timeOffset="643448.9413">8806 4142 0,'0'0'0,"0"25"16,0-50 15,0 50-15</inkml:trace>
  <inkml:trace contextRef="#ctx0" brushRef="#br0" timeOffset="643646.1144">8855 4887 0,'0'0'0,"0"24"15,-25-24 48</inkml:trace>
  <inkml:trace contextRef="#ctx0" brushRef="#br0" timeOffset="646197.6298">17636 2853 0,'0'0'0,"0"24"16,-25-24-16,50-49 46,0 49-46,-25-25 16,25 25 0,0 0 31,-1 0-32,1 0-15,25 0 16,49-25-1,-25 0 1,75-49 0,-74-1-1,-51 75 48,1 0-48,0-24-15,0 24 16,0 0 0,-1 0-1,1 0 17,0 0-1,-99-25 63</inkml:trace>
  <inkml:trace contextRef="#ctx0" brushRef="#br0" timeOffset="648115.0952">18380 5482 0,'0'0'0,"0"49"62,0 1-62,-49 74 16,-1 25 0,-24 25-1,-298 446 17,446-769-1,25 25-16</inkml:trace>
  <inkml:trace contextRef="#ctx0" brushRef="#br0" timeOffset="648337.7687">18827 5457 0,'0'0'0,"0"50"16,-50 74-16,-24 49 15,-25 26 1,24-1 0,1 25-16,24-99 15,25 0 1,50-124 0,25-24-1</inkml:trace>
  <inkml:trace contextRef="#ctx0" brushRef="#br0" timeOffset="648549.5688">19224 5581 0,'0'0'0,"-50"50"0,-24 98 15,-1 51 1,1 24-16,-25 25 15,49-74-15,25-1 32,25-148-17</inkml:trace>
  <inkml:trace contextRef="#ctx0" brushRef="#br0" timeOffset="648765.153">19521 5928 0,'0'0'15,"-49"75"-15,-26 24 0,1 75 16,-1 49 0,1-50-1,74-148 1,0-50 15</inkml:trace>
  <inkml:trace contextRef="#ctx0" brushRef="#br0" timeOffset="648896.8566">19571 6400 0,'0'0'0,"-75"99"15,1 25 1,-50 74-1,50-123 1,74-1 0</inkml:trace>
  <inkml:trace contextRef="#ctx0" brushRef="#br0" timeOffset="649497.212">19472 5234 0,'0'0'0,"-25"49"16,0 26-16,-25 24 15,1 25 1,-1 0-16,-24 50 31,49-149-15</inkml:trace>
  <inkml:trace contextRef="#ctx0" brushRef="#br0" timeOffset="649665.2038">19596 5680 0,'0'0'0,"-75"99"16,1 26-1,-50 197 1,74-198 0,50-74-16</inkml:trace>
  <inkml:trace contextRef="#ctx0" brushRef="#br0" timeOffset="657557.9878">2952 12998 0,'0'0'0,"0"-25"15,-25 0 1,75 0 0,24 25-1,50 0 1,50 0-16,-1 0 16,1 0-16,49-25 15,794-123 16,-496 148 16,-298-25-31,-74-25 0,-124 25-1,0 25-15,-25-24 16,-25 24 62</inkml:trace>
  <inkml:trace contextRef="#ctx0" brushRef="#br0" timeOffset="663249.912">17438 2629 0,'0'0'0,"0"25"93,0 25-77,0-25-16,0-1 16,0 1-16,0 25 15,0-1 16,-25-49-31,0 0 63,25-24-63,-25 24 31,0-50-15,1 0-1,-1 26-15</inkml:trace>
  <inkml:trace contextRef="#ctx0" brushRef="#br0" timeOffset="664286.0666">17363 2084 0,'0'0'0,"0"-25"15,0 0-15,0 0 16,0-24-1,0-1 1,0 25-16,0 0 16,0 50 31,0 50-47,0-26 15,-25 150 1,25-75-1,-24 248 1,-1 74 0,74 25-1,-24-272 1,50 247 0,-75-98-1,0-224 16,24 25-31,-24-25 16,0 0-16,0-25 16,-24-25-16,24 25 15,-25 1-15,25-26 16,0 0 0,0 50-1,0 50 1,0-50-1,-25 25 1,25-75 0,0 50-1,0 25 1,0-25 0,0-74-1,-25 74 1,0 25 15,25-25-15,0-75-1,0 1-15,0 0 16,0-1-16,-24 1 16,24 74-1,0-75 1,0 1-1,0-25-15,0 0 16,0 24-16,0 1 16,0 24-1,0-24 1,0-1 0,0-24-1,24 0-15,-24-75 63,-99-49-48</inkml:trace>
  <inkml:trace contextRef="#ctx0" brushRef="#br0" timeOffset="667198.9299">16768 6995 0,'0'0'0,"25"25"32,24 0-17,26-1-15,-1-24 16,-24 0-16,-25 0 16,-50 0 15,0-24-31,0 24 31,-49 49-15,-25 50-1,49-24 1</inkml:trace>
  <inkml:trace contextRef="#ctx0" brushRef="#br0" timeOffset="667293.6462">16842 7293 0,'0'0'0,"100"-25"15,-51 0 1,1 25-16,-25 0 31</inkml:trace>
  <inkml:trace contextRef="#ctx0" brushRef="#br0" timeOffset="667479.3418">17041 7218 0,'0'0'0,"-25"0"0,0 25 15,25 25 1,-25 74 0,50-75-1,0-49-15,0 0 16,0 0-16,24 0 16,-24-49-1,0-51 1</inkml:trace>
  <inkml:trace contextRef="#ctx0" brushRef="#br0" timeOffset="667733.2881">17214 7317 0,'0'0'0,"25"0"16,-25 25-16,50-25 15,-1 0 1,26-49-1,-75-1 1,0 25-16,0 0 16,-25 25-1,0 0-15,0 0 16</inkml:trace>
  <inkml:trace contextRef="#ctx0" brushRef="#br0" timeOffset="670009.378">17363 1587 0,'0'0'0,"0"75"16,0-1-16,0-24 15,0 74 1</inkml:trace>
  <inkml:trace contextRef="#ctx0" brushRef="#br0" timeOffset="674553.5466">19745 1984 0,'0'0'0,"0"-24"63,24-1-48,-24 0 1,0 0 0,-24 50 124,-1 25-124</inkml:trace>
  <inkml:trace contextRef="#ctx0" brushRef="#br0" timeOffset="675393.1738">19745 4862 0,'0'0'0,"-25"0"16,0-25 0,0 25-16,-24 0 15,24 50-15,0 24 16,0 25 0,0 0-16,0-24 15,25-26-15,25 26 16,25-50-1,148-25 17,-74-273-1,-148 174-15,-51 49-1,26 50 1,-51 0-1,51 50 1,24-75 0</inkml:trace>
  <inkml:trace contextRef="#ctx0" brushRef="#br0" timeOffset="698516.5006">24011 4887 0,'0'0'0,"25"0"16,49 0-16,50 0 15,0-50 1,-25-25-16,-24-49 15</inkml:trace>
  <inkml:trace contextRef="#ctx0" brushRef="#br0" timeOffset="698632.703">24482 4713 0,'-74'74'16,"148"-148"-16,-297 322 15,124-149-15,24-24 16,1-26-1,24-49 1</inkml:trace>
  <inkml:trace contextRef="#ctx0" brushRef="#br0" timeOffset="698782.3779">24160 5159 0,'0'0'0,"49"25"0,1 0 15,24-25-15,1 0 31,-1 0-31,-49 0 16,-25-25-16,25 0 16</inkml:trace>
  <inkml:trace contextRef="#ctx0" brushRef="#br0" timeOffset="698965.184">24507 5110 0,'0'0'16,"-25"25"-16,-24 24 15,-1 75 1,-49-25-1,74-49 1,25-25 0,0 0-1,74-25 1,-24 0 0,-25-75-1</inkml:trace>
  <inkml:trace contextRef="#ctx0" brushRef="#br0" timeOffset="699148.7667">24879 4986 0,'0'0'0,"0"25"0,25-25 15,124 0 1,-50-25-1,-49 25 1,-26-224-16</inkml:trace>
  <inkml:trace contextRef="#ctx0" brushRef="#br0" timeOffset="699282.0439">24829 5358 0,'0'0'0,"0"25"16,50-1-16,124-48 31,-100-100-15,50 124-16</inkml:trace>
  <inkml:trace contextRef="#ctx0" brushRef="#br0" timeOffset="699631.4132">25772 4663 0,'0'0'0,"0"25"16,0 74-16,0 50 16,-50 25-1,26 123 1,24-148-1,0-124-15</inkml:trace>
  <inkml:trace contextRef="#ctx0" brushRef="#br0" timeOffset="700006.3477">26491 5209 0,'0'0'0,"75"25"16,24-25-1,50 0 1,0 0-16,-25 0 15,-124-50 1</inkml:trace>
  <inkml:trace contextRef="#ctx0" brushRef="#br0" timeOffset="700230.6296">27236 4887 0,'0'0'0,"24"0"31,51 0-15,-1 49-16,1 26 16,-1 98-1,-99-98 1,-49 24-16,-100 50 16,100-75-1,-75-74 1</inkml:trace>
  <inkml:trace contextRef="#ctx0" brushRef="#br0" timeOffset="700530.6808">28129 4862 0,'0'0'0,"49"25"16,50-25-1,25 0 1,50 0-16,-25 0 15,-50-25-15,-74 0 16,0-25 0</inkml:trace>
  <inkml:trace contextRef="#ctx0" brushRef="#br0" timeOffset="700665.598">28749 4713 0,'0'0'0,"-75"124"16,-24 25-1,-199 124 1,150-100 0,123-247-1</inkml:trace>
  <inkml:trace contextRef="#ctx0" brushRef="#br0" timeOffset="700797.454">28426 5209 0,'0'0'0,"149"0"16,-75 0-1,1 0 1,24 0-16,25-25 31,-124-49-31</inkml:trace>
  <inkml:trace contextRef="#ctx0" brushRef="#br0" timeOffset="701029.8848">28823 5209 0,'0'0'0,"-25"0"15,0 50-15,-24-1 16,-1 26 0,25-26-16,-24 1 15,24-25-15,25-1 16,-25-24 0,25 25-1,99-25 1,1 0-16,24-25 15,0-24 1,0-1-16,0-198 16</inkml:trace>
  <inkml:trace contextRef="#ctx0" brushRef="#br0" timeOffset="701230.2337">29394 5035 0,'0'0'0,"24"0"15,26 0 1,124 0 0,-125 0-1,-24-24 1</inkml:trace>
  <inkml:trace contextRef="#ctx0" brushRef="#br0" timeOffset="701379.5596">29369 5333 0,'0'0'0,"25"0"16,49 0-1,174-74 1,-149 24-1,25 0 1</inkml:trace>
  <inkml:trace contextRef="#ctx0" brushRef="#br0" timeOffset="701681.3053">30187 4837 0,'0'0'0,"50"0"15,0 0-15,-1 50 16,-24 24 0,-50 75-1,-49-50-15,-26-25 16,1 1 0,0-26-1,99-24 1,25 0-1,148 25 1,26-50 0,-100 24-1,-49-247 1</inkml:trace>
  <inkml:trace contextRef="#ctx0" brushRef="#br0" timeOffset="705411.5661">23664 5978 0,'0'0'0,"24"0"16,51 0-1,24 0 1,75 0-16,24 0 16,50 0-16,-25 0 15,26 25 1,48 0-16,596 24 31,323 1 0,-919-1-15,199 1 0,-99 24-1,-198-49 1,-51-25 0,-24 25-1,1 0-15,-26-25 0,-25 25 16,25-25-1,25 0 1,-24-25 0,-1 25-16,-25-25 15,25 25-15,-24-25 16,-26 0-16,26 25 16,-1-24-1,-49 24 1,0-25 15,25 0-31,24-49 16,0 49-1,-49 0 1,25-25 15,-1 1-15,1-1-1,0-24-15,-1-1 16,26 26-16,-26-51 16,1 26-16,-1-25 15,26-75 1,-50 100 0,24-100-1,-24 1 1,-25 48-1,-25 101 1,-24-1 0,-75 0-1,-50-25 1,100 1 15,-1 24-31,-74-25 16,100 26-16,-1-1 15,-24 0 1,-100-74 0,50 74-1,0 0-15,-25 0 16,-24 1-16,-1-1 16,25 0-16,25 0 15,-149-24 1,149-1-1,-198 50 1,24-50 0,149 26-1,-24-1-15,-100 0 16,124 0 0,25 25-1,-25 0 1,-149-25-1,150 1 1,24 24-16,0 0 16,-174 49-1,199 1-15,-1-50 16,-73 74 0,98-49-1,1 0-15,0 0 16,-1-25-16,1 24 15,-1-24-15,1 25 16,-50-25 0,74 0-1,-99 50 1,25 24 0,75-49 15,-1 0-31,-74 0 15,75-25-15,-26 24 16,26 1 0,-51-25-1,51 25 1,24-25 0,-25 0-16,26 0 15,-26 0-15,25 25 16,-24 24-1,24-24 1,0 0 0,-50 49-1,51 1 1,-1-26-16,-25 100 16,25-74-1,25 24 1,-24 0-1,24 75 1,-25-75 0,0 0-16,25-24 15</inkml:trace>
  <inkml:trace contextRef="#ctx0" brushRef="#br0" timeOffset="710157.367">4614 12080 0,'0'0'0,"-25"-50"0,0 1 15,-25-1 1,26 0-16,-26 26 16,0-1-16,1 0 15,-150-25 16,-24 50 16,25 25-31,24 25 0,100-50-1,-26 49-15,1 51 16,25-51-1,24 1-15,1-25 16,-26 99 0,26-50-1,-1-24-15,0 24 16,26-24-16,-1-1 16,25 75-1,25 25 1,24-74-1,26-1-15,24 0 16,25-24 0,0-25-1,149 0 1,24-50 0,-123-25-1,148-123 1,-74 24-1,-173 50 1,-50 24-16,-1-24 16,-48-25-16,-1 0 15,-149-174 1,-24 75 0,74 173-1,0 50-15,25 100 16,-75-26-1,174 100 32</inkml:trace>
  <inkml:trace contextRef="#ctx0" brushRef="#br0" timeOffset="732499.2869">23788 5779 0,'0'0'0,"-25"25"0,25 0 15,0 50-15,-25 24 16,25-25 0,0 50-16,0-25 15,0-24-15,25-1 16,-25 1 0,25 297 15,124-174 0,-50-99-15,0 1-1,75-26 1,-50-49 0,148 24 15,26 26-16,74-1 1,-25 1 0,-173-75-1,173 49 1,-74-24 0,-149-25-1,199 0 1,-199 0-1,124-50 1,25 26 0,-125 24-1,125 0 1,-49 0 0,-1 0 15,0 0-16,-124 0 1,75 0 0,-25 0-1,24 0 1,-73-25 0,-1 25-16,-50-25 15,26 25-15,-1-25 16,25 0-1,-49 1 1,74-1 0,-25 0-1,-24 0 1,-1 25 0,-49 0-1,0-25 16,49-24-15,25-1 0,-74 50-1,0 0-15,0-49 16,0 49-16,-1-50 16,1-24-1,-25 49 1,25-25-1,-25 25-15,25-24 16,-25-1-16,25 25 16,-1-49-1,1 49 1,0-25 0,0 26-1,0-26-15,-1 25 16,1 0-1,0-24 1,-25 24 0,25-25-1,24-24 1,26 0 0,-75 49-1,25-25-15,-1 25 16,-24-24-16,25-1 15,0-24 1,-25 49 0,25-25-16,0 26 15,-25-26-15,24 25 16,-24-24 0,25-1-16,-25-49 15,-49 74 16,-1-25-31</inkml:trace>
  <inkml:trace contextRef="#ctx0" brushRef="#br0" timeOffset="822747.5742">17338 1538 0,'0'0'0,"0"49"62,0 26-46,0-25-1,0-1-15,0 26 16,0 148 15,0-174-31,0 26 16,0-1-16,0 25 16,0 50-1,0-25 1,25 100-1,-25-26 1,25-99 0,-25 25-1,50 124 1,-50-198-16,0-1 16,24-24-1,-24-50 1,0-49-1,-24-50-15,-1-25 16,25 25-16,-25 0 16,25 0-16,0 0 15,-25-149 1,0 149 0,1 0-16,-1 25 15,25 49 1,0 26-16,-25 24 15,25 173 1,0-49 0,50 298 15,-1 148-15,1-297-1,-25-99-15,-1 74 16,-24-198-16,0-26 15,0-48 1,-24-51 0,-26-74-1,25-49-15,-24-25 16,49-1-16,-25 26 16,25-25-1,0 148 1,0 150 31,0 74-47,25 272 31,-1-49-15,-24-223-1,0 25 1,0-100-1,0-123 1,0-100 0,0-50-1,-24-322 1,-1 125 0,25 321-1,0 199 32,0 50-31,25 74-16,-25 25 15,74 99 17,-49-99-17,0-149 1,-25-100-1,0-48 1,0-76 0,-25-247-1,25 198 1,0 75-16,0 49 16,0 50-1,0 74-15,0 50 16,0 173-1,0-198 1,25 100 0,-25-125-1,0-149 32,0-74-47,0-49 16,-25-26-1,25-24 1,0 248 0,0 49-1,0 199 1,0 74 0,25-49-1,-1-199 1,-24 50-1,0-124 1,0-50 0,25-248-1,-25 75 1,25-150 15,-25 299-15,0 198-1,0 24 1,0 224 0,0-25-1,25-124 1,-25-124 0,0-24-16,25-26 15,-25-49-15,25-25 16,-25-99 15,0-26-31,0-48 16,-50-224-1,0 223 17,25 150-17,1 98 1,24 25-1,0 224 1,0-1 0,24-198-1,1-49-15,-25-51 16,0 1-16,0-74 31,-25-75-15,1-75-16,-1-99 15</inkml:trace>
  <inkml:trace contextRef="#ctx0" brushRef="#br0" timeOffset="823444.412">17438 4862 0,'0'0'15,"0"99"1,0 25-16,-25 0 0,25 74 31,-50 274-15,-49 49-1,99-249 1,0-222 0,0-75-1,99-173 1,-24-75 0,-51 149-1,-24 0-15,0-25 16,-24-25-16,-1 1 15,25 98 1,0 175 0,-25 24-1,25 0 1,-25 0-16,25 0 16,0 49-1,25 125 1,0-174-1,0-50 1,-1-74 0,-48-99-1,-1-198 1,0 98 0,25-99-1,0 125 1,0 148-1,0 50 1,0 74 0,25 199-1,0 123 1,-1-247 15,-24 74-15,0-99-1,0-75 1,-24-74 0,24-74-1,-25-75 1,25-49 0</inkml:trace>
  <inkml:trace contextRef="#ctx0" brushRef="#br0" timeOffset="823660.4894">17512 5730 0,'0'0'16,"0"49"-16,-25 26 0,25 74 16,-25 248-1,25-199 1,25 25 0,0-24-1,-25-75-15,0-25 16,0-25-1,0-98 1,-25-76 0,0-48-1</inkml:trace>
  <inkml:trace contextRef="#ctx0" brushRef="#br0" timeOffset="823814.9419">17537 6176 0,'0'0'0,"-25"174"15,0 24 1,25 50-16,-25-24 16,25-75-16,50-50 15,-50-74 1,50-1 0</inkml:trace>
  <inkml:trace contextRef="#ctx0" brushRef="#br0" timeOffset="825308.9462">22696 7094 0,'0'0'15,"-74"50"48,24-1-63,-49 26 15,0-26 1,24-24-16,26 0 16,24-75-1</inkml:trace>
  <inkml:trace contextRef="#ctx0" brushRef="#br0" timeOffset="825525.5437">22275 7119 0,'-25'25'15,"0"0"1,-74 49 0,49-49-1,1 24-15,49 26 16,0-26 0,24 1-16,51 24 15,74 75 1,-75-99-1,0-1 1,-24-222-16</inkml:trace>
  <inkml:trace contextRef="#ctx0" brushRef="#br0" timeOffset="853681.9296">20712 11782 0,'0'0'0,"0"25"16,-25 49 0,25 1-1,0-1-15,0 1 16,0-26-16,0 1 15,0 0-15,0-1 16,0-24 15,25-25 32,0 0-63,0 0 15,-1 0-15,26 0 32,24 0-32,100 0 15,-100 0-15,1-25 16,24 25 0,199-25-1,-125 1 1,299-26-1,49-49 1,-1 49 0,1 0-1,-273 50 1,224-49 0,-1-26-1,-248 75 1,-24-24-1,222-1-15,-197 0 16,-51 25 0,26-25-1,197-24 1,-222 49 0,149-25-1,-26 25 1,-98-25-1,-150 25 1,-49-25 0,-49 0-1,24 25-15</inkml:trace>
  <inkml:trace contextRef="#ctx0" brushRef="#br0" timeOffset="854903.8499">20662 11683 0,'0'0'0,"-25"25"16,75 0 15,0-25-16,24 24-15,174-24 16,-99 0 15,0 0-31,24-24 16,1-1-16,0 25 16,198-50-1,-199 25 1,274-24-1,-1 24 1,1-25 0,-224 26-1,0 24-15,1-25 16,-26 25-16,0 0 16,224-25-1,-248 0 1,223-24 15,-199 24-31,-24 0 0,-1 25 16,-24-25-1,174 0 1,-175 25 0,1 0-16,99 0 15,-148-24 1,-26 24-16,0 0 15,26-25 1,-76 25 0,1 0-1,0 0 1,0 0 0,0-25-16,-1 25 15,51 0-15,-26-25 16,1 25-1,-25 0-15,25 0 16,-26 0 15,-48 0 47,-26 0-62,25 0 0</inkml:trace>
  <inkml:trace contextRef="#ctx0" brushRef="#br0" timeOffset="855114.1155">28054 11162 0,'0'0'0,"0"25"32,0 49-17,0 1-15,0-1 16,0-24 0,0 24-1,0-49 1,0 25-16</inkml:trace>
  <inkml:trace contextRef="#ctx0" brushRef="#br0" timeOffset="856196.5183">18579 11485 0,'0'0'0,"-25"0"16,50 0-1,49 0 1,25 0-16,125-75 31,-125-24-15,-99-25 0</inkml:trace>
  <inkml:trace contextRef="#ctx0" brushRef="#br0" timeOffset="856329.4584">18976 11187 0,'0'0'0,"-25"74"0,-25 26 16,1-1-16,-26 25 15,1-25 1,24-49 0,25-50-16</inkml:trace>
  <inkml:trace contextRef="#ctx0" brushRef="#br0" timeOffset="856467.039">18777 11658 0,'0'0'0,"50"0"0,-1 0 15,51 0 1,-51 0 0,-24-25-16,0 1 15</inkml:trace>
  <inkml:trace contextRef="#ctx0" brushRef="#br0" timeOffset="856683.3185">19100 11460 0,'0'0'0,"-50"49"15,0 1 1,26 0-16,-1 24 16,-25 25-1,50-74 1,0 0-1,25-25 17,0 0-32,49-25 31</inkml:trace>
  <inkml:trace contextRef="#ctx0" brushRef="#br0" timeOffset="856831.8064">19224 11534 0,'24'0'16,"26"0"-1,0 0-15,24 0 16,-74-49 0,25 49-1</inkml:trace>
  <inkml:trace contextRef="#ctx0" brushRef="#br0" timeOffset="856961.4681">19273 11683 0,'0'0'0,"0"25"15,25-25-15,25 0 16,-26-50 0,51 25-1</inkml:trace>
  <inkml:trace contextRef="#ctx0" brushRef="#br0" timeOffset="857261.539">19819 11112 0,'0'0'15,"0"25"-15,-25 50 16,25 98 0,0-73-1,25-1-15,0 25 16,-25-99 0,0-1-16,-25-24 15,-124-49 1,100-75-1</inkml:trace>
  <inkml:trace contextRef="#ctx0" brushRef="#br0" timeOffset="857361.4787">19844 11361 0,'0'0'16,"149"0"-16,-50 0 16,0 0-1,-49-25 1,24 0-16</inkml:trace>
  <inkml:trace contextRef="#ctx0" brushRef="#br0" timeOffset="858394.4125">23391 11509 0,'0'0'0,"0"25"47,0 50-32,0-1 1,-25 50-16,25-25 16,0-24-16,25-51 46,0-24-46</inkml:trace>
  <inkml:trace contextRef="#ctx0" brushRef="#br0" timeOffset="859859.6588">24433 11559 0,'-50'-25'16,"50"75"46,0 49-46,0 0 0,0-24-16,74-150 31</inkml:trace>
  <inkml:trace contextRef="#ctx0" brushRef="#br0" timeOffset="862102.8571">24011 12427 0,'0'0'0,"25"75"16,-25-1-16,25 25 16,-25 0-1,0-49-15,0 0 16,0-1 0,-25-49-16,0 0 15,-25-74 1</inkml:trace>
  <inkml:trace contextRef="#ctx0" brushRef="#br0" timeOffset="862215.121">24085 12526 0,'0'0'15,"25"0"1,25 25-16,-25-25 0,24 0 16,1 0-1</inkml:trace>
  <inkml:trace contextRef="#ctx0" brushRef="#br0" timeOffset="862889.6604">25425 11410 0,'0'0'16,"25"-25"-16,-25 75 31,0 24-15,0 100-1,0-75 16,0-74-15</inkml:trace>
  <inkml:trace contextRef="#ctx0" brushRef="#br0" timeOffset="863855.6144">25152 12154 0,'0'0'0,"-50"124"0,1 0 15,24 50 1,25-50-16,0 0 15,25-74 1,148-150 15,-222 26 1,-1 24-17,50-148 1</inkml:trace>
  <inkml:trace contextRef="#ctx0" brushRef="#br0" timeOffset="864271.304">26343 11286 0,'0'0'0,"0"50"0,0 24 15,-25 25 1,25 1-16,0-1 15,0 25-15,25-25 16,-25-74 0</inkml:trace>
  <inkml:trace contextRef="#ctx0" brushRef="#br0" timeOffset="864955.2895">25822 12378 0,'0'0'0,"-25"0"15,74 0 1,1-25-16,49 0 16,-24-25-1,-26 50-15,-24 0 16,0 75-16,-25 24 15,-74 347 17,74-421 15,24-74-47</inkml:trace>
  <inkml:trace contextRef="#ctx0" brushRef="#br0" timeOffset="865503.4004">27211 11137 0,'0'0'0,"0"25"15,0 25-15,-25 24 16,25 25-16,0 1 16,0-1-16,-25 0 31,25-25-31</inkml:trace>
  <inkml:trace contextRef="#ctx0" brushRef="#br0" timeOffset="866037.142">26739 12427 0,'0'0'0,"50"0"31,0 25-15,-26 25-16,1 24 15,-25-24 1,0-1-16,-25 26 15,-74-150 17,198-198-1,-49 174 0,-50 50-15,0 24-1,-25 25 1,0 0 0</inkml:trace>
  <inkml:trace contextRef="#ctx0" brushRef="#br0" timeOffset="866356.1735">27583 12105 0,'0'0'0,"-50"0"16,1 74-1,98-74 1,26 0-1,-26-50 1,1 26 0,-25 24-16,-25 74 15,-25 25 1,0 1-16,25-1 16,-25 0-1</inkml:trace>
  <inkml:trace contextRef="#ctx0" brushRef="#br0" timeOffset="868452.3488">24036 11584 0,'0'0'0,"-25"0"0,0 0 15,0 0 17,1 0-17,-1 25 1,0-1-1,-25 76 17,75-51-1,99-148-15,-99 74-1,-25-24 1,0 98 15,0 26-15,25 24-1,0-99 1,49 0 0</inkml:trace>
  <inkml:trace contextRef="#ctx0" brushRef="#br0" timeOffset="869537.6428">25053 11609 0,'0'0'0,"0"-25"31,-25 25-15,0 0 15,0 25-31,1 24 16,-1 1-1,25-1-15,25 1 32,-1-50-32,26-25 15,0-49 1,-1-1 15,-49 125 0,25 0-15,0-26 0,0-24-1,49-74-15</inkml:trace>
  <inkml:trace contextRef="#ctx0" brushRef="#br0" timeOffset="870349.0072">25946 11385 0,'0'0'0,"-25"75"32,0 49-32,25-50 15,0-24-15,0-25 16,0-1-16,25-48 31,0-26-31,24 0 16,-24 26-1,0-1-15,0 74 47,-50 1-47,-74 24 32,74-74-32,-25 0 15</inkml:trace>
  <inkml:trace contextRef="#ctx0" brushRef="#br0" timeOffset="870898.9613">26839 11261 0,'0'25'16,"0"50"-16,-25-1 16,25 0-1,-25 1-15,0-26 16,50-49 15,25-49-15,-26-1-1,1 25 1,-25 50 0,0 25-1,-25 24 1,-24-74-1,24 0 1,-49-25 0</inkml:trace>
  <inkml:trace contextRef="#ctx0" brushRef="#br0" timeOffset="871431.5087">27732 11187 0,'0'0'0,"-25"25"16,25 24-16,-25 51 15,0-26 1,0 25-16,1-49 16,24-1-16,24-49 15,1-49 1,25-1 0,-25 1-16,24 24 31,-24 74-16,-25 51 1,-25-76 0,0 1-16,1-25 15,-51-25 1</inkml:trace>
  <inkml:trace contextRef="#ctx0" brushRef="#br0" timeOffset="897300.1642">20191 13767 0,'0'0'0,"-25"0"16,50 0-1,25 0-15,49 0 16,0-25-1,25 0-15,-25 0 16,-49 25-16,0 0 16,-50-25-16</inkml:trace>
  <inkml:trace contextRef="#ctx0" brushRef="#br0" timeOffset="897439.8861">20712 13593 0,'0'0'15,"-75"25"-15,26 49 16,-26 50-16,1 0 16,0 0-16,-1-25 31,26 1-31,24-175 16</inkml:trace>
  <inkml:trace contextRef="#ctx0" brushRef="#br0" timeOffset="897589.8902">20315 14188 0,'0'0'0,"50"0"0,-1 0 16,26 0-1,49 0 1,-100 0 0,1-124-1</inkml:trace>
  <inkml:trace contextRef="#ctx0" brushRef="#br0" timeOffset="897822.8797">20662 14089 0,'0'0'0,"-25"0"16,1 50-16,-26 24 31,-24 50-15,-1-25-1,50-74 1,1 0-16,24 49 15,24-49 1,26 0-16,0-25 16,49-25-1,-74-49 1,24 24 0</inkml:trace>
  <inkml:trace contextRef="#ctx0" brushRef="#br0" timeOffset="897995.4025">20786 14039 0,'0'0'0,"25"0"32,25-24-17,-1-1 1,-24 25-16,-25-50 15</inkml:trace>
  <inkml:trace contextRef="#ctx0" brushRef="#br0" timeOffset="898139.0512">20811 14287 0,'0'0'0,"25"0"31,25 0-15,-1-24-16,-24-51 15,0 75 1</inkml:trace>
  <inkml:trace contextRef="#ctx0" brushRef="#br0" timeOffset="898438.8104">21208 13841 0,'0'0'0,"-25"0"15,0 0 1,1 0 0,-1 50-1,0 24 1,0-24-16,25-1 16,0-24-16,0 0 15,25 0-15,49-1 16,50-48-1,-74 24 1,0-75 0,-75-49 15,25 50-31</inkml:trace>
  <inkml:trace contextRef="#ctx0" brushRef="#br0" timeOffset="898559.9989">21307 13791 0,'0'0'16,"-25"25"-16,1 50 15,-1 24 1,0 25 0,25 25-16,-25-50 15,-24-25-15,49 1 16</inkml:trace>
  <inkml:trace contextRef="#ctx0" brushRef="#br1" timeOffset="911728.0184">22399 11584 0,'0'0'0,"-25"0"0,25 49 93,-25 51-77,25-1 0,0 0-16,0 25 15,0-25 1,0-24-16,0-26 16,25-49-16,-25 25 15,-75-50 251</inkml:trace>
  <inkml:trace contextRef="#ctx0" brushRef="#br1" timeOffset="912627.6826">23341 11460 0,'0'0'0,"25"0"47,-25 25-47,0 24 16,25 1-1,-25-1-15,0 26 16,0 173 15,0-149 1,-25-99-1,25-50 0</inkml:trace>
  <inkml:trace contextRef="#ctx0" brushRef="#br1" timeOffset="914356.159">22771 11708 0,'0'0'0,"-25"-25"16,-25 25-16,25 0 15,-24 50-15,24 24 16,-25 174 15,125-248 16,-1-149-31,-24 75-1,-50 24-15,25 1 16,-25 98 15,25 50-15,-25-49-1,49 49 1,-24-74 0,25-25-1,-100-74 1</inkml:trace>
  <inkml:trace contextRef="#ctx0" brushRef="#br1" timeOffset="915655.3312">23044 11757 0,'0'0'0,"0"25"281,-25 25-265,0-1-16,25-24 16,-25 0-1,25 0 1,0 0-16,0-1 31,50-24-15,-1 0-16,1-24 15,-25-1 1,24 25-16,-24-25 16,0 25-1,0 0-15,-50-25 31,0 25-15</inkml:trace>
  <inkml:trace contextRef="#ctx0" brushRef="#br1" timeOffset="915822.0435">23168 11733 0,'0'0'0,"0"24"15,0 51-15,0-1 16,0 50 0,0 100-1,-25-175 1,50 26-16</inkml:trace>
  <inkml:trace contextRef="#ctx0" brushRef="#br1" timeOffset="922816.5228">22324 10988 0,'0'0'0,"0"-24"16,0 48 78,0 26-79,0-25-15,0 0 16,0-1 0,0 1-1,25 0-15,-25 0 16,0-124 78</inkml:trace>
  <inkml:trace contextRef="#ctx0" brushRef="#br1" timeOffset="924213.2064">22349 10914 0,'0'0'16,"25"0"31,0 0-47,24 0 15,1-25-15,-1 25 16,125-25 31,0-24-16,-100 24-15,-24 25-1,-25 0 1,-25-25 0,24 25-16,1 0 15,0 0 1,0 0-16,0 0 16,-1 0 15,1-25 0,0 25 32,0-24-48,0 24 1,-25 24 62,0 1-62,0 25-16,0 24 15,-25 50 1,25-25-1,0-74 1,0 50 0,-25-75 62,0 0-47,0 0-15,1 0-1,-1 25-15,0-1 16,0-24 0,-24 25-1,24-25 1,-50 25-1,1 0 1,0 0 0,24-25-1,25 0 1,0 0 0,-24 0-16,24 0 15,-25 0 1,25 0-1,1 0 1,24 24 0,-25-24-1,25-24 1,-25 24 0</inkml:trace>
  <inkml:trace contextRef="#ctx0" brushRef="#br1" timeOffset="932705.4389">23341 13866 0,'0'0'0,"-25"0"0,50 25 31,25-25-15,49 24-16,0-24 16,0 0-1,-49-24-15,0-51 32</inkml:trace>
  <inkml:trace contextRef="#ctx0" brushRef="#br1" timeOffset="932921.3689">23440 13940 0,'0'0'0,"-24"75"0,24-1 15,0 0 1,0 75 0,49-25-1,1-99 1,-25 0-16,24 0 15,26-25 1,-26 0-16,50 0 16,-49-75-1</inkml:trace>
  <inkml:trace contextRef="#ctx0" brushRef="#br1" timeOffset="933071.652">24036 14436 0,'0'0'0,"-25"25"31,25 50-15,-25-26-1,25-24 1,0-124 0</inkml:trace>
  <inkml:trace contextRef="#ctx0" brushRef="#br1" timeOffset="933820.1129">24085 13692 0,'0'0'16,"-24"0"-16,-1 50 15,25 24-15,0 1 16,0 24-16,25 0 16,24 0-1,-24-24-15,0-1 16,0 1-1,-1-1 17,-48-74-32,-125-25 31,74-49-15</inkml:trace>
  <inkml:trace contextRef="#ctx0" brushRef="#br1" timeOffset="933971.9647">24110 13965 0,'0'0'0,"50"0"16,-1-25-16,26 0 15,-26 25 17,-24 0-17,25-148-15</inkml:trace>
  <inkml:trace contextRef="#ctx0" brushRef="#br1" timeOffset="935203.7629">24705 14312 0,'0'0'0,"0"25"31,0 50-15,-24 24-16,24-25 15,-25-49 17</inkml:trace>
  <inkml:trace contextRef="#ctx0" brushRef="#br1" timeOffset="935435.6834">25053 13816 0,'0'50'16,"0"-1"-1,0 26-15,0 24 16,0-25-1,0 1-15,-25-50 16,-49-25 0,24-25-1,25-25 1</inkml:trace>
  <inkml:trace contextRef="#ctx0" brushRef="#br1" timeOffset="935535.8815">24904 14039 0,'0'-49'15,"0"98"-15,50-98 16,-1 24-16,1 25 15,49-25 1,-99 0 0,74 25-16</inkml:trace>
  <inkml:trace contextRef="#ctx0" brushRef="#br1" timeOffset="935851.8334">25400 13593 0,'0'0'0,"25"-25"31,0 25-15,24-25-16,-24 25 15,0 0 1,0 100 0,-50 48 15,25-24-16,0 149 1,-25-124 0,25-99-1,-25-25 1,0-25 0,-99-25-1,75-25 1</inkml:trace>
  <inkml:trace contextRef="#ctx0" brushRef="#br1" timeOffset="936740.0609">22920 12278 0,'0'0'0,"0"50"16,0 49-1,0 75-15,-25-1 16,25-24 0,-25-50-16,25-24 15,0-50 16</inkml:trace>
  <inkml:trace contextRef="#ctx0" brushRef="#br1" timeOffset="937033.9993">22647 12626 0,'0'0'15,"24"0"1,51-75-1,24 1 1,25-1 0,-99 75-1,0 25 17,-25 25-17,25 49 1,-1 75-16,1-125 31,25-24-15</inkml:trace>
  <inkml:trace contextRef="#ctx0" brushRef="#br1" timeOffset="942240.4452">24160 11733 0,'0'-25'15,"-25"25"16</inkml:trace>
  <inkml:trace contextRef="#ctx0" brushRef="#br1" timeOffset="942681.5181">24185 11658 0,'0'0'0,"0"25"93,0 25-77,0 24 0,-25-24-1,0-1-15,25 1 47,99-50-16,25-25-15,-74-25 0,-75 26-1</inkml:trace>
  <inkml:trace contextRef="#ctx0" brushRef="#br1" timeOffset="942812.1327">24284 11807 0,'0'0'16,"-25"0"-1,25 50-15,0 24 16,0 75 0,0-100-1,-25-49 1</inkml:trace>
  <inkml:trace contextRef="#ctx0" brushRef="#br1" timeOffset="944227.5618">25425 11633 0,'0'0'0,"-25"25"78,25 0-78,0 0 15,-25 24-15,0 1 16,25 74 15,174-223 1,-124 24-1,-26 51-16,-24-1-15,-24 25 16,-1 0-16,0 0 16,-25 49-1,26 75 1,24-49 0,0-26-1,24-24 1</inkml:trace>
  <inkml:trace contextRef="#ctx0" brushRef="#br1" timeOffset="948589.3505">22225 9575 0,'0'0'0,"0"24"47,0 51-32,0 98 1,0 1-16,0-25 16,0-25-1,0 25 16,99-224 1,-24 1-17,49 49 1,-50 25 0,0 0-16,26 0 15,24 25-15,25-25 16,49 0-1,0 0-15,249-25 32,-224 25-17,0 0-15,-24 0 16,-1 0-16,-24-25 0,-50 25 16,-25-24-1,-49 24 1,-25 0 218,-25-25-218,0 0-1,0-25-15,0 26 16,0-26-16,-25 0 16,25 25-1,-25-74 1,25-50 0,0 50-1,-25-124 1,25 173-16,0 26 15,-25 24 17,1 0 77,-26 0-109,0 0 16,1 0-16,-26 24 15,1-24 1,-25 0-16,-100 25 16,100-25-1,-25 25-15,25-25 16,-124 25-1,98 0 1,-123-1 0,50 26 15,0-25-15,24 0-1,75-1 1,-100 26-1,50-25 1,100-25 0,-1 25-16,25-25 15,1 0 1,-1 0-16,0 0 16</inkml:trace>
  <inkml:trace contextRef="#ctx0" brushRef="#br1" timeOffset="949724.5994">23837 9872 0,'0'0'0,"0"-49"0,-25 24 15,1-25 1,-1 50-16,-25-25 15,-99 25 17,75 273-1,124-198-15,-1-75-1,75-25 1,-49-124-1,-75 124 1,0 0-16,24 25 31,-24 25-15,25 74 0,50-24-1,-50-100 1</inkml:trace>
  <inkml:trace contextRef="#ctx0" brushRef="#br1" timeOffset="949960.0454">24135 9798 0,'0'0'0,"-25"0"16,0 0 0,1 49-16,24 1 15,0-25 1,0 0-16,0-1 15,24 1 1,1-25-16,99 25 16,0-75-1,-124 26 17,0-51-32</inkml:trace>
  <inkml:trace contextRef="#ctx0" brushRef="#br1" timeOffset="950073.5237">24234 9823 0,'0'49'16,"-25"26"0,25-1-16,0 1 15,0 73 1,0-98 0</inkml:trace>
  <inkml:trace contextRef="#ctx0" brushRef="#br1" timeOffset="971607.8685">18430 12154 0,'0'0'0,"25"0"31,74 25-15,50-25-16,49-25 15,50-24-15,0-26 16,0 75 0,-49 0-16,-50 0 15,-50 0-15,-50 25 31,-73-50 16,24 0-31,-25 1-16,0 24 16,0-25 15</inkml:trace>
  <inkml:trace contextRef="#ctx0" brushRef="#br1" timeOffset="972585.2613">20141 14932 0,'0'0'0,"-24"0"16,48 0-16,1 25 15,74 0 1,50-25-16,397 0 47,-124 0-16,-596-50 0</inkml:trace>
  <inkml:trace contextRef="#ctx0" brushRef="#br1" timeOffset="989824.1047">21704 11683 0,'0'0'0,"0"-50"0,0 26 0,25 48 62,-25 51-62,0 49 16,-25 25 0,25 24-1,0-73-15,0-1 32,25-99-32</inkml:trace>
  <inkml:trace contextRef="#ctx0" brushRef="#br1" timeOffset="990088.7074">21927 12129 0,'0'0'0,"-49"50"0,24-25 16,25 25-1,25-50-15,0 0 16,49 0-16,25-149 15,-99 99 1,0 25 0,-25-24-1,-74 24 1,74 25 0,-24 25-16,-26-1 15</inkml:trace>
  <inkml:trace contextRef="#ctx0" brushRef="#br1" timeOffset="994811.182">2828 13791 0,'0'0'0,"49"0"47,26 0-47,-1 0 16,50-49-1,0 24-15,-25 25 16,-24 0-16,-50 0 16,-50-25 15</inkml:trace>
  <inkml:trace contextRef="#ctx0" brushRef="#br1" timeOffset="995061.2108">2977 13990 0,'-25'0'16,"50"0"-16,-50 25 16,25 24-16,0 26 0,25-1 15,-1 25 1,26 25 0,-50-74-1,50 0-15,-26-1 16,26-24-16,24 0 15,1-25-15,24 0 16,0-25 0,-74-25-1,0-74 1</inkml:trace>
  <inkml:trace contextRef="#ctx0" brushRef="#br1" timeOffset="995211.4654">3621 14188 0,'0'0'16,"-24"25"-16,24 49 16,-124 125-1,74-149 1,0-1 0,1-49-16</inkml:trace>
  <inkml:trace contextRef="#ctx0" brushRef="#br1" timeOffset="995340.3072">3175 14312 0,'0'0'0,"25"25"31,24 0-31,26 0 16,24 0-16,0-1 31,-24-48-31</inkml:trace>
  <inkml:trace contextRef="#ctx0" brushRef="#br1" timeOffset="995544.9336">4018 13717 0,'0'0'0,"-24"0"15,48 0 1,1 0 0,0-25-1</inkml:trace>
  <inkml:trace contextRef="#ctx0" brushRef="#br1" timeOffset="995693.5392">4018 13940 0,'0'0'0,"-24"75"0,24 73 16,-25 1 0,25-25-1,0-99 1,-25-25-16</inkml:trace>
  <inkml:trace contextRef="#ctx0" brushRef="#br1" timeOffset="995927.1253">4316 13891 0,'0'0'0,"25"-25"0,24 25 16,-24 0-16,0-25 15,25 25 1,-26 25 0,1 0-1,0 24 1,-25 26-16,0-1 0,0 100 31,0-50-15,-25-99-1,-24-25-15</inkml:trace>
  <inkml:trace contextRef="#ctx0" brushRef="#br1" timeOffset="996427.1225">4142 14015 0,'0'0'0,"-24"24"16,-1 51-16,0-1 15,25 1 1,0-51 0,25-48-1,0-51 1,-1 26-16,26-1 15,-25 50 1,0 0 0,-1 0-1,-24 50 1,-24-1 0,-1-49-1,0 0-15,0 0 16,50 0 15,25 0-15,-26 25-1,-24 0 17,0 0-32,0-1 15,25-24 32,0 0-31,0-74-1</inkml:trace>
  <inkml:trace contextRef="#ctx0" brushRef="#br1" timeOffset="996926.3449">5060 13593 0,'0'0'0,"-25"0"16,25 25-16,0 49 15,0 1-15,0 24 16,-24 223 31,24-347-32</inkml:trace>
  <inkml:trace contextRef="#ctx0" brushRef="#br1" timeOffset="997059.8156">5085 13965 0,'25'-74'15,"-50"148"-15,50-173 0,0 99 0,-1 0 16,1 49-1,-25 51 1,0-76 0,-74 51-1,49-75 1</inkml:trace>
  <inkml:trace contextRef="#ctx0" brushRef="#br1" timeOffset="997176.3637">5085 14089 0,'-25'0'31,"50"0"-31,-50 25 0,25 49 15,0 1-15,0 24 32,25-99-17,0-25-15</inkml:trace>
  <inkml:trace contextRef="#ctx0" brushRef="#br1" timeOffset="997392.0717">5432 13915 0,'0'0'0,"-25"0"0,75-24 31,0-1-31,24-25 31,-74 1-31</inkml:trace>
  <inkml:trace contextRef="#ctx0" brushRef="#br1" timeOffset="997559.1319">5383 13915 0,'0'0'16,"24"0"15,1-24-15,0-1-16,0-25 15,24-74 1</inkml:trace>
  <inkml:trace contextRef="#ctx0" brushRef="#br1" timeOffset="997742.8336">5581 13370 0,'0'0'0,"0"25"0,0 74 16,0 50-1,0 123 1,50-48 0,-50-175-1,0 1 1,0-75-16</inkml:trace>
  <inkml:trace contextRef="#ctx0" brushRef="#br1" timeOffset="997894.306">5333 14139 0,'0'0'16,"-25"0"-16,75 0 31,-1-50-15,1 0-1,-25 1 1,-25 24 0</inkml:trace>
  <inkml:trace contextRef="#ctx0" brushRef="#br1" timeOffset="998075.6104">5383 14064 0,'74'-99'0,"-148"198"16,-1-24-16,50-51 16,25 26-16,0 0 15,0-1 1,25 1-16,-25-25 15,25 0-15,0-25 32,0 0-17,-25-50-15,24 0 16,1 25 0</inkml:trace>
  <inkml:trace contextRef="#ctx0" brushRef="#br1" timeOffset="998380.6826">5705 13469 0,'0'0'0,"25"0"16,0 25-1,-25 24 1,24-24-1,-24-99 1</inkml:trace>
  <inkml:trace contextRef="#ctx0" brushRef="#br1" timeOffset="998841.1104">5606 13841 0,'0'0'0,"0"25"15,0 49-15,0 25 16,25 1 0,24-26-16,75 0 31,-149-123 0</inkml:trace>
  <inkml:trace contextRef="#ctx0" brushRef="#br1" timeOffset="998991.0243">5804 13990 0,'0'0'16,"-25"0"-1,25 25 1,-74 123 0,0-73-1</inkml:trace>
  <inkml:trace contextRef="#ctx0" brushRef="#br1" timeOffset="999458.0709">6276 13568 0,'0'0'0,"-25"0"15,0 50 1,0 24-16,-24 1 16,-51 49 15,26-100-15,74-48-1</inkml:trace>
  <inkml:trace contextRef="#ctx0" brushRef="#br1" timeOffset="999576.1976">6077 13841 0,'0'0'0,"0"50"0,25-1 16,0 50 0,0 50-1,-1-99 1,-73-50 0</inkml:trace>
  <inkml:trace contextRef="#ctx0" brushRef="#br1" timeOffset="1.00047E6">6003 13891 0,'0'0'0,"-25"0"31,50 0 0,0 0-31,-1 0 47,1 0-47,-25-25 16,0 0 15</inkml:trace>
  <inkml:trace contextRef="#ctx0" brushRef="#br1" timeOffset="1.00401E6">6325 13692 0,'0'0'0,"50"0"47,24 0-47,50 0 15,-25-25-15,1 1 16,-76-26-1</inkml:trace>
  <inkml:trace contextRef="#ctx0" brushRef="#br1" timeOffset="1.00415E6">6648 13568 0,'0'0'0,"-25"0"16,0 0-16,0 50 15,-24 123 1,24-98-1,0-1-15,0-49 16,25 25 0</inkml:trace>
  <inkml:trace contextRef="#ctx0" brushRef="#br1" timeOffset="1.00429E6">6449 13965 0,'0'74'31,"0"50"-15,25 125-1,0-125 1,-25-100 0,25-123-16</inkml:trace>
  <inkml:trace contextRef="#ctx0" brushRef="#br1" timeOffset="1.00448E6">6598 13965 0,'0'0'0,"25"0"15,0 0-15,-1 25 16,51-25 0,-26 25-1,-49-1-15,0 1 16,0 50-16,0-26 16,-24-24-1,-1-25 1</inkml:trace>
  <inkml:trace contextRef="#ctx0" brushRef="#br1" timeOffset="1.00516E6">6648 13965 0,'0'0'0,"24"25"31,1 24-15,-25-24-16,25 0 15,-50 49 1,-74-49 0,74-25-1,0 0 1,75 0 46,-25 0-62,-25 25 32,-25 0-17,0-25 1,25 25 0,25-25 15,0 0-16,0 0 1,24 49 0,-49 26-1,-25-75 1,1 0-16,-1 0 16,0 0-1,-25 0-15,1 49 16,24-49 15,25 25-31,0 0 16,-25-25-1,50 0 1,0 0 0,49 0-1,199-50 1,50-173-1,-150 173 32</inkml:trace>
  <inkml:trace contextRef="#ctx0" brushRef="#br1" timeOffset="1.01606E6">19769 4812 0,'0'0'16,"-24"-25"-16,-1 25 16,25-25-1,-25 25 32,25-24-31,-25-1-1,0 25-15,1 0 16,-1 0 15,0 0-31,0 0 16,0 0-16,0 0 16,1 49-1,-1 26-15,0-1 16,25 1-16,-25-1 15,50 75 1,25 0 0,-26-100-1,1-24-15,25 0 16,24-25-16,-24 25 16,99-75-1,-100 1 1,26-75-1,-26 49 1,-49 1 0,0 24-16,0 1 15,-49-75 1,-1 49 0,1-24-1,24 74-15,0 25 16,0 0-1,0 0-15,1 25 16,-1 24 0,-50-49-1,75 75-15</inkml:trace>
  <inkml:trace contextRef="#ctx0" brushRef="#br1" timeOffset="1.03741E6">19447 1687 0,'0'0'0,"-25"0"16,25 49 77,0 1-77,0 24-16,0-24 16,0 0-16,25 24 15,49 248 32,-24-49-16,-25-74-15,24-50 0,-24-75-1,0 0-15,-25 1 16,0-1-16,25 25 16,0 25-1,-25 0 1,24-74-1,-24 0-15,25-1 16,-25 1 0,0 0-16,25 49 15,-25-74 1,0 24 0,0-24-1,0 25-15,0-1 16,0 26-1,0 24 1,0-74 0,0 49-1,0 0 1,0 1 0,0-50-1,0 49-15,0-24 16,0-26-16,0 1 15,0 75 1,0-76 0,0 51-1,0-26-15,0-24 32,0 0-32,-25 49 31,25-24-16,0 0 1,0-26 0,25 51-1,-25-26 1,0-24 0,0 50-1,0-1 1,0-49-1,0 74 1,0-49-16,0-26 16,0 26-1,0 0-15,0-1 16,0-24 15,0 50-15,0-1-1,0 0 1,0 1 0,0-50-1,0 74 1,0 0 0,0 0-1,0-49 1,0-25-1,0 49 1,0-49 0,0 24-1,0 1 1,0 0 0,0-25-1,0 24-15,0-24 16,-25 0-1,25 0 1,0 24 0,0 26-1,25-51 1,-25 26 0,0-25-1,0 0 1,0-50 15,-124-25-15</inkml:trace>
  <inkml:trace contextRef="#ctx0" brushRef="#br1" timeOffset="1.03918E6">19273 1712 0,'0'0'0,"0"-25"47,0 0-31,0 0 15,0 0 16,0 0-16,25 25 1,0 50-32,0 49 15,-25 25 16,24 100-15,1-100 0,25 223-1,-1-74 1,-24-124 0,-25-100-1,0-24-15,0-99 31,0-75-15,-25 0-16,-24-198 16,24 198-1,0 50 1,25 148 15,0 100-31,0 49 31,0 299-15,75-175 0,-51-223-1,1-49-15,-25-100 32,0-49-32,0-50 15,-149-248 1,100 50-1,24 74-15,25 25 16,0 273 0,25 99-16,-25 25 15,25 272 1,-1-148 0,51 223-1,-1-297 1,-24-100-1,0-24-15,-26-75 16,-24-25 0,0-50-1,-74-297 1,-1 124-16,26-25 16,-1-24-16,50 73 15,0 125 1,0 149-1,25 49 1,25 273 0,24 174-1,-24-273 1,-1-125-16,-24-48 16,0-75-1,-25-75 1,0-74-1,-25-50 1,0-24 0,1-174-1,-1 223 1,25 298 0,0 24-1,25 249 1,-25-50-1,49-149 1,-24-148 0,-25-50-16,25-25 15,-50-50 1</inkml:trace>
  <inkml:trace contextRef="#ctx0" brushRef="#br1" timeOffset="1.03939E6">19745 3200 0,'0'0'0,"0"149"16,-25 49-1,25-24 1,0 247 0,25-49-1,24-223 1,-24-149-1,-25-25-15</inkml:trace>
  <inkml:trace contextRef="#ctx0" brushRef="#br1" timeOffset="1.03957E6">19769 3894 0,'0'0'0,"-24"100"0,24 48 16,0 26-1,0 0 1,24 74 0,1-199-1,-25 1-15,0-75 16,0-99 0</inkml:trace>
  <inkml:trace contextRef="#ctx0" brushRef="#br1" timeOffset="1.03976E6">19745 3919 0,'0'0'0,"0"149"0,0 25 15,0 173 1,24-174 0,-24 51-1,25-150 1,-74-123 15</inkml:trace>
  <inkml:trace contextRef="#ctx0" brushRef="#br1" timeOffset="1.03997E6">19819 4068 0,'0'0'0,"-50"124"0,26 25 16,24 0-1,0 248 1,24-100 0,1-198-1,0-49 1,-50-100 15</inkml:trace>
  <inkml:trace contextRef="#ctx0" brushRef="#br1" timeOffset="1.04018E6">19720 4514 0,'0'0'0,"0"100"16,0 272 0,0-174-1,74 100 1,1-75-1,-75-173 1,24-50 0,-48-50-1,24-49-15</inkml:trace>
  <inkml:trace contextRef="#ctx0" brushRef="#br1" timeOffset="1.04038E6">19745 4738 0,'0'0'0,"0"74"0,0 50 16,24 25 0,-24 124-1,25-124 1,0 74 0,-25-174-1,-74-98 1,74-50 15</inkml:trace>
  <inkml:trace contextRef="#ctx0" brushRef="#br1" timeOffset="1.04058E6">19720 4961 0,'0'0'0,"0"74"16,0 1-1,25 49-15,24 0 16,-24 25-1,25 99-15,-50-149 16,24-25 0,-24-24-1,-24 24 1,-26-74 0,25 0-16</inkml:trace>
  <inkml:trace contextRef="#ctx0" brushRef="#br1" timeOffset="1.0408E6">19794 5606 0,'0'0'0,"0"99"15,0 25-15,0 0 16,50 99 0,-25 1-1,-1-150 1,-24 25-1,0-173 32</inkml:trace>
  <inkml:trace contextRef="#ctx0" brushRef="#br1" timeOffset="1.04101E6">19794 5755 0,'0'0'0,"0"74"0,0 25 16,0 149-1,25-24 1,0-125 0,-25-25-1,0-99 16,0-24-15</inkml:trace>
  <inkml:trace contextRef="#ctx0" brushRef="#br1" timeOffset="1.04123E6">19819 5730 0,'0'0'0,"0"74"16,0 50-1,-25 199 1,25-26 0,25-173-1,-25-24-15,0-26 16,0-49-16,0-50 31,-25-124-15</inkml:trace>
  <inkml:trace contextRef="#ctx0" brushRef="#br1" timeOffset="1.04149E6">19794 5705 0,'0'0'15,"-25"25"-15,1 49 16,24 199-1,24-50 1,26 174 0,-50-223-16,0-25 15,-25-25-15,25-25 16,-25 0 0,1-148-1,24-75 1</inkml:trace>
  <inkml:trace contextRef="#ctx0" brushRef="#br1" timeOffset="1.04178E6">19621 5457 0,'0'0'0,"0"50"16,0 24-16,24 25 16,26 224-1,-25-100 1,24 223 0,-24-272-16,-25-25 15,25-75 1,-25-49-16,-25-149 47</inkml:trace>
  <inkml:trace contextRef="#ctx0" brushRef="#br1" timeOffset="1.04197E6">19720 5680 0,'0'0'0,"0"50"0,0 74 16,0 25-1,0 297 1,0-223 0,0-24-16,0-25 15,25-75-15,-25-25 16,0-49-16,0-50 31,0-49-15</inkml:trace>
  <inkml:trace contextRef="#ctx0" brushRef="#br1" timeOffset="1.04223E6">19720 6300 0,'0'0'0,"0"75"16,25 24-16,-1 50 15,26 173 1,-25-198 0,0 50-1,-25-50 1,0-74 0,0-26-16</inkml:trace>
  <inkml:trace contextRef="#ctx0" brushRef="#br1" timeOffset="1.04601E6">19596 3597 0,'0'0'0,"0"-25"31,0 0 1,-25 25 30</inkml:trace>
  <inkml:trace contextRef="#ctx0" brushRef="#br1" timeOffset="1.04626E6">19670 3522 0,'0'0'15,"0"25"-15,0 25 16,0-1 0,0 199-1,50 174 1,-25-50 0,-1-124-1,-24-173 1,0-26-1,-24-49 1</inkml:trace>
  <inkml:trace contextRef="#ctx0" brushRef="#br1" timeOffset="1.04648E6">19645 4167 0,'0'0'0,"0"99"15,0 25 1,0 25-16,0 25 16,0 0-16,0-26 15,25 1 1,-25-174 15,0-24-15</inkml:trace>
  <inkml:trace contextRef="#ctx0" brushRef="#br1" timeOffset="1.04667E6">19670 4043 0,'0'0'0,"0"75"16,25 73-16,-25 26 16,0 49-1,0 1 1,0-1-16,0-99 0,0-25 15,0-74 1,-25-75 0,50-49-1</inkml:trace>
  <inkml:trace contextRef="#ctx0" brushRef="#br1" timeOffset="1.04688E6">19670 3820 0,'0'0'0,"-25"149"16,25 49 0,0 1-16,0 24 15,0 223 1,0-272 0,25-174-1,-25-149 1,25-49 15</inkml:trace>
  <inkml:trace contextRef="#ctx0" brushRef="#br1" timeOffset="1.04706E6">19670 3969 0,'0'0'0,"0"223"16,0-49-16,25 49 15,-25 0 1,25 174-1,-25-323 1,25-49 0,-1-25-1,-24-99 1</inkml:trace>
  <inkml:trace contextRef="#ctx0" brushRef="#br1" timeOffset="1.04722E6">19720 4514 0,'0'0'0,"0"50"0,0 124 15,0 24-15,0 1 16,0-26 0,0 100-1,25-174 1,-25-49 0,0-125-1</inkml:trace>
  <inkml:trace contextRef="#ctx0" brushRef="#br1" timeOffset="1.04738E6">19745 5259 0,'0'0'0,"0"198"15,0-74 1,0-25-16,0 0 16,24 1-1,-24-125 1,0-99 15</inkml:trace>
  <inkml:trace contextRef="#ctx0" brushRef="#br1" timeOffset="1.04752E6">19794 5259 0,'0'0'0,"0"74"0,0 25 16,0 199-1,0-199 1,25 0-1,0-148 1</inkml:trace>
  <inkml:trace contextRef="#ctx0" brushRef="#br1" timeOffset="1.05221E6">19224 5482 0,'0'0'0,"0"-25"16,-25 25-1,25-25-15,0 0 16,-25 25-16,0 0 31,0 0-31,1 0 16,-1 0-16,0-24 16,-25 24-1,-24 0 16,-75 0 1,100 0-17,-26 0 1,1 0 0,-1 24-1,26 1 1,24-25-1,-50 0 1,1 50 15,49-25-15,0-25-16,-24 24 16,24-24-16,0 25 15,0 0 1,-49 0-1,24 0 1,-49 24 0,25 1-1,-1 24 1,51-24 0,-1 24-1,25 1 1,0-1-1,25 25 1,-1-74 0,51 74 15,-1-24-15,-49-26-1,0-24-15,0 25 16,-25-25-16,24-1 15,1 1-15,0 0 16,74 25 0,-49-1-1,-1-24-15,26 25 16,-26-26-16,1 1 16,0 0-16,-1-25 15,26 25 1,-26 0-1,26 24 1,24-24 0,-49-25 15,-1 0-31,50 0 16,-24 0-16,-26 0 15,1-25 1,49 1-1,-74 24 1,25-25-16,-26 25 16,1 0-16,25-50 15,-25 50-15,24-25 16,-24-24 0,0 49-1,0-50 1,0 0-1,-1 26 1,-24-1 0,0 0-16,0 0 31,0 0-15,0 1-1,0-26 1,25 25-16,-25 0 15,0-49 1,0 24-16,0 1 16,0-50-1,-25 49 1,25-24-16,-24 49 16,24 0-16,-25 0 15,25 0-15,-25 1 16,0-26-1,0 25 1,0-49 0,1 49 15,24 0-15,0 0-16,-25 0 15,0-49-15,25 49 16,-25 0-1,-24-24 1,24 24 0,-25 0-1,25 25-15,-24 0 16,24-25-16,0 25 16,-24 0-1,24 0 1,-25 0-1,25-24-15,1 24 16,-1 0 0,-25 0-16,-24 24 15,-1 1 17,51 50-32</inkml:trace>
  <inkml:trace contextRef="#ctx0" brushRef="#br1" timeOffset="1.06715E6">21878 2282 0,'0'0'0,"-25"0"16,0-25-16,-24 25 15,-26 0-15,25 0 16,-24 0 0,0 0-16,-1 0 15,-49 25-15,-25-25 16,1 50-1,-497 24 17,248-49-1,174 24-15,49-24-1,124-25 1,1 0-16,24 0 15,0 0 1,-49 0 0</inkml:trace>
  <inkml:trace contextRef="#ctx0" brushRef="#br1" timeOffset="1.06755E6">19943 2183 0,'0'0'0,"-25"-25"0,0 25 16,-148 50 0,49-26-1,-75 76 1,75-26-1,50-24 1,49-26 0,0-24-1,25 25 1,25 0-16,25 25 16,148 49-1,25-25 1,-99-49-1,-49 0-15,-75 0 16,49 0 31</inkml:trace>
  <inkml:trace contextRef="#ctx0" brushRef="#br1" timeOffset="1.07694E6">9550 2381 0,'0'0'0,"0"99"32</inkml:trace>
  <inkml:trace contextRef="#ctx0" brushRef="#br1" timeOffset="1.0787E6">11286 843 0,'0'0'0,"0"50"62,0 0-46,0-1-16,0 26 16,0 73-16,0-48 15,-49 172 16,49-123 1,0-99-17,0 0 17,0-26-17,0 1 1,24-25 62,1 0-62,0 0-16,0 0 15,0 0 1,24 25-16,50-25 15,-24 25 1,74 0 0,24-25-1,1 24 17,0 1-17,-26-25 1,-73 25-1,24-25 1,-49 0 0,-26 0-1,-24-25 17</inkml:trace>
  <inkml:trace contextRef="#ctx0" brushRef="#br1" timeOffset="1.08045E6">9674 695 0,'0'0'0,"0"-25"15,25 74 48,-25 1-63,0 49 16,0-24-16,0 24 15,0 347 32,-25-247-16,0 148 1</inkml:trace>
  <inkml:trace contextRef="#ctx0" brushRef="#br1" timeOffset="1.08078E6">9525 2977 0,'-50'-25'16</inkml:trace>
  <inkml:trace contextRef="#ctx0" brushRef="#br1" timeOffset="1.08148E6">9599 2902 0,'25'25'172,"0"-25"-172,0 0 16,0 0-16,24 25 47,-74 49-16,-49-74-15,49 0-1,25 25 1</inkml:trace>
  <inkml:trace contextRef="#ctx0" brushRef="#br1" timeOffset="1.08202E6">9599 3101 0,'0'0'32,"25"0"-1,25 0-15,-1 0-16,1 0 15,49 0 1,50 0 15,-25 0-15,75-25-1,-100 25 1,149 0 0,-75 25-1,-98-25 1,-1 0-16,1 24 15,24-24-15,-25 0 16,26 0-16,-1 0 16,74 25-1,-98-25 1,49 25 0,0 25-1,25-1 1,24-24 15,-73-25-15,98 25-1,-49 0 1,-75-25 0,75 0-1,-149 24 16,-25 1-31,-24-99 16</inkml:trace>
  <inkml:trace contextRef="#ctx0" brushRef="#br1" timeOffset="1.08438E6">11261 1836 0,'0'0'0,"-24"0"16,-1 0 47,0 0-48,0 0 16,50 0 48,25 0-64,-1 0-15,26 0 16,24 0-16,0 0 15,0 0-15,100 24 16,-75 1 15,124 0-15,-124-25-16,-25 0 16,25 0-16,-25 0 15,75 0 1,-1 0-1,-123 0 1,49 0 0,-74 0-16,0 0 15,-50 0 48,0 0-63,0-99 31</inkml:trace>
  <inkml:trace contextRef="#ctx0" brushRef="#br1" timeOffset="1.08556E6">11286 422 0,'0'0'15,"0"-25"-15,0 50 63,0 24-63,0 75 16,0 0-1,-25 50-15,25 24 16,-24 224 15,24-273-15,0-99-1,0-1-15</inkml:trace>
  <inkml:trace contextRef="#ctx0" brushRef="#br1" timeOffset="1.10684E6">6424 9277 0,'0'0'0,"0"-25"16,-24 25-16,73 25 46,26 25-46,197-1 32,125-24-17,174-25 1,-249-50 0,125-49-1,-224-50 1,-198 75-1,-25-1-15,0-24 16,-50 0-16,-24-25 16,-125-99-1,-24 49 1,74 125 0,-148 49-1,-26 24 16,26 175-15,98 98 0,125-123-1,24 49 1,149-99 0,25-49-1</inkml:trace>
  <inkml:trace contextRef="#ctx0" brushRef="#br1" timeOffset="1.11634E6">19794 5209 0,'0'0'0,"-99"-25"62</inkml:trace>
  <inkml:trace contextRef="#ctx0" brushRef="#br2" timeOffset="1.1345E6">25078 8086 0,'0'0'0,"0"-24"63,-25-1-32,0 25-31,-49 0 31,-51 25-15,26-25 0,50 24-1,-75 51 1,49-1 0,26 25-1,24-24 1,0-1-16,0-24 15,0 24-15,1 25 16,-26 50 0,25-74-1,-24 98 1,-1-24 0,0 50-1,1-26 16,49-74-15,-50 100 0,25-25-1,-24-1 1,24-98 0,0 24-16,25 0 15,-25 0-15,0-24 16,25 73-1,-24-73 1,24 49 0,0 0-1,0-25 1,0 0 0,0-74-1,0 74 1,0-74-1,0 25 1,0-25-16,0 24 16,24-24-1,-24 25 1,0 24 0,0 0-1,0-24 1,0-25-16,0 24 15,25 1-15,-25 0 16,25-1-16,-25-24 16,25 25-1,0-25 1,0 49 0,24 25-1,-24-49 1,0-25-1,0 49 1,-1-24-16,1-26 16,0 1-1,25 50 1,-26-26 0,26-24-1,-50 0 1,50 0-1,24-1 1,-24 1 0,-26-25-16,1 0 15,25 0 1,-1 25-16,75-25 16,25 0-1,-74 25 16,98-25-15,1 0 0,0 25-1,-1-25 1,-74 0 0,-24 0-16,24 0 15,-24 0-15,24 0 16,-25 0-1,1 0-15,-1 24 16,0-24-16,1 0 16,74-49-1,-25 24 1,-25 0 0,50-24-1,0-1 1,-1-24 15,-24-26-15,-74 51-1,-25 24-15,0-25 16,-1 26-16,1-26 16,0 0-1,-25 26 1,50-51-1,-1-24 1,1-25 0,-25 74-1,-1 25-15,1-49 16,0 0 0,0 24-16,24-99 15,-49 50 1,0 49 15,0-24-31,0 24 16,0-24-16,0 0 15,0-51 1,0 76 0,0-75-1,50 0 1,-25 0-1,0 49 1,-25 26-16,0-26 16,0 1-16,0 0 15,0-26 1,0 51 0,-25-100-1,0-25 1,0 25-1,-24 50 17,24 25-17,-25-50 1,1-25 0,-1 25-1,0 25 1,1 49-16,-1 0 15,1 1-15,24-26 16,-74-24 0,24 0-1,26 49 1,-26-74 0,-24 25-1,-25 25 1,74 49-1,-99 0 17,25-24-17,-24-1 1,-26 25 0,100 0-1,-100 1 1,0 24-1,25 0 1,25-25 0,75 25-1,-75 0 1,0 0 0,49 0-1,-24 0 1,25 0-1,24 25-15,1-25 16,-1 24 0,-49 1-1,49 0 1,-74 25 0,50-26-1,-1-24 1,1 0-1</inkml:trace>
  <inkml:trace contextRef="#ctx0" brushRef="#br2" timeOffset="1.1465E6">3249 15131 0,'0'0'0,"50"0"31,24 25-15,26-25 0,24 0-16,0-25 15,-50-25-15,1 25 16,-51 1-16,-24-1 16,0-50-1</inkml:trace>
  <inkml:trace contextRef="#ctx0" brushRef="#br2" timeOffset="1.1466E6">3597 15156 0,'0'0'0,"-100"99"16,51 0-16,-1 25 31,1 99-15,-1-123-1,50-76 1</inkml:trace>
  <inkml:trace contextRef="#ctx0" brushRef="#br2" timeOffset="1.14678E6">3547 15503 0,'0'0'0,"25"-25"15,49-24 1,100 24 0,-75 99-1,-74 100 1,-25-100-1,-50 25 1,1-99 0</inkml:trace>
  <inkml:trace contextRef="#ctx0" brushRef="#br2" timeOffset="1.14693E6">3770 15304 0,'0'0'16,"0"25"-16,-24 50 15,24-1 1,-25-24 0,-25-50-1,50 74-15</inkml:trace>
  <inkml:trace contextRef="#ctx0" brushRef="#br2" timeOffset="1.14731E6">4167 15056 0,'0'0'0,"0"25"16,0 25 0,0 24-16,0 1 15,0-26-15,25-49 16,0 0-1,0-25 1,24-74 0,-24 74-1,124 50 1,-124 0 0,-1 49-1,-98 1 1,49-50-1,-24-25 1,49-25 15,24 0-15</inkml:trace>
  <inkml:trace contextRef="#ctx0" brushRef="#br2" timeOffset="1.14748E6">4465 14908 0,'0'0'0,"0"74"0,0 0 16,-25 26-1,-49 123 1,-26-25 0,26-148-1,24 0 1</inkml:trace>
  <inkml:trace contextRef="#ctx0" brushRef="#br2" timeOffset="1.14761E6">4068 15602 0,'0'0'0,"50"0"0,24 0 15,25 50-15,-24 24 16,98 75 0,-98-124 15,-26-25-31</inkml:trace>
  <inkml:trace contextRef="#ctx0" brushRef="#br2" timeOffset="1.14796E6">5234 15106 0,'0'0'0,"0"74"16,-25 1-1,-25-1 1,-24-24 0,24-50-16</inkml:trace>
  <inkml:trace contextRef="#ctx0" brushRef="#br2" timeOffset="1.14809E6">5011 15503 0,'0'0'16,"49"25"-16,26 0 16,24-25-16,25-25 15,-25-25 1,-49-24-16,-26-1 16,-48 26-1</inkml:trace>
  <inkml:trace contextRef="#ctx0" brushRef="#br2" timeOffset="1.14821E6">5432 15280 0,'-25'0'0,"50"0"0,-74 49 16,-1 75 0,25 149-1,25-149 1,0-49-16,-25-75 16,25-75-1</inkml:trace>
  <inkml:trace contextRef="#ctx0" brushRef="#br2" timeOffset="1.1484E6">5159 15751 0,'0'0'0,"-24"50"16,-26 24-1,0 0-15,50-24 16,25-75 0,25 0 15,49 1-16,-49-1 1,24-124-16</inkml:trace>
  <inkml:trace contextRef="#ctx0" brushRef="#br2" timeOffset="1.1487E6">5730 15354 0,'0'0'0,"0"75"16,-25 24-1,0 25-15,25-75 16,25-24 0,49-149-1,-49 75 1,50-51 0,-26 125 15,1 25-16,-25 24-15,0 50 16,-50-74-16,-25-25 16,1-1-1,-100 1 1,99-25 0</inkml:trace>
  <inkml:trace contextRef="#ctx0" brushRef="#br2" timeOffset="1.1602E6">2580 13419 0,'0'0'0,"0"-24"0,-25-1 16,0 25 15,25 74-15,50 348 15,-75-25 0,-198-124 0,173-249-15,-49-24-16,74-49 31,50 49-15,24 0 0,26 74-1,-26 174 1,26 25-1,-50-124 1,74 124 0,-25-100-1,-49-148 1,-25 0-16,-99-25 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8-07T07:48:49.362"/>
    </inkml:context>
    <inkml:brush xml:id="br0">
      <inkml:brushProperty name="width" value="0.05292" units="cm"/>
      <inkml:brushProperty name="height" value="0.05292" units="cm"/>
      <inkml:brushProperty name="color" value="#FF0000"/>
    </inkml:brush>
  </inkml:definitions>
  <inkml:trace contextRef="#ctx0" brushRef="#br0">2853 7764 0,'0'0'16,"74"0"0,25 0-16,50 0 15,74-25 1,0 0-16,50 0 15,25 25-15,0 0 16,-26 0-16,-48 0 16,98 25 15,-446 0 0</inkml:trace>
  <inkml:trace contextRef="#ctx0" brushRef="#br0" timeOffset="267.274">3373 7541 0,'0'0'0,"-49"0"16,49 24-16,25 26 15,247 24 1,-48-74-1,73 0-15,26 0 16,24-49-16,-24 24 16,-51 25-16,-73 0 15,-50 25 1,-174 0 0,-74 24-1,-75-49 1</inkml:trace>
  <inkml:trace contextRef="#ctx0" brushRef="#br0" timeOffset="482.6366">3696 7689 0,'0'0'0,"-25"25"16,50 25-16,74-1 16,100-49-1,98 0-15,26-49 16,24-26-16,-49 1 15,49 24 1,-322 26 0,-125-1-1,-73 0 1,-50-25 0</inkml:trace>
  <inkml:trace contextRef="#ctx0" brushRef="#br0" timeOffset="619.3547">4539 7417 0,'0'0'0,"-496"99"15,347-25 1,75 25-1,49 1 1,174-51 0,322-74-1,-173-74 1,-50 0-16,-74 0 16,-125 49-16,-24 50 15</inkml:trace>
  <inkml:trace contextRef="#ctx0" brushRef="#br0" timeOffset="766.5825">4291 7640 0,'-124'49'16,"248"-98"-16,-297 173 15,222-99 1,75-25-16,75 0 16,-26-50-1,51-49 1</inkml:trace>
  <inkml:trace contextRef="#ctx0" brushRef="#br0" timeOffset="1647.7496">1141 9748 0,'0'0'16,"25"0"0,24 0-16,51-25 15,-1-24 1,149-1 15,-248 25-15</inkml:trace>
  <inkml:trace contextRef="#ctx0" brushRef="#br0" timeOffset="1801.4697">1364 9897 0,'0'0'0,"-25"50"0,25 49 16,50 25 0,0-99-1,123 24 1,26-49-1,-150-74 17</inkml:trace>
  <inkml:trace contextRef="#ctx0" brushRef="#br0" timeOffset="1932.253">1910 9847 0,'0'0'15,"-25"0"-15,-24 25 16,-1 50-16,-24-1 0,-1-49 15,-24 0 1</inkml:trace>
  <inkml:trace contextRef="#ctx0" brushRef="#br0" timeOffset="2052.1452">1587 9971 0,'0'0'0,"25"0"15,25 25-15,0 0 16,-1 0-16,50-50 15,-24 0 17</inkml:trace>
  <inkml:trace contextRef="#ctx0" brushRef="#br0" timeOffset="2204.0047">2257 9525 0,'0'0'0,"25"0"15,0 0-15,-25 25 32,0 0-32</inkml:trace>
  <inkml:trace contextRef="#ctx0" brushRef="#br0" timeOffset="2344.1039">2257 9823 0,'0'0'0,"0"99"0,-25-25 16,25 50-16,0-49 31,0-26-31,0-24 16,25-99-16</inkml:trace>
  <inkml:trace contextRef="#ctx0" brushRef="#br0" timeOffset="2551.3968">2704 9525 0,'0'0'0,"49"-25"16,1 25-1,0 99 1,-50 25 0,49 50-1,-49 0 1,-49-100-1,24-24 17</inkml:trace>
  <inkml:trace contextRef="#ctx0" brushRef="#br0" timeOffset="2713.6623">2555 9872 0,'0'0'0,"0"50"15,0-1 1,0 26 0,25-75-1,-75-25 1</inkml:trace>
  <inkml:trace contextRef="#ctx0" brushRef="#br0" timeOffset="3063.5242">2679 9773 0,'0'0'0,"0"25"47,0 24-47,-25-24 31,0 0-31,0 0 16,1-25-1,24-25 1,49 25-1,-24 0 1,25 0 0,-75 25-1,-25 74 1,1-49 0,24-25-1,50 49 1,74-49-1,-25-25 1,-123-50 0</inkml:trace>
  <inkml:trace contextRef="#ctx0" brushRef="#br0" timeOffset="5524.7382">13841 4936 0,'0'0'0,"0"99"0,0 50 16,0-50 0,25-49-16,0-25 15,-1-25 1,26-50-1</inkml:trace>
  <inkml:trace contextRef="#ctx0" brushRef="#br0" timeOffset="5811.3036">14114 4812 0,'0'0'0,"25"0"0,-1 25 16,26 25 0,-25 24-16,-25 0 15,0 26 1,-75 24-1,26-100 1,-26-24 0,51-74-1,48 0 1,76 49 0,-51 25-1,1 0-15,-25 25 16,-25-1-1,0 1-15,-50 0 16,0 25 0</inkml:trace>
  <inkml:trace contextRef="#ctx0" brushRef="#br0" timeOffset="6061.2869">14039 5308 0,'0'0'0,"-124"0"16,100 0 0,-1 0-16,0 0 31,0 50-16,25-25-15,0-1 16,-25-24 0,1 0-16,24 25 15,-25-25 1,74 0 0,249-49-1,-149-1 1,-25 0-16,0 50 15,-174-24 1</inkml:trace>
  <inkml:trace contextRef="#ctx0" brushRef="#br0" timeOffset="6211.2431">14015 5606 0,'0'0'0,"-25"99"16,0 25-1,25 75 1,0-175 0,0 26-1,-50-75-15</inkml:trace>
  <inkml:trace contextRef="#ctx0" brushRef="#br0" timeOffset="6348.4225">14213 5581 0,'0'0'0,"25"25"15,-25 74 1,0 25-16,0 99 16,0-74-1,0-74 17</inkml:trace>
  <inkml:trace contextRef="#ctx0" brushRef="#br0" timeOffset="6512.1703">14163 5804 0,'0'0'0,"25"0"15,0 0 1,0 0 0,-50 0-1,25 25-15</inkml:trace>
  <inkml:trace contextRef="#ctx0" brushRef="#br0" timeOffset="6648.0338">13990 5953 0,'0'0'0,"0"25"15,25-25-15,24 0 16,50-25 0,-74 0 15,-74 75-16</inkml:trace>
  <inkml:trace contextRef="#ctx0" brushRef="#br0" timeOffset="6760.363">13841 6251 0,'0'0'0,"-50"0"15,75 0 1,25-50 0,74-24-1,-25-1 1</inkml:trace>
  <inkml:trace contextRef="#ctx0" brushRef="#br0" timeOffset="6929.4941">14362 5779 0,'0'0'0,"50"0"0,-1-24 16,-24 24-1,0 24 1,0 26-16,-50 0 15,-25 24-15,1-49 16,-76-25 0</inkml:trace>
  <inkml:trace contextRef="#ctx0" brushRef="#br0" timeOffset="7053.1153">14412 5879 0,'0'0'0,"49"25"15,26-1 1,24 1-16,-25 0 15,1-25-15,-1-74 32</inkml:trace>
  <inkml:trace contextRef="#ctx0" brushRef="#br0" timeOffset="7245.7566">15180 5432 0,'0'0'0,"50"25"16,49 0-1,100-75 1,-100 1 0,-99-26-16,50 75 15</inkml:trace>
  <inkml:trace contextRef="#ctx0" brushRef="#br0" timeOffset="7376.1912">15602 5259 0,'0'0'0,"-49"99"0,-51 50 15,1 24-15,0-74 16,24 1 0,26-100-1</inkml:trace>
  <inkml:trace contextRef="#ctx0" brushRef="#br0" timeOffset="7493.2953">15478 5705 0,'0'0'0,"75"0"15,-26 0-15,1 25 0,-1 0 16,-24-1 0,25 1-1</inkml:trace>
  <inkml:trace contextRef="#ctx0" brushRef="#br0" timeOffset="8264.5864">13965 6945 0,'0'0'0,"0"25"0,25 50 16,24 24-16,-24 25 15,-25-75 1,25 1-16,-25-25 16,25-50-1,0-25 1</inkml:trace>
  <inkml:trace contextRef="#ctx0" brushRef="#br0" timeOffset="8524.9465">14337 6945 0,'50'0'16,"-100"0"-16,100 75 15,-25-1-15,-25 1 16,-25-1 0,-25-24-16,-24-26 15,49-24 1,25-49 15,0-1-15,74 1-1,-24 49 1,0 0-16,-26 0 16,1 24-16,-25 1 15,-49 25 1,-51-1-1</inkml:trace>
  <inkml:trace contextRef="#ctx0" brushRef="#br0" timeOffset="8713.6377">14114 7392 0,'0'0'0,"-50"0"16,1 0-16,24 0 15,0 0 1,25 25 0,0-1-1,99-24 1,100-49 15,-75-1-15,-25 50-16,-25-25 15,-24 25-15,-25 0 16</inkml:trace>
  <inkml:trace contextRef="#ctx0" brushRef="#br0" timeOffset="8874.9702">14337 7392 0,'0'0'0,"-50"0"16,26 74 0,-1 50-16,0 0 15,0 75 1,50-175 0,25-24-1</inkml:trace>
  <inkml:trace contextRef="#ctx0" brushRef="#br0" timeOffset="9012.1528">14486 7541 0,'0'0'0,"0"124"15,0 49 1,0 125 0,0-149-1</inkml:trace>
  <inkml:trace contextRef="#ctx0" brushRef="#br0" timeOffset="9174.849">14412 7689 0,'0'0'0,"24"0"15,26 0-15,-25 0 16,0 0-1,-50 0 1</inkml:trace>
  <inkml:trace contextRef="#ctx0" brushRef="#br0" timeOffset="9332.1723">14287 7813 0,'0'0'0,"25"0"16,0 0-16,25 0 15,-1 0 1,1 0-16,0 0 16,-50 25 15</inkml:trace>
  <inkml:trace contextRef="#ctx0" brushRef="#br0" timeOffset="9457.8522">14163 8086 0,'0'0'0,"25"-24"15,0-26 1,25-25 0,24 1-1</inkml:trace>
  <inkml:trace contextRef="#ctx0" brushRef="#br0" timeOffset="9611.8877">14908 7516 0,'0'0'0,"0"25"15,-25 49 1,-50 50 0,51-74-1,-76-26 1,76-24-16,-1 0 31</inkml:trace>
  <inkml:trace contextRef="#ctx0" brushRef="#br0" timeOffset="9745.073">14635 7714 0,'0'0'0,"0"-25"0,25 25 15,24 0 1,26 0 0,-1 50-16,0 0 15,-24-26-15,0 26 16,-26-50 0,1 0-1</inkml:trace>
  <inkml:trace contextRef="#ctx0" brushRef="#br0" timeOffset="10023.7385">15751 7020 0,'0'0'0,"0"49"32,0 51-32,0 24 15,0-25 1,0-25-16,0-24 16,0-25-16,-99-50 31</inkml:trace>
  <inkml:trace contextRef="#ctx0" brushRef="#br0" timeOffset="10157.2372">15354 7317 0,'0'0'0,"-25"50"16,25 24-16,25-49 15,50-25 1,-1-74-1</inkml:trace>
  <inkml:trace contextRef="#ctx0" brushRef="#br0" timeOffset="10276.9212">15875 7317 0,'0'0'16,"149"25"-1,-100 25-15,-24-1 16,0 1 0,-75-50-1,50 25 16</inkml:trace>
  <inkml:trace contextRef="#ctx0" brushRef="#br0" timeOffset="13193.4565">14213 9327 0,'0'0'0,"25"0"16,24 0-1,51 49 1,-26-24-16,50 0 15,-25-25-15,1 0 16,-26-25-16,-124-49 31</inkml:trace>
  <inkml:trace contextRef="#ctx0" brushRef="#br0" timeOffset="13403.7216">14362 9451 0,'0'0'0,"-25"49"0,25 50 16,0 25-16,0 0 15,50-24 1,-1-26-16,26-49 16,-1 25-16,1-50 15,-26-25 1,50-25-1</inkml:trace>
  <inkml:trace contextRef="#ctx0" brushRef="#br0" timeOffset="13654.5012">14908 9575 0,'0'0'0,"-50"0"0,-24 49 15,-1 1 1,-49-1-1,75-24 1,73 0 15,26 0-15,49 74 0,50-74-1,-124-25 1,49 25-1</inkml:trace>
  <inkml:trace contextRef="#ctx0" brushRef="#br0" timeOffset="13856.4076">15478 9178 0,'0'0'0,"25"0"0,-25 25 31,0-1-31,0 1 16,-50 0 0</inkml:trace>
  <inkml:trace contextRef="#ctx0" brushRef="#br0" timeOffset="13989.0078">15329 9699 0,'0'0'0,"-25"124"16,25 0-16,-24 74 15,24-173 1,49-50 15</inkml:trace>
  <inkml:trace contextRef="#ctx0" brushRef="#br0" timeOffset="14203.3765">15825 9500 0,'0'0'15,"25"0"-15,25 0 16,-1 25 0,1 99-1,-25-25 1,-25 75-1,-50-75 1,25-49 0,-24-50-1</inkml:trace>
  <inkml:trace contextRef="#ctx0" brushRef="#br0" timeOffset="14552.8394">15602 9674 0,'-25'0'16,"25"25"0,0-1-16,0 1 15,-24 0-15,48-50 32,1 0-17,25-49 1,-25 49-1,-1 25-15,1 50 16,-25-25 0,-25 24-1,1-24-15,-26 25 16,25-50 0,25 24 15,50-24-16,-1 0 1,26-49 0</inkml:trace>
  <inkml:trace contextRef="#ctx0" brushRef="#br0" timeOffset="14918.9249">16793 9153 0,'0'0'0,"-75"50"0,1-1 16,-100 100 0,100-99-1,49-1-15,25 1 32,25-25-32,25-25 15,-1 0 1,75-75-1,-74 26 1,-1-1 0,-49 25-1,0 124 1,0 25 0,0 50-1,0 99 1,0-149-1,0-99-15</inkml:trace>
  <inkml:trace contextRef="#ctx0" brushRef="#br0" timeOffset="15088.9991">16446 9947 0,'0'0'0,"-50"0"0,0 0 15,1 24 1,49 1-1,24-25 1,26 0 0,25-149-1,49 75 1</inkml:trace>
  <inkml:trace contextRef="#ctx0" brushRef="#br0" timeOffset="15235.4835">16867 9500 0,'0'50'0,"0"-100"0,0 149 16,0-24-16,0-26 16,0-24-1,25-50 1,0-74 0</inkml:trace>
  <inkml:trace contextRef="#ctx0" brushRef="#br0" timeOffset="15368.1218">17165 9426 0,'25'0'15,"-50"0"-15,99 25 16,-74 24-16,0 26 16,0-26-1,0 26 1,-49-75 0,-1-124-1</inkml:trace>
  <inkml:trace contextRef="#ctx0" brushRef="#br0" timeOffset="19448.0422">9153 4986 0,'0'0'0,"-25"-25"16,25 0-16,-25 25 15,25 25 1,25 99-1,25 0 1,49-25-16,298-198 47,-397-174-16,-75 149-15,-49 149-1,0 149 1,100-125 0,48-74-1</inkml:trace>
  <inkml:trace contextRef="#ctx0" brushRef="#br0" timeOffset="19647.9969">10046 4564 0,'0'0'0,"0"74"16,-50 75 0,-49 50-1,-25-1 1,-124 348 0,124-149-1,124-273 1,25-124-16</inkml:trace>
  <inkml:trace contextRef="#ctx0" brushRef="#br0" timeOffset="19856.469">9847 6226 0,'0'0'0,"50"74"16,-25-24-16,24 0 16,1-50-16,49-25 15,125-223 1,-175 74-1,-74 125 1,-148 49 15,74 24-31,24 1 16,25 25-16,-49-25 16</inkml:trace>
  <inkml:trace contextRef="#ctx0" brushRef="#br0" timeOffset="29896.6045">20241 5358 0,'0'0'0,"-25"25"16,25 74-1,0 0 1,0 25-16,25 124 31,-1-223 0</inkml:trace>
  <inkml:trace contextRef="#ctx0" brushRef="#br0" timeOffset="30170.7307">20439 5556 0,'0'0'0,"25"0"16,0 50-16,-25-1 15,0 1 1,-50 49-1,-24-49 1,49-50 0,0-50-1,25 1 1,99 49 0,25 49-1,-99-24 1,-25 25-1,-50-25 1</inkml:trace>
  <inkml:trace contextRef="#ctx0" brushRef="#br0" timeOffset="30354.4713">20117 6052 0,'0'0'0,"-75"0"16,26 25 0,24-25-1,25 25 1,25 0-1,24-25-15,50 0 16,25-25-16,50 25 16,99-50-1,-199 50 1,-98-24 0</inkml:trace>
  <inkml:trace contextRef="#ctx0" brushRef="#br0" timeOffset="30520.0215">20241 6176 0,'0'0'0,"-50"75"0,50 24 15,-25 50 1,25-25-16,0 74 31,0-98-15,25-100-16</inkml:trace>
  <inkml:trace contextRef="#ctx0" brushRef="#br0" timeOffset="30687.4083">20439 6350 0,'0'0'0,"25"0"0,0 25 16,-1 74-1,-73 174 1,24-50-1,-49-173 1,74 49 0</inkml:trace>
  <inkml:trace contextRef="#ctx0" brushRef="#br0" timeOffset="30836.8768">20340 6648 0,'0'0'0,"25"0"15,-1 24 1,51 1 0,-75 0-1,25-75 1</inkml:trace>
  <inkml:trace contextRef="#ctx0" brushRef="#br0" timeOffset="30992.452">20166 6821 0,'0'0'0,"-49"0"15,24 25-15,50-25 16,49 50 0,-24-50-1,-1 25 1,-24-25-16,-50 0 16,25 24-1</inkml:trace>
  <inkml:trace contextRef="#ctx0" brushRef="#br0" timeOffset="31106.3966">20117 6896 0,'0'0'16,"49"-25"-1,26 0-15,-1 0 16,-24 0 0</inkml:trace>
  <inkml:trace contextRef="#ctx0" brushRef="#br0" timeOffset="31252.9314">20687 6672 0,'0'25'16,"-25"25"-1,25-25 1,-49-1 0,-26-24-1</inkml:trace>
  <inkml:trace contextRef="#ctx0" brushRef="#br0" timeOffset="31370.1279">20613 6772 0,'0'0'0,"74"49"15,-49 1 1,25-25-16,-26 24 16</inkml:trace>
  <inkml:trace contextRef="#ctx0" brushRef="#br0" timeOffset="31616.5487">21258 6325 0,'0'0'0,"24"0"16,51 0-16,49-25 15,-25 1 1,0-51-16,-49 50 16,0 1-1</inkml:trace>
  <inkml:trace contextRef="#ctx0" brushRef="#br0" timeOffset="31769.3517">21828 5928 0,'0'0'0,"-25"50"16,-24 24-1,-26 100-15,-24 0 16,-99 98 0,49-148 15,149-74-31</inkml:trace>
  <inkml:trace contextRef="#ctx0" brushRef="#br0" timeOffset="31902.1594">21555 6623 0,'0'0'0,"99"49"16,-49 1-16,-25 0 16,0-26-1,0-24-15,24-148 16</inkml:trace>
  <inkml:trace contextRef="#ctx0" brushRef="#br0" timeOffset="32653.1728">22597 5755 0,'0'0'0,"-50"24"32,-24 51-32,0-1 15,-1-24-15,26 0 16,24-50-1,50 24 32,-25 76-47,24 48 16,-24 1 0,0 99-1,-24-149 1,24-74-1</inkml:trace>
  <inkml:trace contextRef="#ctx0" brushRef="#br0" timeOffset="32801.2623">22597 6102 0,'0'0'0,"25"0"0,124 0 15,-50-25 16,75-74-15,-125 25 0</inkml:trace>
  <inkml:trace contextRef="#ctx0" brushRef="#br0" timeOffset="32951.7055">23093 5779 0,'0'0'0,"-25"0"15,-24 0-15,-1 75 16,1 24-1,-75 50 1,74-75 0,0-49-1</inkml:trace>
  <inkml:trace contextRef="#ctx0" brushRef="#br0" timeOffset="33084.7648">22696 6300 0,'0'0'0,"0"75"31,0 24-15,0 50-16,0-75 31,0-24-31,0-25 16,0-75-1</inkml:trace>
  <inkml:trace contextRef="#ctx0" brushRef="#br0" timeOffset="33234.48">22895 6325 0,'0'0'0,"25"0"0,-1 0 15,1 50-15,0-1 16,-25 26 0,0-26-1,-25-24 1,0-25-16</inkml:trace>
  <inkml:trace contextRef="#ctx0" brushRef="#br0" timeOffset="33860.7329">22895 6474 0,'0'0'0,"25"0"16,-1 25-1,1 0 1,0-1-16,-25 1 16,-25-25-1,-74 50 1,0-50-1,74-25 1,0 25-16,75 0 47,-1 0-47,26 25 16,-50 0-1,-1-25 16,-73 24-15,-50 1 0,74-25-1,50 0 1,-1 0 0,-24 25-1,0 0 1,-49 49-1,-1-49 1,-99 50 0,50-26-1,49-49 1,26 0-16,48 0 31,26 0-15,49 0-16,199 0 31,-124-25-15,74 1-1,-149 24-15,-50-25 16,-24-50 0</inkml:trace>
  <inkml:trace contextRef="#ctx0" brushRef="#br0" timeOffset="36739.9632">24457 5457 0,'0'0'0,"0"-25"16,25 75 15,-25 24-31,25 25 16,-50 125 15,-24-224 0</inkml:trace>
  <inkml:trace contextRef="#ctx0" brushRef="#br0" timeOffset="37200.079">24606 5482 0,'25'-25'0,"-50"50"16,124-50-1,-49 50-15,24 49 0,-49-24 16,-25 24 0,-49 25-1,-75-49 1,49-50-1,1 0 1,49-25 0,149-24-1,25 49 1,-100 0 0,-24 0-1,-99 74 1,-1-49-1,1 25 1,-75-26-16,75 1 16,24-25-1,25 0 1,25 25 0,25-25-1,124 25 1,-25-25-16,0-25 15,0 0-15,-25 0 16,1 1 0,-76-26-1</inkml:trace>
  <inkml:trace contextRef="#ctx0" brushRef="#br0" timeOffset="37350.1478">24854 5904 0,'-49'49'0,"98"-98"0,-123 148 15,24 25 1,25 25-16,-24 99 16,49-174 15,0-24-31,0-26 16</inkml:trace>
  <inkml:trace contextRef="#ctx0" brushRef="#br0" timeOffset="37514.6856">24929 6201 0,'0'0'16,"0"124"-1,-25-25-15,0 25 16,0 75 0,0-150-1,25-73 1</inkml:trace>
  <inkml:trace contextRef="#ctx0" brushRef="#br0" timeOffset="37668.2783">24780 6325 0,'0'0'0,"25"0"31,-1 0-15,1 0-1,-50 0 1</inkml:trace>
  <inkml:trace contextRef="#ctx0" brushRef="#br0" timeOffset="37829.4571">24581 6449 0,'0'0'0,"50"-25"16,-25 25-1,24 0-15,1 0 16,-25 25 0,-25 25-1</inkml:trace>
  <inkml:trace contextRef="#ctx0" brushRef="#br0" timeOffset="37963.5496">24532 6623 0,'0'0'0,"-25"25"16,50-1-1,24-24 1,75-24 0,-74-1-1,-75-50 1</inkml:trace>
  <inkml:trace contextRef="#ctx0" brushRef="#br0" timeOffset="38165.2135">25028 6226 0,'0'0'16,"50"0"-16,-26 0 15,26 25-15,-25 49 32,-25 1-17,-124 49 1,74-124-1,1 0-15</inkml:trace>
  <inkml:trace contextRef="#ctx0" brushRef="#br0" timeOffset="38295.8696">25028 6375 0,'25'0'16,"-50"0"-16,149 74 16,-74-49-1,24 25-15,0-26 16,-49-24-1,74 0 1</inkml:trace>
  <inkml:trace contextRef="#ctx0" brushRef="#br0" timeOffset="38662.5914">25871 5606 0,'0'0'0,"0"49"15,0 75-15,-74 149 32,74-74-17,0-150 1,0-24-1</inkml:trace>
  <inkml:trace contextRef="#ctx0" brushRef="#br0" timeOffset="38765.1118">25574 6152 0,'0'0'0,"-50"0"16,25 49-16,0 1 16,1 24-1,73-74 1</inkml:trace>
  <inkml:trace contextRef="#ctx0" brushRef="#br0" timeOffset="38878.9663">26020 6077 0,'0'0'0,"75"50"15,-75-25 1,0 24 0,0-24-1,0-50-15</inkml:trace>
  <inkml:trace contextRef="#ctx0" brushRef="#br0" timeOffset="39079.36">26665 5755 0,'0'0'0,"-50"24"0,1 26 16,-100 74-1,75-99 1,49-25 0</inkml:trace>
  <inkml:trace contextRef="#ctx0" brushRef="#br0" timeOffset="39165.7065">26367 6003 0,'0'0'0,"0"25"0,0 49 16,0 25-1,0 50 1,0-99-1,0-26 1</inkml:trace>
  <inkml:trace contextRef="#ctx0" brushRef="#br0" timeOffset="39315.5472">26715 5879 0,'0'0'0,"49"0"16,26 25-1,-26-1-15,26-24 16,-1-24-16,1-26 31</inkml:trace>
  <inkml:trace contextRef="#ctx0" brushRef="#br0" timeOffset="39464.2218">27087 5755 0,'0'0'15,"-25"0"1,0 0-16,-49 74 0,-1 50 15,-24 0 1,0 99 0,49-99-1,50-99 1</inkml:trace>
  <inkml:trace contextRef="#ctx0" brushRef="#br0" timeOffset="39588.1484">26739 6350 0,'0'0'0,"0"50"15,-24-26 1,24 1-16,0-50 47</inkml:trace>
  <inkml:trace contextRef="#ctx0" brushRef="#br0" timeOffset="39728.5555">26987 6176 0,'25'0'15,"-50"0"-15,75 25 16,-50 25-16,0-1 16,0-24-1,-50 0 1,26-25-16</inkml:trace>
  <inkml:trace contextRef="#ctx0" brushRef="#br0" timeOffset="39856.1023">26913 6350 0,'0'0'0,"0"-25"0,25 0 15,0 25 1,24 0 0,-24 0-16,-25 25 15,-25 25 17</inkml:trace>
  <inkml:trace contextRef="#ctx0" brushRef="#br0" timeOffset="40196.5028">26863 6400 0,'0'0'16,"-49"0"-1,24 0-15,50 0 32,0 0-17,49 0 1,-49 0 0,-25 49-1,-75 1 1,-24-25-1,0-1 1,49-24 0,26 25-1,48 0 17,1-25-17,99 25 1,-74-25-1,99 0 1,-50 0 0,-25 0-1</inkml:trace>
  <inkml:trace contextRef="#ctx0" brushRef="#br0" timeOffset="47605.1125">19993 7243 0,'0'0'0,"-25"-25"15,50 25 16,-1 25-15,26 25 0,24-26-16,1 1 15,49 0-15,372-50 47,223-49-16,-347 99-15,-148 24 0,346-49-1,25-49 1,50-1 0,-322 25-1,-1 25-15,-24-25 16,24 25-16,-24-24 15,297-51 1,-322 75 0,-25-25-1,-25 25-15,-49 0 16,-50 0-16,-25 0 16,-49 0-1,0 0 1,-50 25-1,-25-25 1,-50-25 0,26 25 15</inkml:trace>
  <inkml:trace contextRef="#ctx0" brushRef="#br0" timeOffset="53448.5968">21704 8111 0,'0'0'0,"-25"0"15,25 50 16,50 49-31,24 25 16,-24 25 0,-25-25-16,0 0 15,-174 99 17,0-297-1,174-100-16,49 50 1,50 0 0,0 0-1,50-50-15,-125 100 16,-49 24 0,-49-24-1,-1 74 1,-148 0-1,99 25 1,24 24 0,75-24-1</inkml:trace>
  <inkml:trace contextRef="#ctx0" brushRef="#br0" timeOffset="54397.8627">26194 7714 0,'0'0'0,"-25"0"16,-25 0-16,-49 99 15,0 50 1,0 75-16,49-26 16,50 0-16,0-74 15,273-24 16,-75-348 1,-198 198-1,-49 25-31,-100-49 16,124 74-16,0 0 15,-24 0 1</inkml:trace>
  <inkml:trace contextRef="#ctx0" brushRef="#br0" timeOffset="55412.9245">19596 11311 0,'0'0'0,"0"25"15,0 0-15,25 24 16,49-49-1,0 0-15,26-74 16,-26-25-16,-24 24 16,-50 25-16,-50 26 15,-24 24 1,-26 24 0,-98 150 15,248-199-16</inkml:trace>
  <inkml:trace contextRef="#ctx0" brushRef="#br0" timeOffset="55629.2801">20513 10716 0,'0'0'0,"-49"0"15,24 0-15,-74 74 16,-124 199-1,74-50 1,0 0-16,25-24 16,0-26-1,25 26-15,-1 49 16,51-174 15,74-49-31</inkml:trace>
  <inkml:trace contextRef="#ctx0" brushRef="#br0" timeOffset="55915.8996">19869 12105 0,'0'0'0,"-50"49"16,0 1 0,26 24-1,48-49 1,26 0-1,148-50 1,-49-74 0,-124 49-1,-25-49 1,-74 49 15,-26 50-15,-48 50-1,172 0 1</inkml:trace>
  <inkml:trace contextRef="#ctx0" brushRef="#br0" timeOffset="56312.8762">20737 10914 0,'0'0'0,"-25"25"16,0 49 0,0 1-1,0 74 1,25-75 0,25 25-1,75-49 1,48-50-1,-98-50 1,-50-74 0</inkml:trace>
  <inkml:trace contextRef="#ctx0" brushRef="#br0" timeOffset="56447.2483">20861 11088 0,'-25'0'15,"50"0"-15,-100 49 16,51 100-16,-26 25 0,0-1 15,25 26 1,25-1 0,0-99-16</inkml:trace>
  <inkml:trace contextRef="#ctx0" brushRef="#br0" timeOffset="57377.4273">18554 13370 0,'0'0'0,"50"0"0,74 0 16,24 49-1,51-24-15,24-25 16,100 0-16,49 0 15,74-74 1,25 24-16,50-24 16,1092-50 15,619-25 0,-1711 124-15,496-74-1,-99 49 1,-174 50 0,-298 0-1,-322 25 1,-74 0 0,-125-25-1</inkml:trace>
  <inkml:trace contextRef="#ctx0" brushRef="#br0" timeOffset="61525.2555">22299 13965 0,'0'0'0,"-24"0"0,-26 50 16,25 98-16,0-24 16,125 149 15,470-620 0,-545 173 0,-224 50-15,100 100 0,0 24-16,49 0 15,1 24-15,24 26 16,25 24-1</inkml:trace>
  <inkml:trace contextRef="#ctx0" brushRef="#br0" timeOffset="63712.361">26392 13395 0,'0'0'0,"-74"0"15,74 24-15,49 26 16,-24 24 0,0-24-1,-174 272 16,75-272-15,24-25-16,25-25 16,1 0-16,48 0 15,51 25 1,173-25 0,-99 0-1,99 49 1,-174-24-1,-99-25 1,-24 0 31</inkml:trace>
  <inkml:trace contextRef="#ctx0" brushRef="#br0" timeOffset="66144.3636">26194 13295 0,'0'-24'15,"-25"24"17,50 0 61,0 0-77,-1 24-16,1 1 16,25 0-1,-25-25 1,24 25-1,-24-25 1,-25 25 0,25-25 15,-25 24-15,0 1 46,25-25 79,-25 25-126,0 0 1,0 0 15,0-1-15,0 1-1,0 0 1,0 0-16,-25-25 16,25 49-1,-25-24 1,25 0 31,-25 0-32,25 0 1,0-1 0,0 1-1,-25-25 1,25 25 0,-24 0-1,24 0 1,-25-25-1,0 24 32,0 1-31,0-25 31,25 25-32,-24-25 1,24 25 0,-25 0-1,0-25 32,0 0-31,0 24-16,1-24 15,48 0 79,1 0-78,0 0-16,0 0 15,0 0-15,-1 0 16,1 0 0,0 0-1,0 0 32,-25-198-16</inkml:trace>
  <inkml:trace contextRef="#ctx0" brushRef="#br0" timeOffset="66835.3258">26442 13444 0,'0'0'0,"0"-25"31,0 1 16,0 73 16,0 1-48,0-1-15,-25-24 16,25 25-1,0-25 1,0-50 15,0 0-15,0 0-16,0 0 16,0 50 30,0 0-30,0 0 0,-25 0-1,25-125 1</inkml:trace>
  <inkml:trace contextRef="#ctx0" brushRef="#br0" timeOffset="88748.1623">3274 6524 0,'0'0'0,"25"0"31,-25-50-31,25 25 16,-25 0-16,0 1 16,-25-1-1,50 25 79,0 0-63,-1 25-31,-48-25 47,-1 0-47,-25 0 16,-24 0-1,-1 0 1,26 24 0,-1 1-1,25 0 1,50 0 15,124-25-15,49 0-1,348 0 1,149 0 0,-348-25-1,-74 0-15,49 0 16,-272 25 0,-125 0-1,-49 25 1,-74-25-16,-50 0 15,-25 25-15,25-25 16,-25 25-16,25 0 16,50 24-1,49-24 1,0 25 0,223-50-1,50-25 1,373-50-1,123-24 1,-149 74 0,-347 50-1,-74 0 1,-100 0 0,-74-25-16</inkml:trace>
  <inkml:trace contextRef="#ctx0" brushRef="#br0" timeOffset="88947.9237">3547 6623 0,'0'0'0,"-50"25"0,50-1 15,100 26 1,49-50 0,446-74-1,50-26 1,-224 100-1,-346 25 1,-75 0 0,-99-25-1</inkml:trace>
  <inkml:trace contextRef="#ctx0" brushRef="#br0" timeOffset="89182.3113">4142 6598 0,'0'0'0,"-272"0"16,247 0-1,50 0-15,99 0 16,74 0 0,75 0-16,49 0 15,50-50 1,248 50 0,-421 0-1,-25 0 1,-274 0-1,-346 0 1,223 0 0</inkml:trace>
  <inkml:trace contextRef="#ctx0" brushRef="#br0" timeOffset="89349.1833">3994 6697 0,'0'0'0,"-100"0"0,200 0 16,123 0-1,347-74 1,-24 49 0,-397 25-1,-100 0 17</inkml:trace>
  <inkml:trace contextRef="#ctx0" brushRef="#br0" timeOffset="89557.4774">3770 6722 0,'0'0'0,"50"0"16,148 0 0,75-25-16,50 0 15,272-24 1,-322 49-1,-298 49 17</inkml:trace>
  <inkml:trace contextRef="#ctx0" brushRef="#br0" timeOffset="89746.6608">3621 6821 0,'0'0'0,"149"0"16,99-25-16,100-24 16,272-26-1,-422 75 1,-49 0 0,-75 25-16</inkml:trace>
  <inkml:trace contextRef="#ctx0" brushRef="#br0" timeOffset="89946.4404">3696 6598 0,'0'0'0,"124"0"15,99-25 1,50 25 0,-25 0-16</inkml:trace>
  <inkml:trace contextRef="#ctx0" brushRef="#br0" timeOffset="92860.3785">21506 13742 0,'0'0'0,"-25"74"16</inkml:trace>
  <inkml:trace contextRef="#ctx0" brushRef="#br0" timeOffset="106463.9426">10542 10840 0,'0'0'0,"0"-50"0,-25 149 63,25 50-63,0-50 15,25-49-15,25-50 16,49-25 0,0-74-1,0-248 16,-248 347 1,1 148-17,148-48 1</inkml:trace>
  <inkml:trace contextRef="#ctx0" brushRef="#br0" timeOffset="106685.6062">11385 10418 0,'0'0'0,"-24"0"15,-26 74 1,-49 100 0,-149 248-1,-25 123 1,198-346-1,26-50-15,49-50 16,0-50-16,74-24 16</inkml:trace>
  <inkml:trace contextRef="#ctx0" brushRef="#br0" timeOffset="106880.2824">10889 12030 0,'25'0'16,"-50"0"-16,100 75 0,-51-26 15,1-24-15,25 0 16,24-25-1,1-75-15,-1-49 16,-49 25 0,-25 25-16,-74-1 31,-51 75-31,76 50 31,-1-100-31</inkml:trace>
  <inkml:trace contextRef="#ctx0" brushRef="#br0" timeOffset="107680.2421">12378 10740 0,'0'0'0,"0"100"47,0 73-47,0 51 16,0-1-1,0-99-15,0-25 16,24-99 0</inkml:trace>
  <inkml:trace contextRef="#ctx0" brushRef="#br0" timeOffset="108265.2568">12998 11162 0,'0'0'0,"0"-25"0,-25-24 15,-25 24 1,1 0-1,24 25-15,-25 50 16,25 24-16,25 1 16,25 24-1,25-99 1,74-25 0,-50-49-16,1-1 15,-26 25-15,-24 26 16,-25-1-1,25 25 32,-25 25-31,25 49 0,0 174-1,-25-99 1,-50 74-1,-25-99 1,51-124 0,-1-25-1,50-198 1,24 74 0,1 75-1,-25 49 1</inkml:trace>
  <inkml:trace contextRef="#ctx0" brushRef="#br0" timeOffset="108752.8262">12700 11212 0,'0'0'0,"-50"0"0,26 25 16,-51 49 0,75 25 15,50-24-16,99-26 1,-25-123 0,-100 24-1,-24 1-15,-49-51 16,24 76 0,0-1-16,25 50 31</inkml:trace>
  <inkml:trace contextRef="#ctx0" brushRef="#br0" timeOffset="109294.4293">13667 11013 0,'0'0'0,"0"25"16,25 25-1,-25-1 1,25-49 0,0 0-1,0-49 1,49-75-1,-49 74 1,-25 124 15,-25 26-15,0 98 15,25-99-15,0-74-1,25-25 1,0-49 0,74-125-1,-74 149 1,24 0-16,1 25 16,0 25-16,-26 25 15,26 99 1,-25-100-1,0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F08E3-F5C1-48E1-B535-A5EA5A9E88CA}" type="datetimeFigureOut">
              <a:rPr lang="zh-CN" altLang="en-US" smtClean="0"/>
              <a:t>2024/8/8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315F0-1188-4C00-9403-955A3B0F2AB1}" type="slidenum">
              <a:rPr lang="zh-CN" altLang="en-US" smtClean="0"/>
              <a:t>‹#›</a:t>
            </a:fld>
            <a:endParaRPr lang="zh-CN" altLang="en-US"/>
          </a:p>
        </p:txBody>
      </p:sp>
    </p:spTree>
    <p:extLst>
      <p:ext uri="{BB962C8B-B14F-4D97-AF65-F5344CB8AC3E}">
        <p14:creationId xmlns:p14="http://schemas.microsoft.com/office/powerpoint/2010/main" val="57622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31336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245687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0028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17369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7817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682853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1237710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228032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210796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79983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285823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280591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161751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242666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325539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A747B38-9F23-4AA6-979E-66A7A81DB6C8}" type="datetimeFigureOut">
              <a:rPr lang="zh-CN" altLang="en-US" smtClean="0"/>
              <a:t>2024/8/8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139821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747B38-9F23-4AA6-979E-66A7A81DB6C8}" type="datetimeFigureOut">
              <a:rPr lang="zh-CN" altLang="en-US" smtClean="0"/>
              <a:t>2024/8/8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364358-C3B5-4954-8940-E37DEBD46131}" type="slidenum">
              <a:rPr lang="zh-CN" altLang="en-US" smtClean="0"/>
              <a:t>‹#›</a:t>
            </a:fld>
            <a:endParaRPr lang="zh-CN" altLang="en-US"/>
          </a:p>
        </p:txBody>
      </p:sp>
    </p:spTree>
    <p:extLst>
      <p:ext uri="{BB962C8B-B14F-4D97-AF65-F5344CB8AC3E}">
        <p14:creationId xmlns:p14="http://schemas.microsoft.com/office/powerpoint/2010/main" val="276281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customXml" Target="../ink/ink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4.emf"/><Relationship Id="rId5" Type="http://schemas.openxmlformats.org/officeDocument/2006/relationships/customXml" Target="../ink/ink23.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41.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4.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4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customXml" Target="../ink/ink34.xml"/><Relationship Id="rId4" Type="http://schemas.openxmlformats.org/officeDocument/2006/relationships/image" Target="../media/image41.emf"/></Relationships>
</file>

<file path=ppt/slides/_rels/slide51.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52.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53.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5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5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customXml" Target="../ink/ink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58.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59.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6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customXml" Target="../ink/ink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customXml" Target="../ink/ink51.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72.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customXml" Target="../ink/ink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customXml" Target="../ink/ink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customXml" Target="../ink/ink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customXml" Target="../ink/ink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customXml" Target="../ink/ink58.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77.xml.rels><?xml version="1.0" encoding="UTF-8" standalone="yes"?>
<Relationships xmlns="http://schemas.openxmlformats.org/package/2006/relationships"><Relationship Id="rId3" Type="http://schemas.openxmlformats.org/officeDocument/2006/relationships/customXml" Target="../ink/ink59.xml"/><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78.xml.rels><?xml version="1.0" encoding="UTF-8" standalone="yes"?>
<Relationships xmlns="http://schemas.openxmlformats.org/package/2006/relationships"><Relationship Id="rId3" Type="http://schemas.openxmlformats.org/officeDocument/2006/relationships/customXml" Target="../ink/ink60.xm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79.xml.rels><?xml version="1.0" encoding="UTF-8" standalone="yes"?>
<Relationships xmlns="http://schemas.openxmlformats.org/package/2006/relationships"><Relationship Id="rId3" Type="http://schemas.openxmlformats.org/officeDocument/2006/relationships/customXml" Target="../ink/ink61.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ustomXml" Target="../ink/ink62.xm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72.emf"/></Relationships>
</file>

<file path=ppt/slides/_rels/slide81.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customXml" Target="../ink/ink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ustomXml" Target="../ink/ink64.xml"/><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83.xml.rels><?xml version="1.0" encoding="UTF-8" standalone="yes"?>
<Relationships xmlns="http://schemas.openxmlformats.org/package/2006/relationships"><Relationship Id="rId3" Type="http://schemas.openxmlformats.org/officeDocument/2006/relationships/customXml" Target="../ink/ink65.xml"/><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84.xml.rels><?xml version="1.0" encoding="UTF-8" standalone="yes"?>
<Relationships xmlns="http://schemas.openxmlformats.org/package/2006/relationships"><Relationship Id="rId3" Type="http://schemas.openxmlformats.org/officeDocument/2006/relationships/customXml" Target="../ink/ink66.xml"/><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8.emf"/></Relationships>
</file>

<file path=ppt/slides/_rels/slide85.xml.rels><?xml version="1.0" encoding="UTF-8" standalone="yes"?>
<Relationships xmlns="http://schemas.openxmlformats.org/package/2006/relationships"><Relationship Id="rId3" Type="http://schemas.openxmlformats.org/officeDocument/2006/relationships/customXml" Target="../ink/ink67.xml"/><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79.emf"/></Relationships>
</file>

<file path=ppt/slides/_rels/slide86.xml.rels><?xml version="1.0" encoding="UTF-8" standalone="yes"?>
<Relationships xmlns="http://schemas.openxmlformats.org/package/2006/relationships"><Relationship Id="rId3" Type="http://schemas.openxmlformats.org/officeDocument/2006/relationships/customXml" Target="../ink/ink68.xml"/><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87.xml.rels><?xml version="1.0" encoding="UTF-8" standalone="yes"?>
<Relationships xmlns="http://schemas.openxmlformats.org/package/2006/relationships"><Relationship Id="rId3" Type="http://schemas.openxmlformats.org/officeDocument/2006/relationships/customXml" Target="../ink/ink69.xml"/><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88.xml.rels><?xml version="1.0" encoding="UTF-8" standalone="yes"?>
<Relationships xmlns="http://schemas.openxmlformats.org/package/2006/relationships"><Relationship Id="rId3" Type="http://schemas.openxmlformats.org/officeDocument/2006/relationships/customXml" Target="../ink/ink70.xml"/><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83.emf"/></Relationships>
</file>

<file path=ppt/slides/_rels/slide89.xml.rels><?xml version="1.0" encoding="UTF-8" standalone="yes"?>
<Relationships xmlns="http://schemas.openxmlformats.org/package/2006/relationships"><Relationship Id="rId3" Type="http://schemas.openxmlformats.org/officeDocument/2006/relationships/customXml" Target="../ink/ink71.xml"/><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5.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customXml" Target="../ink/ink7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customXml" Target="../ink/ink7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image" Target="../media/image600.png"/><Relationship Id="rId1" Type="http://schemas.openxmlformats.org/officeDocument/2006/relationships/slideLayout" Target="../slideLayouts/slideLayout2.xml"/><Relationship Id="rId4" Type="http://schemas.openxmlformats.org/officeDocument/2006/relationships/image" Target="../media/image88.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Arial" panose="020B0604020202020204" pitchFamily="34" charset="0"/>
                <a:ea typeface="微软雅黑" panose="020B0503020204020204" pitchFamily="34" charset="-122"/>
              </a:rPr>
              <a:t>数据结构练习题</a:t>
            </a:r>
          </a:p>
        </p:txBody>
      </p:sp>
      <p:sp>
        <p:nvSpPr>
          <p:cNvPr id="3" name="副标题 2"/>
          <p:cNvSpPr>
            <a:spLocks noGrp="1"/>
          </p:cNvSpPr>
          <p:nvPr>
            <p:ph type="subTitle" idx="1"/>
          </p:nvPr>
        </p:nvSpPr>
        <p:spPr/>
        <p:txBody>
          <a:bodyPr/>
          <a:lstStyle/>
          <a:p>
            <a:r>
              <a:rPr lang="en-US" altLang="zh-CN" dirty="0">
                <a:latin typeface="Arial" panose="020B0604020202020204" pitchFamily="34" charset="0"/>
                <a:ea typeface="微软雅黑" panose="020B0503020204020204" pitchFamily="34" charset="-122"/>
              </a:rPr>
              <a:t>WUVIN</a:t>
            </a:r>
            <a:br>
              <a:rPr lang="en-US" altLang="zh-CN" dirty="0">
                <a:latin typeface="Arial" panose="020B0604020202020204" pitchFamily="34" charset="0"/>
                <a:ea typeface="微软雅黑" panose="020B0503020204020204" pitchFamily="34" charset="-122"/>
              </a:rPr>
            </a:br>
            <a:r>
              <a:rPr lang="zh-CN" altLang="en-US" dirty="0">
                <a:latin typeface="Arial" panose="020B0604020202020204" pitchFamily="34" charset="0"/>
                <a:ea typeface="微软雅黑" panose="020B0503020204020204" pitchFamily="34" charset="-122"/>
              </a:rPr>
              <a:t>合并自</a:t>
            </a:r>
            <a:r>
              <a:rPr lang="en-US" altLang="zh-CN" dirty="0">
                <a:latin typeface="Arial" panose="020B0604020202020204" pitchFamily="34" charset="0"/>
                <a:ea typeface="微软雅黑" panose="020B0503020204020204" pitchFamily="34" charset="-122"/>
              </a:rPr>
              <a:t>nzhtl1477</a:t>
            </a:r>
            <a:endParaRPr lang="zh-CN" altLang="en-US"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p:cNvSpPr>
            <a:spLocks noGrp="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我们可以选择把一边的标记下放</a:t>
            </a:r>
          </a:p>
        </p:txBody>
      </p:sp>
      <p:pic>
        <p:nvPicPr>
          <p:cNvPr id="4" name="图片 3"/>
          <p:cNvPicPr>
            <a:picLocks noChangeAspect="1"/>
          </p:cNvPicPr>
          <p:nvPr/>
        </p:nvPicPr>
        <p:blipFill>
          <a:blip r:embed="rId2" cstate="print"/>
          <a:stretch>
            <a:fillRect/>
          </a:stretch>
        </p:blipFill>
        <p:spPr>
          <a:xfrm>
            <a:off x="2360687" y="2430805"/>
            <a:ext cx="1835944" cy="2381250"/>
          </a:xfrm>
          <a:prstGeom prst="rect">
            <a:avLst/>
          </a:prstGeom>
        </p:spPr>
      </p:pic>
      <p:pic>
        <p:nvPicPr>
          <p:cNvPr id="5" name="图片 4"/>
          <p:cNvPicPr>
            <a:picLocks noChangeAspect="1"/>
          </p:cNvPicPr>
          <p:nvPr/>
        </p:nvPicPr>
        <p:blipFill>
          <a:blip r:embed="rId3" cstate="print"/>
          <a:stretch>
            <a:fillRect/>
          </a:stretch>
        </p:blipFill>
        <p:spPr>
          <a:xfrm>
            <a:off x="4404668" y="2452300"/>
            <a:ext cx="1600200" cy="3333750"/>
          </a:xfrm>
          <a:prstGeom prst="rect">
            <a:avLst/>
          </a:prstGeom>
        </p:spPr>
      </p:pic>
      <p:pic>
        <p:nvPicPr>
          <p:cNvPr id="6" name="图片 5"/>
          <p:cNvPicPr>
            <a:picLocks noChangeAspect="1"/>
          </p:cNvPicPr>
          <p:nvPr/>
        </p:nvPicPr>
        <p:blipFill>
          <a:blip r:embed="rId4" cstate="print"/>
          <a:stretch>
            <a:fillRect/>
          </a:stretch>
        </p:blipFill>
        <p:spPr>
          <a:xfrm>
            <a:off x="6212906" y="2419605"/>
            <a:ext cx="1550194" cy="34861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那我们肯定考虑</a:t>
                </a:r>
                <a:r>
                  <a:rPr lang="en-US" altLang="zh-CN" dirty="0">
                    <a:latin typeface="Arial" panose="020B0604020202020204" pitchFamily="34" charset="0"/>
                    <a:ea typeface="微软雅黑" panose="020B0503020204020204" pitchFamily="34" charset="-122"/>
                  </a:rPr>
                  <a:t>pushdown</a:t>
                </a:r>
                <a:r>
                  <a:rPr lang="zh-CN" altLang="en-US" dirty="0">
                    <a:latin typeface="Arial" panose="020B0604020202020204" pitchFamily="34" charset="0"/>
                    <a:ea typeface="微软雅黑" panose="020B0503020204020204" pitchFamily="34" charset="-122"/>
                  </a:rPr>
                  <a:t>小的那一段，直接</a:t>
                </a:r>
                <a:r>
                  <a:rPr lang="en-US" altLang="zh-CN" dirty="0">
                    <a:latin typeface="Arial" panose="020B0604020202020204" pitchFamily="34" charset="0"/>
                    <a:ea typeface="微软雅黑" panose="020B0503020204020204" pitchFamily="34" charset="-122"/>
                  </a:rPr>
                  <a:t>pushdown</a:t>
                </a:r>
                <a:r>
                  <a:rPr lang="zh-CN" altLang="en-US" dirty="0">
                    <a:latin typeface="Arial" panose="020B0604020202020204" pitchFamily="34" charset="0"/>
                    <a:ea typeface="微软雅黑" panose="020B0503020204020204" pitchFamily="34" charset="-122"/>
                  </a:rPr>
                  <a:t>到对应的儿子上即可</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可以发现每次</a:t>
                </a:r>
                <a:r>
                  <a:rPr lang="en-US" altLang="zh-CN" dirty="0">
                    <a:latin typeface="Arial" panose="020B0604020202020204" pitchFamily="34" charset="0"/>
                    <a:ea typeface="微软雅黑" panose="020B0503020204020204" pitchFamily="34" charset="-122"/>
                  </a:rPr>
                  <a:t>pushdown</a:t>
                </a:r>
                <a:r>
                  <a:rPr lang="zh-CN" altLang="en-US" dirty="0">
                    <a:latin typeface="Arial" panose="020B0604020202020204" pitchFamily="34" charset="0"/>
                    <a:ea typeface="微软雅黑" panose="020B0503020204020204" pitchFamily="34" charset="-122"/>
                  </a:rPr>
                  <a:t>的时候只会下放到子树内的一个儿子里</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每次</a:t>
                </a:r>
                <a:r>
                  <a:rPr lang="en-US" altLang="zh-CN" dirty="0">
                    <a:latin typeface="Arial" panose="020B0604020202020204" pitchFamily="34" charset="0"/>
                    <a:ea typeface="微软雅黑" panose="020B0503020204020204" pitchFamily="34" charset="-122"/>
                  </a:rPr>
                  <a:t>pushdown</a:t>
                </a:r>
                <a:r>
                  <a:rPr lang="zh-CN" altLang="en-US" dirty="0">
                    <a:latin typeface="Arial" panose="020B0604020202020204" pitchFamily="34" charset="0"/>
                    <a:ea typeface="微软雅黑" panose="020B0503020204020204" pitchFamily="34" charset="-122"/>
                  </a:rPr>
                  <a:t>的复杂度是</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1 </m:t>
                        </m:r>
                      </m:e>
                    </m:d>
                  </m:oMath>
                </a14:m>
                <a:r>
                  <a:rPr lang="zh-CN" altLang="en-US" dirty="0">
                    <a:latin typeface="Arial" panose="020B0604020202020204" pitchFamily="34" charset="0"/>
                    <a:ea typeface="微软雅黑" panose="020B0503020204020204" pitchFamily="34" charset="-122"/>
                  </a:rPr>
                  <a:t>，每个标记会</a:t>
                </a:r>
                <a:r>
                  <a:rPr lang="en-US" altLang="zh-CN" dirty="0">
                    <a:latin typeface="Arial" panose="020B0604020202020204" pitchFamily="34" charset="0"/>
                    <a:ea typeface="微软雅黑" panose="020B0503020204020204" pitchFamily="34" charset="-122"/>
                  </a:rPr>
                  <a:t>pushdown </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err="1">
                            <a:latin typeface="Cambria Math" panose="02040503050406030204" pitchFamily="18" charset="0"/>
                          </a:rPr>
                          <m:t>𝑙𝑜𝑔𝑛</m:t>
                        </m:r>
                        <m:r>
                          <a:rPr lang="en-US" altLang="zh-CN" i="1" dirty="0">
                            <a:latin typeface="Cambria Math" panose="02040503050406030204" pitchFamily="18" charset="0"/>
                          </a:rPr>
                          <m:t> </m:t>
                        </m:r>
                      </m:e>
                    </m:d>
                  </m:oMath>
                </a14:m>
                <a:r>
                  <a:rPr lang="zh-CN" altLang="en-US" dirty="0">
                    <a:latin typeface="Arial" panose="020B0604020202020204" pitchFamily="34" charset="0"/>
                    <a:ea typeface="微软雅黑" panose="020B0503020204020204" pitchFamily="34" charset="-122"/>
                  </a:rPr>
                  <a:t>次</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所以复杂度为</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𝑚𝑙𝑜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𝑔</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endParaRPr lang="en-US" altLang="zh-CN" dirty="0">
                  <a:latin typeface="Arial" panose="020B0604020202020204" pitchFamily="34" charset="0"/>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C2BE2-8CE9-42E6-8EE7-2E913C2528B7}"/>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65AA55-B9D9-4798-9E61-098519C5B609}"/>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查询就是，我们和线段树一样找出和这个位置有关的</a:t>
                </a:r>
                <a:r>
                  <a:rPr lang="en-US" altLang="zh-CN" dirty="0">
                    <a:latin typeface="Arial" panose="020B0604020202020204" pitchFamily="34" charset="0"/>
                    <a:ea typeface="微软雅黑" panose="020B0503020204020204" pitchFamily="34" charset="-122"/>
                  </a:rPr>
                  <a:t>O( </a:t>
                </a:r>
                <a:r>
                  <a:rPr lang="en-US" altLang="zh-CN" dirty="0" err="1">
                    <a:latin typeface="Arial" panose="020B0604020202020204" pitchFamily="34" charset="0"/>
                    <a:ea typeface="微软雅黑" panose="020B0503020204020204" pitchFamily="34" charset="-122"/>
                  </a:rPr>
                  <a:t>logn</a:t>
                </a: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个线段树节点，然后计算这个位置在这些节点上的高度，取个</a:t>
                </a:r>
                <a:r>
                  <a:rPr lang="en-US" altLang="zh-CN" dirty="0">
                    <a:latin typeface="Arial" panose="020B0604020202020204" pitchFamily="34" charset="0"/>
                    <a:ea typeface="微软雅黑" panose="020B0503020204020204" pitchFamily="34" charset="-122"/>
                  </a:rPr>
                  <a:t>max</a:t>
                </a:r>
                <a:r>
                  <a:rPr lang="zh-CN" altLang="en-US" dirty="0">
                    <a:latin typeface="Arial" panose="020B0604020202020204" pitchFamily="34" charset="0"/>
                    <a:ea typeface="微软雅黑" panose="020B0503020204020204" pitchFamily="34" charset="-122"/>
                  </a:rPr>
                  <a:t>。</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查询复杂度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 </m:t>
                    </m:r>
                    <m:r>
                      <a:rPr lang="en-US" altLang="zh-CN" i="1" dirty="0" err="1">
                        <a:latin typeface="Cambria Math" panose="02040503050406030204" pitchFamily="18" charset="0"/>
                      </a:rPr>
                      <m:t>𝑙𝑜𝑔𝑛</m:t>
                    </m:r>
                    <m:r>
                      <a:rPr lang="en-US" altLang="zh-CN" i="1" dirty="0">
                        <a:latin typeface="Cambria Math" panose="02040503050406030204" pitchFamily="18" charset="0"/>
                      </a:rPr>
                      <m:t> )</m:t>
                    </m:r>
                  </m:oMath>
                </a14:m>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应该可以通过多叉树平衡做到</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𝑚𝑙𝑜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𝑔</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𝑛</m:t>
                        </m:r>
                      </m:num>
                      <m:den>
                        <m:r>
                          <a:rPr lang="en-US" altLang="zh-CN" i="1" dirty="0" err="1">
                            <a:latin typeface="Cambria Math" panose="02040503050406030204" pitchFamily="18" charset="0"/>
                          </a:rPr>
                          <m:t>𝑙𝑜𝑔𝑙𝑜𝑔𝑛</m:t>
                        </m:r>
                      </m:den>
                    </m:f>
                    <m:r>
                      <a:rPr lang="en-US" altLang="zh-CN" i="1" dirty="0">
                        <a:latin typeface="Cambria Math" panose="02040503050406030204" pitchFamily="18" charset="0"/>
                      </a:rPr>
                      <m:t> )</m:t>
                    </m:r>
                  </m:oMath>
                </a14:m>
                <a:endParaRPr lang="en-US" altLang="zh-CN" dirty="0">
                  <a:latin typeface="Arial" panose="020B0604020202020204" pitchFamily="34" charset="0"/>
                  <a:ea typeface="微软雅黑" panose="020B0503020204020204" pitchFamily="34" charset="-122"/>
                </a:endParaRPr>
              </a:p>
              <a:p>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0A65AA55-B9D9-4798-9E61-098519C5B609}"/>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6268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ABF7F-43E5-44E4-845F-260295796C94}"/>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BZOJ4262 </a:t>
            </a:r>
            <a:r>
              <a:rPr lang="en-US" altLang="zh-CN" b="1" dirty="0">
                <a:latin typeface="Arial" panose="020B0604020202020204" pitchFamily="34" charset="0"/>
                <a:ea typeface="微软雅黑" panose="020B0503020204020204" pitchFamily="34" charset="-122"/>
              </a:rPr>
              <a:t>Sum</a:t>
            </a:r>
            <a:br>
              <a:rPr lang="en-US" altLang="zh-CN" b="1" dirty="0">
                <a:latin typeface="Arial" panose="020B0604020202020204" pitchFamily="34" charset="0"/>
                <a:ea typeface="微软雅黑" panose="020B0503020204020204" pitchFamily="34" charset="-122"/>
              </a:rPr>
            </a:br>
            <a:endParaRPr lang="zh-CN" altLang="en-US" dirty="0">
              <a:latin typeface="Arial" panose="020B0604020202020204" pitchFamily="34" charset="0"/>
              <a:ea typeface="微软雅黑" panose="020B0503020204020204" pitchFamily="34" charset="-122"/>
            </a:endParaRPr>
          </a:p>
        </p:txBody>
      </p:sp>
      <p:pic>
        <p:nvPicPr>
          <p:cNvPr id="4" name="内容占位符 3">
            <a:extLst>
              <a:ext uri="{FF2B5EF4-FFF2-40B4-BE49-F238E27FC236}">
                <a16:creationId xmlns:a16="http://schemas.microsoft.com/office/drawing/2014/main" id="{0B2D6039-7D8C-463F-9216-0708BDECA218}"/>
              </a:ext>
            </a:extLst>
          </p:cNvPr>
          <p:cNvPicPr>
            <a:picLocks noGrp="1" noChangeAspect="1"/>
          </p:cNvPicPr>
          <p:nvPr>
            <p:ph idx="1"/>
          </p:nvPr>
        </p:nvPicPr>
        <p:blipFill>
          <a:blip r:embed="rId2"/>
          <a:stretch>
            <a:fillRect/>
          </a:stretch>
        </p:blipFill>
        <p:spPr>
          <a:xfrm>
            <a:off x="1024957" y="1560540"/>
            <a:ext cx="6819048" cy="2276190"/>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446E8DA-053E-4622-AC5B-9AF0424B2B49}"/>
                  </a:ext>
                </a:extLst>
              </p:cNvPr>
              <p:cNvSpPr/>
              <p:nvPr/>
            </p:nvSpPr>
            <p:spPr>
              <a:xfrm>
                <a:off x="1024957" y="4941082"/>
                <a:ext cx="5853654"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1≤</m:t>
                      </m:r>
                      <m:r>
                        <a:rPr lang="zh-CN" altLang="en-US" i="1" dirty="0" smtClean="0">
                          <a:latin typeface="Cambria Math" panose="02040503050406030204" pitchFamily="18" charset="0"/>
                        </a:rPr>
                        <m:t>𝑡</m:t>
                      </m:r>
                      <m:r>
                        <a:rPr lang="zh-CN" altLang="en-US" i="1" dirty="0" smtClean="0">
                          <a:latin typeface="Cambria Math" panose="02040503050406030204" pitchFamily="18" charset="0"/>
                        </a:rPr>
                        <m:t>≤40000,1≤</m:t>
                      </m:r>
                      <m:r>
                        <a:rPr lang="zh-CN" altLang="en-US" i="1" dirty="0" smtClean="0">
                          <a:latin typeface="Cambria Math" panose="02040503050406030204" pitchFamily="18" charset="0"/>
                        </a:rPr>
                        <m:t>𝐿</m:t>
                      </m:r>
                      <m:r>
                        <a:rPr lang="zh-CN" altLang="en-US" i="1" dirty="0" smtClean="0">
                          <a:latin typeface="Cambria Math" panose="02040503050406030204" pitchFamily="18" charset="0"/>
                        </a:rPr>
                        <m:t>1&lt;</m:t>
                      </m:r>
                      <m:r>
                        <a:rPr lang="zh-CN" altLang="en-US" i="1" dirty="0" smtClean="0">
                          <a:latin typeface="Cambria Math" panose="02040503050406030204" pitchFamily="18" charset="0"/>
                        </a:rPr>
                        <m:t>𝑅</m:t>
                      </m:r>
                      <m:r>
                        <a:rPr lang="zh-CN" altLang="en-US" i="1" dirty="0" smtClean="0">
                          <a:latin typeface="Cambria Math" panose="02040503050406030204" pitchFamily="18" charset="0"/>
                        </a:rPr>
                        <m:t>1≤</m:t>
                      </m:r>
                      <m:sSup>
                        <m:sSupPr>
                          <m:ctrlPr>
                            <a:rPr lang="zh-CN" altLang="en-US" i="1" dirty="0" smtClean="0">
                              <a:latin typeface="Cambria Math" panose="02040503050406030204" pitchFamily="18" charset="0"/>
                            </a:rPr>
                          </m:ctrlPr>
                        </m:sSupPr>
                        <m:e>
                          <m:r>
                            <a:rPr lang="zh-CN" altLang="en-US" i="1" dirty="0" smtClean="0">
                              <a:latin typeface="Cambria Math" panose="02040503050406030204" pitchFamily="18" charset="0"/>
                            </a:rPr>
                            <m:t>10</m:t>
                          </m:r>
                        </m:e>
                        <m:sup>
                          <m:r>
                            <a:rPr lang="zh-CN" altLang="en-US" i="1" dirty="0" smtClean="0">
                              <a:latin typeface="Cambria Math" panose="02040503050406030204" pitchFamily="18" charset="0"/>
                            </a:rPr>
                            <m:t>5</m:t>
                          </m:r>
                        </m:sup>
                      </m:sSup>
                      <m:r>
                        <a:rPr lang="zh-CN" altLang="en-US" i="1" dirty="0" smtClean="0">
                          <a:latin typeface="Cambria Math" panose="02040503050406030204" pitchFamily="18" charset="0"/>
                        </a:rPr>
                        <m:t>,1≤</m:t>
                      </m:r>
                      <m:r>
                        <a:rPr lang="zh-CN" altLang="en-US" i="1" dirty="0" smtClean="0">
                          <a:latin typeface="Cambria Math" panose="02040503050406030204" pitchFamily="18" charset="0"/>
                        </a:rPr>
                        <m:t>𝐿</m:t>
                      </m:r>
                      <m:r>
                        <a:rPr lang="zh-CN" altLang="en-US" i="1" dirty="0" smtClean="0">
                          <a:latin typeface="Cambria Math" panose="02040503050406030204" pitchFamily="18" charset="0"/>
                        </a:rPr>
                        <m:t>2≤</m:t>
                      </m:r>
                      <m:r>
                        <a:rPr lang="zh-CN" altLang="en-US" i="1" dirty="0" smtClean="0">
                          <a:latin typeface="Cambria Math" panose="02040503050406030204" pitchFamily="18" charset="0"/>
                        </a:rPr>
                        <m:t>𝑅</m:t>
                      </m:r>
                      <m:r>
                        <a:rPr lang="zh-CN" altLang="en-US" i="1" dirty="0" smtClean="0">
                          <a:latin typeface="Cambria Math" panose="02040503050406030204" pitchFamily="18" charset="0"/>
                        </a:rPr>
                        <m:t>2≤</m:t>
                      </m:r>
                      <m:sSup>
                        <m:sSupPr>
                          <m:ctrlPr>
                            <a:rPr lang="zh-CN" altLang="en-US" i="1" dirty="0" smtClean="0">
                              <a:latin typeface="Cambria Math" panose="02040503050406030204" pitchFamily="18" charset="0"/>
                            </a:rPr>
                          </m:ctrlPr>
                        </m:sSupPr>
                        <m:e>
                          <m:r>
                            <a:rPr lang="zh-CN" altLang="en-US" i="1" dirty="0" smtClean="0">
                              <a:latin typeface="Cambria Math" panose="02040503050406030204" pitchFamily="18" charset="0"/>
                            </a:rPr>
                            <m:t>10</m:t>
                          </m:r>
                        </m:e>
                        <m:sup>
                          <m:r>
                            <a:rPr lang="zh-CN" altLang="en-US" i="1" dirty="0" smtClean="0">
                              <a:latin typeface="Cambria Math" panose="02040503050406030204" pitchFamily="18" charset="0"/>
                            </a:rPr>
                            <m:t>5</m:t>
                          </m:r>
                        </m:sup>
                      </m:sSup>
                    </m:oMath>
                  </m:oMathPara>
                </a14:m>
                <a:endParaRPr lang="zh-CN" altLang="en-US" dirty="0">
                  <a:latin typeface="Arial" panose="020B0604020202020204" pitchFamily="34" charset="0"/>
                  <a:ea typeface="微软雅黑" panose="020B0503020204020204" pitchFamily="34" charset="-122"/>
                </a:endParaRPr>
              </a:p>
            </p:txBody>
          </p:sp>
        </mc:Choice>
        <mc:Fallback xmlns="">
          <p:sp>
            <p:nvSpPr>
              <p:cNvPr id="6" name="矩形 5">
                <a:extLst>
                  <a:ext uri="{FF2B5EF4-FFF2-40B4-BE49-F238E27FC236}">
                    <a16:creationId xmlns:a16="http://schemas.microsoft.com/office/drawing/2014/main" id="{0446E8DA-053E-4622-AC5B-9AF0424B2B49}"/>
                  </a:ext>
                </a:extLst>
              </p:cNvPr>
              <p:cNvSpPr>
                <a:spLocks noRot="1" noChangeAspect="1" noMove="1" noResize="1" noEditPoints="1" noAdjustHandles="1" noChangeArrowheads="1" noChangeShapeType="1" noTextEdit="1"/>
              </p:cNvSpPr>
              <p:nvPr/>
            </p:nvSpPr>
            <p:spPr>
              <a:xfrm>
                <a:off x="1024957" y="4941082"/>
                <a:ext cx="5853654" cy="3724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BFCBBB7-9B93-4379-8688-4D2DF1673D8B}"/>
                  </a:ext>
                </a:extLst>
              </p:cNvPr>
              <p:cNvSpPr/>
              <p:nvPr/>
            </p:nvSpPr>
            <p:spPr>
              <a:xfrm>
                <a:off x="1024957" y="4151596"/>
                <a:ext cx="6096000" cy="646331"/>
              </a:xfrm>
              <a:prstGeom prst="rect">
                <a:avLst/>
              </a:prstGeom>
            </p:spPr>
            <p:txBody>
              <a:bodyPr>
                <a:spAutoFit/>
              </a:bodyPr>
              <a:lstStyle/>
              <a:p>
                <a:r>
                  <a:rPr lang="zh-CN" altLang="en-US" dirty="0">
                    <a:latin typeface="Arial" panose="020B0604020202020204" pitchFamily="34" charset="0"/>
                    <a:ea typeface="微软雅黑" panose="020B0503020204020204" pitchFamily="34" charset="-122"/>
                  </a:rPr>
                  <a:t>第一行一个数 t，表示询问组数。 接下来 t 行，每行四个数</a:t>
                </a:r>
                <a14:m>
                  <m:oMath xmlns:m="http://schemas.openxmlformats.org/officeDocument/2006/math">
                    <m:r>
                      <a:rPr lang="zh-CN" altLang="en-US" i="1" dirty="0" smtClean="0">
                        <a:latin typeface="Cambria Math" panose="02040503050406030204" pitchFamily="18" charset="0"/>
                      </a:rPr>
                      <m:t> </m:t>
                    </m:r>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𝑙</m:t>
                        </m:r>
                      </m:e>
                      <m:sub>
                        <m:r>
                          <a:rPr lang="zh-CN" altLang="en-US" i="1" dirty="0" smtClean="0">
                            <a:latin typeface="Cambria Math" panose="02040503050406030204" pitchFamily="18" charset="0"/>
                          </a:rPr>
                          <m:t>1</m:t>
                        </m:r>
                      </m:sub>
                    </m:sSub>
                    <m:r>
                      <a:rPr lang="zh-CN" altLang="en-US" i="1" dirty="0" smtClean="0">
                        <a:latin typeface="Cambria Math" panose="02040503050406030204" pitchFamily="18" charset="0"/>
                      </a:rPr>
                      <m:t>, </m:t>
                    </m:r>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𝑟</m:t>
                        </m:r>
                      </m:e>
                      <m:sub>
                        <m:r>
                          <a:rPr lang="zh-CN" altLang="en-US" i="1" dirty="0" smtClean="0">
                            <a:latin typeface="Cambria Math" panose="02040503050406030204" pitchFamily="18" charset="0"/>
                          </a:rPr>
                          <m:t>1</m:t>
                        </m:r>
                      </m:sub>
                    </m:sSub>
                    <m:r>
                      <a:rPr lang="zh-CN" altLang="en-US" i="1" dirty="0" smtClean="0">
                        <a:latin typeface="Cambria Math" panose="02040503050406030204" pitchFamily="18" charset="0"/>
                      </a:rPr>
                      <m:t>, </m:t>
                    </m:r>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𝑙</m:t>
                        </m:r>
                      </m:e>
                      <m:sub>
                        <m:r>
                          <a:rPr lang="zh-CN" altLang="en-US" i="1" dirty="0" smtClean="0">
                            <a:latin typeface="Cambria Math" panose="02040503050406030204" pitchFamily="18" charset="0"/>
                          </a:rPr>
                          <m:t>2</m:t>
                        </m:r>
                      </m:sub>
                    </m:sSub>
                    <m:r>
                      <a:rPr lang="zh-CN" altLang="en-US" i="1" dirty="0" smtClean="0">
                        <a:latin typeface="Cambria Math" panose="02040503050406030204" pitchFamily="18" charset="0"/>
                      </a:rPr>
                      <m:t>, </m:t>
                    </m:r>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𝑟</m:t>
                        </m:r>
                      </m:e>
                      <m:sub>
                        <m:r>
                          <a:rPr lang="zh-CN" altLang="en-US" i="1" dirty="0" smtClean="0">
                            <a:latin typeface="Cambria Math" panose="02040503050406030204" pitchFamily="18" charset="0"/>
                          </a:rPr>
                          <m:t>2</m:t>
                        </m:r>
                      </m:sub>
                    </m:sSub>
                  </m:oMath>
                </a14:m>
                <a:r>
                  <a:rPr lang="zh-CN" altLang="en-US" dirty="0">
                    <a:latin typeface="Arial" panose="020B0604020202020204" pitchFamily="34" charset="0"/>
                    <a:ea typeface="微软雅黑" panose="020B0503020204020204" pitchFamily="34" charset="-122"/>
                  </a:rPr>
                  <a:t>。 </a:t>
                </a:r>
              </a:p>
            </p:txBody>
          </p:sp>
        </mc:Choice>
        <mc:Fallback xmlns="">
          <p:sp>
            <p:nvSpPr>
              <p:cNvPr id="7" name="矩形 6">
                <a:extLst>
                  <a:ext uri="{FF2B5EF4-FFF2-40B4-BE49-F238E27FC236}">
                    <a16:creationId xmlns:a16="http://schemas.microsoft.com/office/drawing/2014/main" id="{FBFCBBB7-9B93-4379-8688-4D2DF1673D8B}"/>
                  </a:ext>
                </a:extLst>
              </p:cNvPr>
              <p:cNvSpPr>
                <a:spLocks noRot="1" noChangeAspect="1" noMove="1" noResize="1" noEditPoints="1" noAdjustHandles="1" noChangeArrowheads="1" noChangeShapeType="1" noTextEdit="1"/>
              </p:cNvSpPr>
              <p:nvPr/>
            </p:nvSpPr>
            <p:spPr>
              <a:xfrm>
                <a:off x="1024957" y="4151596"/>
                <a:ext cx="6096000" cy="646331"/>
              </a:xfrm>
              <a:prstGeom prst="rect">
                <a:avLst/>
              </a:prstGeom>
              <a:blipFill>
                <a:blip r:embed="rId4"/>
                <a:stretch>
                  <a:fillRect l="-800" t="-4717" r="-400" b="-14151"/>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696600" y="187560"/>
              <a:ext cx="10537200" cy="6661800"/>
            </p14:xfrm>
          </p:contentPart>
        </mc:Choice>
        <mc:Fallback xmlns="">
          <p:pic>
            <p:nvPicPr>
              <p:cNvPr id="3" name="墨迹 2"/>
              <p:cNvPicPr/>
              <p:nvPr/>
            </p:nvPicPr>
            <p:blipFill>
              <a:blip r:embed="rId6"/>
              <a:stretch>
                <a:fillRect/>
              </a:stretch>
            </p:blipFill>
            <p:spPr>
              <a:xfrm>
                <a:off x="687240" y="178200"/>
                <a:ext cx="10555920" cy="6680520"/>
              </a:xfrm>
              <a:prstGeom prst="rect">
                <a:avLst/>
              </a:prstGeom>
            </p:spPr>
          </p:pic>
        </mc:Fallback>
      </mc:AlternateContent>
    </p:spTree>
    <p:extLst>
      <p:ext uri="{BB962C8B-B14F-4D97-AF65-F5344CB8AC3E}">
        <p14:creationId xmlns:p14="http://schemas.microsoft.com/office/powerpoint/2010/main" val="2356681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DA2AE-A8EB-47EB-A699-E565AA1FF802}"/>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43394E0-C11A-4B34-8BD8-3931903C30AA}"/>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离线</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err="1">
                        <a:latin typeface="Cambria Math" panose="02040503050406030204" pitchFamily="18" charset="0"/>
                      </a:rPr>
                      <m:t>𝑛𝑙𝑜𝑔𝑛</m:t>
                    </m:r>
                    <m:r>
                      <a:rPr lang="en-US" altLang="zh-CN" i="1" dirty="0">
                        <a:latin typeface="Cambria Math" panose="02040503050406030204" pitchFamily="18" charset="0"/>
                      </a:rPr>
                      <m:t>)</m:t>
                    </m:r>
                  </m:oMath>
                </a14:m>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设</a:t>
                </a:r>
                <a14:m>
                  <m:oMath xmlns:m="http://schemas.openxmlformats.org/officeDocument/2006/math">
                    <m:r>
                      <a:rPr lang="en-US" altLang="zh-CN" i="1" dirty="0" smtClean="0">
                        <a:latin typeface="Cambria Math" panose="02040503050406030204" pitchFamily="18" charset="0"/>
                      </a:rPr>
                      <m:t>𝑎𝑠𝑘</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err="1">
                        <a:latin typeface="Cambria Math" panose="02040503050406030204" pitchFamily="18" charset="0"/>
                      </a:rPr>
                      <m:t>,</m:t>
                    </m:r>
                    <m:r>
                      <a:rPr lang="en-US" altLang="zh-CN" i="1" dirty="0" err="1">
                        <a:latin typeface="Cambria Math" panose="02040503050406030204" pitchFamily="18" charset="0"/>
                      </a:rPr>
                      <m:t>𝑙</m:t>
                    </m:r>
                    <m:r>
                      <a:rPr lang="en-US" altLang="zh-CN" i="1" dirty="0" err="1">
                        <a:latin typeface="Cambria Math" panose="02040503050406030204" pitchFamily="18" charset="0"/>
                      </a:rPr>
                      <m:t>,</m:t>
                    </m:r>
                    <m:r>
                      <a:rPr lang="en-US" altLang="zh-CN" i="1" dirty="0" err="1">
                        <a:latin typeface="Cambria Math" panose="02040503050406030204" pitchFamily="18" charset="0"/>
                      </a:rPr>
                      <m:t>𝑟</m:t>
                    </m:r>
                    <m:r>
                      <a:rPr lang="en-US" altLang="zh-CN" i="1" dirty="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为以</a:t>
                </a:r>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到</a:t>
                </a:r>
                <a:r>
                  <a:rPr lang="en-US" altLang="zh-CN" dirty="0" err="1">
                    <a:latin typeface="Arial" panose="020B0604020202020204" pitchFamily="34" charset="0"/>
                    <a:ea typeface="微软雅黑" panose="020B0503020204020204" pitchFamily="34" charset="-122"/>
                  </a:rPr>
                  <a:t>i</a:t>
                </a:r>
                <a:r>
                  <a:rPr lang="zh-CN" altLang="en-US" dirty="0">
                    <a:latin typeface="Arial" panose="020B0604020202020204" pitchFamily="34" charset="0"/>
                    <a:ea typeface="微软雅黑" panose="020B0503020204020204" pitchFamily="34" charset="-122"/>
                  </a:rPr>
                  <a:t>为右端点时左端点在区间</a:t>
                </a:r>
                <a:r>
                  <a:rPr lang="en-US" altLang="zh-CN" dirty="0">
                    <a:latin typeface="Arial" panose="020B0604020202020204" pitchFamily="34" charset="0"/>
                    <a:ea typeface="微软雅黑" panose="020B0503020204020204" pitchFamily="34" charset="-122"/>
                  </a:rPr>
                  <a:t>[</a:t>
                </a:r>
                <a:r>
                  <a:rPr lang="en-US" altLang="zh-CN" dirty="0" err="1">
                    <a:latin typeface="Arial" panose="020B0604020202020204" pitchFamily="34" charset="0"/>
                    <a:ea typeface="微软雅黑" panose="020B0503020204020204" pitchFamily="34" charset="-122"/>
                  </a:rPr>
                  <a:t>l,r</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内的区间最值的和</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从</a:t>
                </a:r>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到</a:t>
                </a:r>
                <a:r>
                  <a:rPr lang="en-US" altLang="zh-CN" dirty="0">
                    <a:latin typeface="Arial" panose="020B0604020202020204" pitchFamily="34" charset="0"/>
                    <a:ea typeface="微软雅黑" panose="020B0503020204020204" pitchFamily="34" charset="-122"/>
                  </a:rPr>
                  <a:t>n</a:t>
                </a:r>
                <a:r>
                  <a:rPr lang="zh-CN" altLang="en-US" dirty="0">
                    <a:latin typeface="Arial" panose="020B0604020202020204" pitchFamily="34" charset="0"/>
                    <a:ea typeface="微软雅黑" panose="020B0503020204020204" pitchFamily="34" charset="-122"/>
                  </a:rPr>
                  <a:t>枚举右端点，假设现在是</a:t>
                </a:r>
                <a:r>
                  <a:rPr lang="en-US" altLang="zh-CN" dirty="0" err="1">
                    <a:latin typeface="Arial" panose="020B0604020202020204" pitchFamily="34" charset="0"/>
                    <a:ea typeface="微软雅黑" panose="020B0503020204020204" pitchFamily="34" charset="-122"/>
                  </a:rPr>
                  <a:t>i</a:t>
                </a:r>
                <a:r>
                  <a:rPr lang="zh-CN" altLang="en-US" dirty="0">
                    <a:latin typeface="Arial" panose="020B0604020202020204" pitchFamily="34" charset="0"/>
                    <a:ea typeface="微软雅黑" panose="020B0503020204020204" pitchFamily="34" charset="-122"/>
                  </a:rPr>
                  <a:t>，那么可以通过单调栈求出最小的</a:t>
                </a:r>
                <a:r>
                  <a:rPr lang="en-US" altLang="zh-CN" dirty="0">
                    <a:latin typeface="Arial" panose="020B0604020202020204" pitchFamily="34" charset="0"/>
                    <a:ea typeface="微软雅黑" panose="020B0503020204020204" pitchFamily="34" charset="-122"/>
                  </a:rPr>
                  <a:t>j</a:t>
                </a:r>
                <a:r>
                  <a:rPr lang="zh-CN" altLang="en-US" dirty="0">
                    <a:latin typeface="Arial" panose="020B0604020202020204" pitchFamily="34" charset="0"/>
                    <a:ea typeface="微软雅黑" panose="020B0503020204020204" pitchFamily="34" charset="-122"/>
                  </a:rPr>
                  <a:t>使得</a:t>
                </a:r>
                <a:r>
                  <a:rPr lang="en-US" altLang="zh-CN" dirty="0">
                    <a:latin typeface="Arial" panose="020B0604020202020204" pitchFamily="34" charset="0"/>
                    <a:ea typeface="微软雅黑" panose="020B0503020204020204" pitchFamily="34" charset="-122"/>
                  </a:rPr>
                  <a:t>[</a:t>
                </a:r>
                <a:r>
                  <a:rPr lang="en-US" altLang="zh-CN" dirty="0" err="1">
                    <a:latin typeface="Arial" panose="020B0604020202020204" pitchFamily="34" charset="0"/>
                    <a:ea typeface="微软雅黑" panose="020B0503020204020204" pitchFamily="34" charset="-122"/>
                  </a:rPr>
                  <a:t>j,i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内</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是最大值。</a:t>
                </a:r>
              </a:p>
              <a:p>
                <a:r>
                  <a:rPr lang="zh-CN" altLang="en-US" dirty="0">
                    <a:latin typeface="Arial" panose="020B0604020202020204" pitchFamily="34" charset="0"/>
                    <a:ea typeface="微软雅黑" panose="020B0503020204020204" pitchFamily="34" charset="-122"/>
                  </a:rPr>
                  <a:t>然后左端点在</a:t>
                </a:r>
                <a:r>
                  <a:rPr lang="en-US" altLang="zh-CN" dirty="0">
                    <a:latin typeface="Arial" panose="020B0604020202020204" pitchFamily="34" charset="0"/>
                    <a:ea typeface="微软雅黑" panose="020B0503020204020204" pitchFamily="34" charset="-122"/>
                  </a:rPr>
                  <a:t>[</a:t>
                </a:r>
                <a:r>
                  <a:rPr lang="en-US" altLang="zh-CN" dirty="0" err="1">
                    <a:latin typeface="Arial" panose="020B0604020202020204" pitchFamily="34" charset="0"/>
                    <a:ea typeface="微软雅黑" panose="020B0503020204020204" pitchFamily="34" charset="-122"/>
                  </a:rPr>
                  <a:t>j,i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区间内的所有区间最大值都应当变为</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，且所有答案应该加上本身的值。</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历史最值和</a:t>
                </a:r>
              </a:p>
              <a:p>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443394E0-C11A-4B34-8BD8-3931903C30AA}"/>
                  </a:ext>
                </a:extLst>
              </p:cNvPr>
              <p:cNvSpPr>
                <a:spLocks noGrp="1" noRot="1" noChangeAspect="1" noMove="1" noResize="1" noEditPoints="1" noAdjustHandles="1" noChangeArrowheads="1" noChangeShapeType="1" noTextEdit="1"/>
              </p:cNvSpPr>
              <p:nvPr>
                <p:ph idx="1"/>
              </p:nvPr>
            </p:nvSpPr>
            <p:spPr>
              <a:blipFill>
                <a:blip r:embed="rId2"/>
                <a:stretch>
                  <a:fillRect l="-142" t="-785" r="-496"/>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B20BCFA-E45D-4F3E-AFCE-37EC75EA271D}"/>
              </a:ext>
            </a:extLst>
          </p:cNvPr>
          <p:cNvSpPr/>
          <p:nvPr/>
        </p:nvSpPr>
        <p:spPr>
          <a:xfrm>
            <a:off x="9716992" y="6041362"/>
            <a:ext cx="441146" cy="36933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60</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9000" y="9000"/>
              <a:ext cx="11224800" cy="6081480"/>
            </p14:xfrm>
          </p:contentPart>
        </mc:Choice>
        <mc:Fallback xmlns="">
          <p:pic>
            <p:nvPicPr>
              <p:cNvPr id="4" name="墨迹 3"/>
              <p:cNvPicPr/>
              <p:nvPr/>
            </p:nvPicPr>
            <p:blipFill>
              <a:blip r:embed="rId4"/>
              <a:stretch>
                <a:fillRect/>
              </a:stretch>
            </p:blipFill>
            <p:spPr>
              <a:xfrm>
                <a:off x="-360" y="-360"/>
                <a:ext cx="11243520" cy="6100200"/>
              </a:xfrm>
              <a:prstGeom prst="rect">
                <a:avLst/>
              </a:prstGeom>
            </p:spPr>
          </p:pic>
        </mc:Fallback>
      </mc:AlternateContent>
    </p:spTree>
    <p:extLst>
      <p:ext uri="{BB962C8B-B14F-4D97-AF65-F5344CB8AC3E}">
        <p14:creationId xmlns:p14="http://schemas.microsoft.com/office/powerpoint/2010/main" val="1598341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err="1">
                <a:latin typeface="Arial" panose="020B0604020202020204" pitchFamily="34" charset="0"/>
                <a:ea typeface="微软雅黑" panose="020B0503020204020204" pitchFamily="34" charset="-122"/>
              </a:rPr>
              <a:t>Luogu</a:t>
            </a:r>
            <a:r>
              <a:rPr lang="zh-CN" altLang="en-US" dirty="0">
                <a:latin typeface="Arial" panose="020B0604020202020204" pitchFamily="34" charset="0"/>
                <a:ea typeface="微软雅黑" panose="020B0503020204020204" pitchFamily="34" charset="-122"/>
              </a:rPr>
              <a:t>2023 [AHOI2009]维护序列</a:t>
            </a:r>
          </a:p>
        </p:txBody>
      </p:sp>
      <p:sp>
        <p:nvSpPr>
          <p:cNvPr id="55299" name="内容占位符 2"/>
          <p:cNvSpPr>
            <a:spLocks noGrp="1" noChangeArrowheads="1"/>
          </p:cNvSpPr>
          <p:nvPr>
            <p:ph idx="1"/>
          </p:nvPr>
        </p:nvSpPr>
        <p:spPr/>
        <p:txBody>
          <a:bodyPr>
            <a:normAutofit/>
          </a:bodyPr>
          <a:lstStyle/>
          <a:p>
            <a:pPr eaLnBrk="1" hangingPunct="1"/>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区间加</a:t>
            </a:r>
            <a:r>
              <a:rPr lang="en-US" altLang="zh-CN" dirty="0">
                <a:latin typeface="Arial" panose="020B0604020202020204" pitchFamily="34" charset="0"/>
                <a:ea typeface="微软雅黑" panose="020B0503020204020204" pitchFamily="34" charset="-122"/>
              </a:rPr>
              <a:t>x</a:t>
            </a:r>
          </a:p>
          <a:p>
            <a:pPr eaLnBrk="1" hangingPunct="1"/>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区间乘</a:t>
            </a:r>
            <a:r>
              <a:rPr lang="en-US" altLang="zh-CN" dirty="0">
                <a:latin typeface="Arial" panose="020B0604020202020204" pitchFamily="34" charset="0"/>
                <a:ea typeface="微软雅黑" panose="020B0503020204020204" pitchFamily="34" charset="-122"/>
              </a:rPr>
              <a:t>x</a:t>
            </a:r>
          </a:p>
          <a:p>
            <a:pPr eaLnBrk="1" hangingPunct="1"/>
            <a:r>
              <a:rPr lang="en-US" altLang="zh-CN" dirty="0">
                <a:latin typeface="Arial" panose="020B0604020202020204" pitchFamily="34" charset="0"/>
                <a:ea typeface="微软雅黑" panose="020B0503020204020204" pitchFamily="34" charset="-122"/>
              </a:rPr>
              <a:t>3.</a:t>
            </a:r>
            <a:r>
              <a:rPr lang="zh-CN" altLang="en-US" dirty="0">
                <a:latin typeface="Arial" panose="020B0604020202020204" pitchFamily="34" charset="0"/>
                <a:ea typeface="微软雅黑" panose="020B0503020204020204" pitchFamily="34" charset="-122"/>
              </a:rPr>
              <a:t>区间和</a:t>
            </a:r>
          </a:p>
          <a:p>
            <a:pPr eaLnBrk="1" hangingPunct="1"/>
            <a:r>
              <a:rPr lang="zh-CN" altLang="en-US" dirty="0">
                <a:latin typeface="Arial" panose="020B0604020202020204" pitchFamily="34" charset="0"/>
                <a:ea typeface="微软雅黑" panose="020B0503020204020204" pitchFamily="34" charset="-122"/>
              </a:rPr>
              <a:t>取膜</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410760" y="1643040"/>
              <a:ext cx="10064160" cy="3598920"/>
            </p14:xfrm>
          </p:contentPart>
        </mc:Choice>
        <mc:Fallback xmlns="">
          <p:pic>
            <p:nvPicPr>
              <p:cNvPr id="2" name="墨迹 1"/>
              <p:cNvPicPr/>
              <p:nvPr/>
            </p:nvPicPr>
            <p:blipFill>
              <a:blip r:embed="rId3"/>
              <a:stretch>
                <a:fillRect/>
              </a:stretch>
            </p:blipFill>
            <p:spPr>
              <a:xfrm>
                <a:off x="401400" y="1633680"/>
                <a:ext cx="10082880" cy="361764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rPr>
              <a:t>Problem</a:t>
            </a:r>
            <a:endParaRPr lang="zh-CN" altLang="en-US" dirty="0">
              <a:latin typeface="Arial" panose="020B0604020202020204" pitchFamily="34" charset="0"/>
              <a:ea typeface="微软雅黑" panose="020B0503020204020204" pitchFamily="34" charset="-122"/>
            </a:endParaRPr>
          </a:p>
        </p:txBody>
      </p:sp>
      <p:sp>
        <p:nvSpPr>
          <p:cNvPr id="56323" name="内容占位符 2"/>
          <p:cNvSpPr>
            <a:spLocks noGrp="1" noChangeArrowheads="1"/>
          </p:cNvSpPr>
          <p:nvPr>
            <p:ph idx="1"/>
          </p:nvPr>
        </p:nvSpPr>
        <p:spPr/>
        <p:txBody>
          <a:bodyPr/>
          <a:lstStyle/>
          <a:p>
            <a:pPr eaLnBrk="1" hangingPunct="1"/>
            <a:r>
              <a:rPr lang="zh-CN" altLang="en-US" dirty="0">
                <a:latin typeface="Arial" panose="020B0604020202020204" pitchFamily="34" charset="0"/>
                <a:ea typeface="微软雅黑" panose="020B0503020204020204" pitchFamily="34" charset="-122"/>
              </a:rPr>
              <a:t>如果只是区间加或者区间乘，直接打个标记就可以了</a:t>
            </a:r>
          </a:p>
          <a:p>
            <a:pPr eaLnBrk="1" hangingPunct="1"/>
            <a:r>
              <a:rPr lang="zh-CN" altLang="en-US" dirty="0">
                <a:latin typeface="Arial" panose="020B0604020202020204" pitchFamily="34" charset="0"/>
                <a:ea typeface="微软雅黑" panose="020B0503020204020204" pitchFamily="34" charset="-122"/>
              </a:rPr>
              <a:t>但是同时有两个操作怎么办</a:t>
            </a:r>
            <a:endParaRPr lang="en-US" altLang="zh-CN" dirty="0">
              <a:latin typeface="Arial" panose="020B0604020202020204" pitchFamily="34" charset="0"/>
              <a:ea typeface="微软雅黑" panose="020B0503020204020204" pitchFamily="34" charset="-122"/>
            </a:endParaRPr>
          </a:p>
          <a:p>
            <a:pPr eaLnBrk="1" hangingPunct="1"/>
            <a:endParaRPr lang="zh-CN" altLang="en-US"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57347" name="内容占位符 2"/>
          <p:cNvSpPr>
            <a:spLocks noGrp="1" noChangeArrowheads="1"/>
          </p:cNvSpPr>
          <p:nvPr>
            <p:ph idx="1"/>
          </p:nvPr>
        </p:nvSpPr>
        <p:spPr/>
        <p:txBody>
          <a:bodyPr>
            <a:normAutofit fontScale="85000" lnSpcReduction="20000"/>
          </a:bodyPr>
          <a:lstStyle/>
          <a:p>
            <a:r>
              <a:rPr lang="zh-CN" altLang="en-US" sz="2400" dirty="0">
                <a:latin typeface="Arial" panose="020B0604020202020204" pitchFamily="34" charset="0"/>
                <a:ea typeface="微软雅黑" panose="020B0503020204020204" pitchFamily="34" charset="-122"/>
              </a:rPr>
              <a:t>当然是打两个标记啦，不过需要注意一下处理顺序</a:t>
            </a:r>
            <a:endParaRPr lang="en-US" altLang="zh-CN" sz="2400" dirty="0">
              <a:latin typeface="Arial" panose="020B0604020202020204" pitchFamily="34" charset="0"/>
              <a:ea typeface="微软雅黑" panose="020B0503020204020204" pitchFamily="34" charset="-122"/>
            </a:endParaRPr>
          </a:p>
          <a:p>
            <a:pPr eaLnBrk="1" hangingPunct="1"/>
            <a:r>
              <a:rPr lang="zh-CN" altLang="en-US" sz="2400" dirty="0">
                <a:latin typeface="Arial" panose="020B0604020202020204" pitchFamily="34" charset="0"/>
                <a:ea typeface="微软雅黑" panose="020B0503020204020204" pitchFamily="34" charset="-122"/>
              </a:rPr>
              <a:t>维护两个标记，分别是加标记和乘标记</a:t>
            </a:r>
          </a:p>
          <a:p>
            <a:pPr eaLnBrk="1" hangingPunct="1"/>
            <a:r>
              <a:rPr lang="zh-CN" altLang="en-US" sz="2400" dirty="0">
                <a:latin typeface="Arial" panose="020B0604020202020204" pitchFamily="34" charset="0"/>
                <a:ea typeface="微软雅黑" panose="020B0503020204020204" pitchFamily="34" charset="-122"/>
              </a:rPr>
              <a:t>分别设为</a:t>
            </a:r>
            <a:r>
              <a:rPr lang="en-US" altLang="zh-CN" sz="2400" dirty="0">
                <a:latin typeface="Arial" panose="020B0604020202020204" pitchFamily="34" charset="0"/>
                <a:ea typeface="微软雅黑" panose="020B0503020204020204" pitchFamily="34" charset="-122"/>
              </a:rPr>
              <a:t>add</a:t>
            </a:r>
            <a:r>
              <a:rPr lang="zh-CN" altLang="en-US" sz="2400" dirty="0">
                <a:latin typeface="Arial" panose="020B0604020202020204" pitchFamily="34" charset="0"/>
                <a:ea typeface="微软雅黑" panose="020B0503020204020204" pitchFamily="34" charset="-122"/>
              </a:rPr>
              <a:t>和</a:t>
            </a:r>
            <a:r>
              <a:rPr lang="en-US" altLang="zh-CN" sz="2400" dirty="0" err="1">
                <a:latin typeface="Arial" panose="020B0604020202020204" pitchFamily="34" charset="0"/>
                <a:ea typeface="微软雅黑" panose="020B0503020204020204" pitchFamily="34" charset="-122"/>
              </a:rPr>
              <a:t>mul</a:t>
            </a:r>
            <a:endParaRPr lang="en-US" altLang="zh-CN" sz="2400" dirty="0">
              <a:latin typeface="Arial" panose="020B0604020202020204" pitchFamily="34" charset="0"/>
              <a:ea typeface="微软雅黑" panose="020B0503020204020204" pitchFamily="34" charset="-122"/>
            </a:endParaRPr>
          </a:p>
          <a:p>
            <a:pPr eaLnBrk="1" hangingPunct="1"/>
            <a:r>
              <a:rPr lang="zh-CN" altLang="en-US" sz="2400" dirty="0">
                <a:latin typeface="Arial" panose="020B0604020202020204" pitchFamily="34" charset="0"/>
                <a:ea typeface="微软雅黑" panose="020B0503020204020204" pitchFamily="34" charset="-122"/>
              </a:rPr>
              <a:t>如果一个节点的被加上了</a:t>
            </a:r>
            <a:r>
              <a:rPr lang="en-US" altLang="zh-CN" sz="2400" dirty="0">
                <a:latin typeface="Arial" panose="020B0604020202020204" pitchFamily="34" charset="0"/>
                <a:ea typeface="微软雅黑" panose="020B0503020204020204" pitchFamily="34" charset="-122"/>
              </a:rPr>
              <a:t>x</a:t>
            </a:r>
          </a:p>
          <a:p>
            <a:pPr eaLnBrk="1" hangingPunct="1"/>
            <a:r>
              <a:rPr lang="zh-CN" altLang="en-US" sz="2400" dirty="0">
                <a:latin typeface="Arial" panose="020B0604020202020204" pitchFamily="34" charset="0"/>
                <a:ea typeface="微软雅黑" panose="020B0503020204020204" pitchFamily="34" charset="-122"/>
              </a:rPr>
              <a:t>则</a:t>
            </a:r>
            <a:r>
              <a:rPr lang="en-US" altLang="zh-CN" sz="2400" dirty="0">
                <a:latin typeface="Arial" panose="020B0604020202020204" pitchFamily="34" charset="0"/>
                <a:ea typeface="微软雅黑" panose="020B0503020204020204" pitchFamily="34" charset="-122"/>
              </a:rPr>
              <a:t>add+=x</a:t>
            </a:r>
          </a:p>
          <a:p>
            <a:pPr eaLnBrk="1" hangingPunct="1"/>
            <a:r>
              <a:rPr lang="zh-CN" altLang="en-US" sz="2400" dirty="0">
                <a:latin typeface="Arial" panose="020B0604020202020204" pitchFamily="34" charset="0"/>
                <a:ea typeface="微软雅黑" panose="020B0503020204020204" pitchFamily="34" charset="-122"/>
              </a:rPr>
              <a:t>如果一个节点被乘上了</a:t>
            </a:r>
            <a:r>
              <a:rPr lang="en-US" altLang="zh-CN" sz="2400" dirty="0">
                <a:latin typeface="Arial" panose="020B0604020202020204" pitchFamily="34" charset="0"/>
                <a:ea typeface="微软雅黑" panose="020B0503020204020204" pitchFamily="34" charset="-122"/>
              </a:rPr>
              <a:t>x</a:t>
            </a:r>
          </a:p>
          <a:p>
            <a:pPr eaLnBrk="1" hangingPunct="1"/>
            <a:r>
              <a:rPr lang="zh-CN" altLang="en-US" sz="2400" dirty="0">
                <a:latin typeface="Arial" panose="020B0604020202020204" pitchFamily="34" charset="0"/>
                <a:ea typeface="微软雅黑" panose="020B0503020204020204" pitchFamily="34" charset="-122"/>
              </a:rPr>
              <a:t>则</a:t>
            </a:r>
            <a:r>
              <a:rPr lang="en-US" altLang="zh-CN" sz="2400" dirty="0">
                <a:latin typeface="Arial" panose="020B0604020202020204" pitchFamily="34" charset="0"/>
                <a:ea typeface="微软雅黑" panose="020B0503020204020204" pitchFamily="34" charset="-122"/>
              </a:rPr>
              <a:t>add*=x</a:t>
            </a:r>
            <a:r>
              <a:rPr lang="zh-CN" altLang="en-US" sz="2400" dirty="0">
                <a:latin typeface="Arial" panose="020B0604020202020204" pitchFamily="34" charset="0"/>
                <a:ea typeface="微软雅黑" panose="020B0503020204020204" pitchFamily="34" charset="-122"/>
              </a:rPr>
              <a:t>，</a:t>
            </a:r>
            <a:r>
              <a:rPr lang="en-US" altLang="zh-CN" sz="2400" dirty="0" err="1">
                <a:latin typeface="Arial" panose="020B0604020202020204" pitchFamily="34" charset="0"/>
                <a:ea typeface="微软雅黑" panose="020B0503020204020204" pitchFamily="34" charset="-122"/>
              </a:rPr>
              <a:t>mul</a:t>
            </a:r>
            <a:r>
              <a:rPr lang="en-US" altLang="zh-CN" sz="2400" dirty="0">
                <a:latin typeface="Arial" panose="020B0604020202020204" pitchFamily="34" charset="0"/>
                <a:ea typeface="微软雅黑" panose="020B0503020204020204" pitchFamily="34" charset="-122"/>
              </a:rPr>
              <a:t>*=x</a:t>
            </a:r>
          </a:p>
          <a:p>
            <a:pPr eaLnBrk="1" hangingPunct="1"/>
            <a:r>
              <a:rPr lang="zh-CN" altLang="en-US" sz="2400" dirty="0">
                <a:latin typeface="Arial" panose="020B0604020202020204" pitchFamily="34" charset="0"/>
                <a:ea typeface="微软雅黑" panose="020B0503020204020204" pitchFamily="34" charset="-122"/>
              </a:rPr>
              <a:t>注意取膜</a:t>
            </a:r>
          </a:p>
          <a:p>
            <a:pPr eaLnBrk="1" hangingPunct="1"/>
            <a:r>
              <a:rPr lang="zh-CN" altLang="en-US" sz="2400" dirty="0">
                <a:latin typeface="Arial" panose="020B0604020202020204" pitchFamily="34" charset="0"/>
                <a:ea typeface="微软雅黑" panose="020B0503020204020204" pitchFamily="34" charset="-122"/>
              </a:rPr>
              <a:t>即对于标记按顺序维护</a:t>
            </a:r>
          </a:p>
          <a:p>
            <a:pPr eaLnBrk="1" hangingPunct="1"/>
            <a:r>
              <a:rPr lang="zh-CN" altLang="en-US" sz="2400" dirty="0">
                <a:latin typeface="Arial" panose="020B0604020202020204" pitchFamily="34" charset="0"/>
                <a:ea typeface="微软雅黑" panose="020B0503020204020204" pitchFamily="34" charset="-122"/>
              </a:rPr>
              <a:t>先加后乘</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267920" y="3813120"/>
              <a:ext cx="1777320" cy="812880"/>
            </p14:xfrm>
          </p:contentPart>
        </mc:Choice>
        <mc:Fallback xmlns="">
          <p:pic>
            <p:nvPicPr>
              <p:cNvPr id="2" name="墨迹 1"/>
              <p:cNvPicPr/>
              <p:nvPr/>
            </p:nvPicPr>
            <p:blipFill>
              <a:blip r:embed="rId3"/>
              <a:stretch>
                <a:fillRect/>
              </a:stretch>
            </p:blipFill>
            <p:spPr>
              <a:xfrm>
                <a:off x="1258560" y="3803760"/>
                <a:ext cx="1796040" cy="83160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常见的打标记的操作</a:t>
            </a:r>
          </a:p>
        </p:txBody>
      </p:sp>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区间加</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区间乘</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区间染色（区间修改为一个数）</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区间翻转</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a:t>
            </a:r>
            <a:r>
              <a:rPr lang="en-US" altLang="zh-CN" dirty="0" err="1">
                <a:latin typeface="Arial" panose="020B0604020202020204" pitchFamily="34" charset="0"/>
                <a:ea typeface="微软雅黑" panose="020B0503020204020204" pitchFamily="34" charset="-122"/>
              </a:rPr>
              <a:t>xor</a:t>
            </a:r>
            <a:endParaRPr lang="en-US" altLang="zh-CN" dirty="0">
              <a:latin typeface="Arial" panose="020B0604020202020204" pitchFamily="34" charset="0"/>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455400" y="80280"/>
              <a:ext cx="9081720" cy="5661720"/>
            </p14:xfrm>
          </p:contentPart>
        </mc:Choice>
        <mc:Fallback xmlns="">
          <p:pic>
            <p:nvPicPr>
              <p:cNvPr id="4" name="墨迹 3"/>
              <p:cNvPicPr/>
              <p:nvPr/>
            </p:nvPicPr>
            <p:blipFill>
              <a:blip r:embed="rId3"/>
              <a:stretch>
                <a:fillRect/>
              </a:stretch>
            </p:blipFill>
            <p:spPr>
              <a:xfrm>
                <a:off x="446040" y="70920"/>
                <a:ext cx="9100440" cy="568044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rPr>
              <a:t>Luogu4513 </a:t>
            </a:r>
            <a:r>
              <a:rPr lang="zh-CN" altLang="en-US" dirty="0">
                <a:latin typeface="Arial" panose="020B0604020202020204" pitchFamily="34" charset="0"/>
                <a:ea typeface="微软雅黑" panose="020B0503020204020204" pitchFamily="34" charset="-122"/>
              </a:rPr>
              <a:t>小白逛公园</a:t>
            </a:r>
          </a:p>
        </p:txBody>
      </p:sp>
      <p:sp>
        <p:nvSpPr>
          <p:cNvPr id="73731"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rPr>
              <a:t>序列，单点修改，询问区间最大子段和</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4C8CC-6145-49D7-92E9-DF3985BA85FC}"/>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Vijos1083 </a:t>
            </a:r>
            <a:r>
              <a:rPr lang="zh-CN" altLang="en-US" dirty="0">
                <a:latin typeface="Arial" panose="020B0604020202020204" pitchFamily="34" charset="0"/>
                <a:ea typeface="微软雅黑" panose="020B0503020204020204" pitchFamily="34" charset="-122"/>
              </a:rPr>
              <a:t>小白逛公园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6EB239-0D05-44AE-A8E7-6399ADDD0FB6}"/>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在小新家附近有一条“公园路”，路的一边从南到北依次排着</a:t>
                </a:r>
                <a:r>
                  <a:rPr lang="en-US" altLang="zh-CN" dirty="0">
                    <a:latin typeface="Arial" panose="020B0604020202020204" pitchFamily="34" charset="0"/>
                    <a:ea typeface="微软雅黑" panose="020B0503020204020204" pitchFamily="34" charset="-122"/>
                  </a:rPr>
                  <a:t>n</a:t>
                </a:r>
                <a:r>
                  <a:rPr lang="zh-CN" altLang="en-US" dirty="0">
                    <a:latin typeface="Arial" panose="020B0604020202020204" pitchFamily="34" charset="0"/>
                    <a:ea typeface="微软雅黑" panose="020B0503020204020204" pitchFamily="34" charset="-122"/>
                  </a:rPr>
                  <a:t>个公园，小 白早就看花了眼，自己也不清楚该去哪些公园玩了。</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 一开始，小白就根据公园的风景给每个公园打了分</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。小新为了省事，每次遛狗的时候都会事先规定一个范围，小白只可 以选择第</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个和第</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个公园之间（包括</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两个公园）选择连续的一些公园玩。小白当然希望选出的公园的分数总和尽量高 咯。同时，由于一些公园的景观</a:t>
                </a:r>
                <a:r>
                  <a:rPr lang="zh-CN" altLang="en-US" dirty="0">
                    <a:solidFill>
                      <a:srgbClr val="FF0000"/>
                    </a:solidFill>
                    <a:latin typeface="Arial" panose="020B0604020202020204" pitchFamily="34" charset="0"/>
                    <a:ea typeface="微软雅黑" panose="020B0503020204020204" pitchFamily="34" charset="-122"/>
                  </a:rPr>
                  <a:t>会有所改变</a:t>
                </a:r>
                <a:r>
                  <a:rPr lang="zh-CN" altLang="en-US" dirty="0">
                    <a:latin typeface="Arial" panose="020B0604020202020204" pitchFamily="34" charset="0"/>
                    <a:ea typeface="微软雅黑" panose="020B0503020204020204" pitchFamily="34" charset="-122"/>
                  </a:rPr>
                  <a:t>，所以，小白的打分也可能会有一些变化。 那么，就请你来帮小白选择公园吧。</a:t>
                </a:r>
              </a:p>
              <a:p>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≤500 000 </m:t>
                    </m:r>
                  </m:oMath>
                </a14:m>
                <a:r>
                  <a:rPr lang="zh-CN" altLang="en-US" dirty="0">
                    <a:latin typeface="Arial" panose="020B0604020202020204" pitchFamily="34" charset="0"/>
                    <a:ea typeface="微软雅黑" panose="020B0503020204020204" pitchFamily="34" charset="-122"/>
                  </a:rPr>
                  <a:t>个公园，</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𝑀</m:t>
                    </m:r>
                    <m:r>
                      <a:rPr lang="en-US" altLang="zh-CN" i="1" dirty="0" smtClean="0">
                        <a:latin typeface="Cambria Math" panose="02040503050406030204" pitchFamily="18" charset="0"/>
                      </a:rPr>
                      <m:t>≤100 000 </m:t>
                    </m:r>
                  </m:oMath>
                </a14:m>
                <a:r>
                  <a:rPr lang="zh-CN" altLang="en-US" dirty="0">
                    <a:latin typeface="Arial" panose="020B0604020202020204" pitchFamily="34" charset="0"/>
                    <a:ea typeface="微软雅黑" panose="020B0503020204020204" pitchFamily="34" charset="-122"/>
                  </a:rPr>
                  <a:t>次修改。</a:t>
                </a:r>
              </a:p>
            </p:txBody>
          </p:sp>
        </mc:Choice>
        <mc:Fallback xmlns="">
          <p:sp>
            <p:nvSpPr>
              <p:cNvPr id="3" name="内容占位符 2">
                <a:extLst>
                  <a:ext uri="{FF2B5EF4-FFF2-40B4-BE49-F238E27FC236}">
                    <a16:creationId xmlns:a16="http://schemas.microsoft.com/office/drawing/2014/main" id="{CB6EB239-0D05-44AE-A8E7-6399ADDD0FB6}"/>
                  </a:ext>
                </a:extLst>
              </p:cNvPr>
              <p:cNvSpPr>
                <a:spLocks noGrp="1" noRot="1" noChangeAspect="1" noMove="1" noResize="1" noEditPoints="1" noAdjustHandles="1" noChangeArrowheads="1" noChangeShapeType="1" noTextEdit="1"/>
              </p:cNvSpPr>
              <p:nvPr>
                <p:ph idx="1"/>
              </p:nvPr>
            </p:nvSpPr>
            <p:spPr>
              <a:blipFill>
                <a:blip r:embed="rId2"/>
                <a:stretch>
                  <a:fillRect l="-142" t="-785" r="-2340"/>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1009080" y="991080"/>
              <a:ext cx="8126280" cy="4670640"/>
            </p14:xfrm>
          </p:contentPart>
        </mc:Choice>
        <mc:Fallback xmlns="">
          <p:pic>
            <p:nvPicPr>
              <p:cNvPr id="4" name="墨迹 3"/>
              <p:cNvPicPr/>
              <p:nvPr/>
            </p:nvPicPr>
            <p:blipFill>
              <a:blip r:embed="rId4"/>
              <a:stretch>
                <a:fillRect/>
              </a:stretch>
            </p:blipFill>
            <p:spPr>
              <a:xfrm>
                <a:off x="999720" y="981720"/>
                <a:ext cx="8145000" cy="4689360"/>
              </a:xfrm>
              <a:prstGeom prst="rect">
                <a:avLst/>
              </a:prstGeom>
            </p:spPr>
          </p:pic>
        </mc:Fallback>
      </mc:AlternateContent>
    </p:spTree>
    <p:extLst>
      <p:ext uri="{BB962C8B-B14F-4D97-AF65-F5344CB8AC3E}">
        <p14:creationId xmlns:p14="http://schemas.microsoft.com/office/powerpoint/2010/main" val="3469390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74755"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rPr>
              <a:t>著名的新手杀手题。。。</a:t>
            </a:r>
          </a:p>
          <a:p>
            <a:pPr eaLnBrk="1" hangingPunct="1"/>
            <a:r>
              <a:rPr lang="zh-CN" altLang="en-US" dirty="0">
                <a:latin typeface="Arial" panose="020B0604020202020204" pitchFamily="34" charset="0"/>
                <a:ea typeface="微软雅黑" panose="020B0503020204020204" pitchFamily="34" charset="-122"/>
              </a:rPr>
              <a:t>很经典来着</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对于每个区间，维护一个左边的最大前缀，右边的最大后缀，以及区间内部的答案</a:t>
            </a:r>
          </a:p>
          <a:p>
            <a:pPr eaLnBrk="1" hangingPunct="1"/>
            <a:r>
              <a:rPr lang="zh-CN" altLang="en-US" dirty="0">
                <a:latin typeface="Arial" panose="020B0604020202020204" pitchFamily="34" charset="0"/>
                <a:ea typeface="微软雅黑" panose="020B0503020204020204" pitchFamily="34" charset="-122"/>
              </a:rPr>
              <a:t>每次合并的时候，即答案选取左子区间的</a:t>
            </a:r>
            <a:r>
              <a:rPr lang="en-US" altLang="zh-CN" dirty="0">
                <a:latin typeface="Arial" panose="020B0604020202020204" pitchFamily="34" charset="0"/>
                <a:ea typeface="微软雅黑" panose="020B0503020204020204" pitchFamily="34" charset="-122"/>
              </a:rPr>
              <a:t>max</a:t>
            </a:r>
            <a:r>
              <a:rPr lang="zh-CN" altLang="en-US" dirty="0">
                <a:latin typeface="Arial" panose="020B0604020202020204" pitchFamily="34" charset="0"/>
                <a:ea typeface="微软雅黑" panose="020B0503020204020204" pitchFamily="34" charset="-122"/>
              </a:rPr>
              <a:t>，右子区间的</a:t>
            </a:r>
            <a:r>
              <a:rPr lang="en-US" altLang="zh-CN" dirty="0">
                <a:latin typeface="Arial" panose="020B0604020202020204" pitchFamily="34" charset="0"/>
                <a:ea typeface="微软雅黑" panose="020B0503020204020204" pitchFamily="34" charset="-122"/>
              </a:rPr>
              <a:t>max</a:t>
            </a:r>
            <a:r>
              <a:rPr lang="zh-CN" altLang="en-US" dirty="0">
                <a:latin typeface="Arial" panose="020B0604020202020204" pitchFamily="34" charset="0"/>
                <a:ea typeface="微软雅黑" panose="020B0503020204020204" pitchFamily="34" charset="-122"/>
              </a:rPr>
              <a:t>，或者左子区间的最大后缀，右子区间的最大前缀即可</a:t>
            </a:r>
          </a:p>
          <a:p>
            <a:pPr eaLnBrk="1" hangingPunct="1"/>
            <a:r>
              <a:rPr lang="zh-CN" altLang="en-US" dirty="0">
                <a:latin typeface="Arial" panose="020B0604020202020204" pitchFamily="34" charset="0"/>
                <a:ea typeface="微软雅黑" panose="020B0503020204020204" pitchFamily="34" charset="-122"/>
              </a:rPr>
              <a:t>很简单的题</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75779" name="内容占位符 2"/>
          <p:cNvSpPr>
            <a:spLocks noGrp="1" noChangeArrowheads="1"/>
          </p:cNvSpPr>
          <p:nvPr>
            <p:ph idx="1"/>
          </p:nvPr>
        </p:nvSpPr>
        <p:spPr/>
        <p:txBody>
          <a:bodyPr/>
          <a:lstStyle/>
          <a:p>
            <a:pPr marL="0" indent="0">
              <a:buNone/>
            </a:pPr>
            <a:endParaRPr lang="zh-CN" altLang="en-US" dirty="0"/>
          </a:p>
          <a:p>
            <a:pPr eaLnBrk="1" hangingPunct="1"/>
            <a:endParaRPr lang="zh-CN" altLang="en-US" dirty="0"/>
          </a:p>
        </p:txBody>
      </p:sp>
      <p:graphicFrame>
        <p:nvGraphicFramePr>
          <p:cNvPr id="75780" name="对象 5"/>
          <p:cNvGraphicFramePr/>
          <p:nvPr>
            <p:extLst>
              <p:ext uri="{D42A27DB-BD31-4B8C-83A1-F6EECF244321}">
                <p14:modId xmlns:p14="http://schemas.microsoft.com/office/powerpoint/2010/main" val="3725714408"/>
              </p:ext>
            </p:extLst>
          </p:nvPr>
        </p:nvGraphicFramePr>
        <p:xfrm>
          <a:off x="4332241" y="1978024"/>
          <a:ext cx="4657725" cy="2314575"/>
        </p:xfrm>
        <a:graphic>
          <a:graphicData uri="http://schemas.openxmlformats.org/presentationml/2006/ole">
            <mc:AlternateContent xmlns:mc="http://schemas.openxmlformats.org/markup-compatibility/2006">
              <mc:Choice xmlns:v="urn:schemas-microsoft-com:vml" Requires="v">
                <p:oleObj spid="_x0000_s1032" r:id="rId3" imgW="4524375" imgH="2247900" progId="Paint.Picture">
                  <p:embed/>
                </p:oleObj>
              </mc:Choice>
              <mc:Fallback>
                <p:oleObj r:id="rId3" imgW="4524375" imgH="2247900" progId="Paint.Picture">
                  <p:embed/>
                  <p:pic>
                    <p:nvPicPr>
                      <p:cNvPr id="75780" name="对象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241" y="1978024"/>
                        <a:ext cx="46577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1" name="对象 7"/>
          <p:cNvGraphicFramePr/>
          <p:nvPr>
            <p:extLst>
              <p:ext uri="{D42A27DB-BD31-4B8C-83A1-F6EECF244321}">
                <p14:modId xmlns:p14="http://schemas.microsoft.com/office/powerpoint/2010/main" val="3514191312"/>
              </p:ext>
            </p:extLst>
          </p:nvPr>
        </p:nvGraphicFramePr>
        <p:xfrm>
          <a:off x="459661" y="1930400"/>
          <a:ext cx="3588544" cy="2409825"/>
        </p:xfrm>
        <a:graphic>
          <a:graphicData uri="http://schemas.openxmlformats.org/presentationml/2006/ole">
            <mc:AlternateContent xmlns:mc="http://schemas.openxmlformats.org/markup-compatibility/2006">
              <mc:Choice xmlns:v="urn:schemas-microsoft-com:vml" Requires="v">
                <p:oleObj spid="_x0000_s1033" r:id="rId5" imgW="3390900" imgH="2276475" progId="Paint.Picture">
                  <p:embed/>
                </p:oleObj>
              </mc:Choice>
              <mc:Fallback>
                <p:oleObj r:id="rId5" imgW="3390900" imgH="2276475" progId="Paint.Picture">
                  <p:embed/>
                  <p:pic>
                    <p:nvPicPr>
                      <p:cNvPr id="75781" name="对象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661" y="1930400"/>
                        <a:ext cx="3588544"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Luogu2042 [NOI2005]</a:t>
            </a:r>
            <a:r>
              <a:rPr lang="zh-CN" altLang="en-US" dirty="0">
                <a:latin typeface="Arial" panose="020B0604020202020204" pitchFamily="34" charset="0"/>
                <a:ea typeface="微软雅黑" panose="020B0503020204020204" pitchFamily="34" charset="-122"/>
              </a:rPr>
              <a:t>维护数列</a:t>
            </a:r>
          </a:p>
        </p:txBody>
      </p:sp>
      <p:sp>
        <p:nvSpPr>
          <p:cNvPr id="3" name="内容占位符 2"/>
          <p:cNvSpPr>
            <a:spLocks noGrp="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请写一个程序，要求维护一个数列，支持以下 </a:t>
            </a:r>
            <a:r>
              <a:rPr lang="en-US" altLang="zh-CN" dirty="0">
                <a:latin typeface="Arial" panose="020B0604020202020204" pitchFamily="34" charset="0"/>
                <a:ea typeface="微软雅黑" panose="020B0503020204020204" pitchFamily="34" charset="-122"/>
              </a:rPr>
              <a:t>6 </a:t>
            </a:r>
            <a:r>
              <a:rPr lang="zh-CN" altLang="en-US" dirty="0">
                <a:latin typeface="Arial" panose="020B0604020202020204" pitchFamily="34" charset="0"/>
                <a:ea typeface="微软雅黑" panose="020B0503020204020204" pitchFamily="34" charset="-122"/>
              </a:rPr>
              <a:t>种操作：（请注意，格式栏 中的下划线‘ </a:t>
            </a:r>
            <a:r>
              <a:rPr lang="en-US" altLang="zh-CN" dirty="0">
                <a:latin typeface="Arial" panose="020B0604020202020204" pitchFamily="34" charset="0"/>
                <a:ea typeface="微软雅黑" panose="020B0503020204020204" pitchFamily="34" charset="-122"/>
              </a:rPr>
              <a:t>_ ’</a:t>
            </a:r>
            <a:r>
              <a:rPr lang="zh-CN" altLang="en-US" dirty="0">
                <a:latin typeface="Arial" panose="020B0604020202020204" pitchFamily="34" charset="0"/>
                <a:ea typeface="微软雅黑" panose="020B0503020204020204" pitchFamily="34" charset="-122"/>
              </a:rPr>
              <a:t>表示实际输入文件中的空格）</a:t>
            </a:r>
          </a:p>
        </p:txBody>
      </p:sp>
      <p:pic>
        <p:nvPicPr>
          <p:cNvPr id="2052" name="Picture 4" descr="https://cdn.luogu.org/upload/pic/11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9930" y="2864914"/>
            <a:ext cx="5371883" cy="3176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p:cNvSpPr>
            <a:spLocks noGrp="1"/>
          </p:cNvSpPr>
          <p:nvPr>
            <p:ph idx="1"/>
          </p:nvPr>
        </p:nvSpPr>
        <p:spPr/>
        <p:txBody>
          <a:bodyPr>
            <a:normAutofit/>
          </a:bodyPr>
          <a:lstStyle/>
          <a:p>
            <a:r>
              <a:rPr lang="en-US" altLang="zh-CN" dirty="0">
                <a:latin typeface="Arial" panose="020B0604020202020204" pitchFamily="34" charset="0"/>
                <a:ea typeface="微软雅黑" panose="020B0503020204020204" pitchFamily="34" charset="-122"/>
              </a:rPr>
              <a:t>pushdown</a:t>
            </a:r>
            <a:r>
              <a:rPr lang="zh-CN" altLang="en-US" dirty="0">
                <a:latin typeface="Arial" panose="020B0604020202020204" pitchFamily="34" charset="0"/>
                <a:ea typeface="微软雅黑" panose="020B0503020204020204" pitchFamily="34" charset="-122"/>
              </a:rPr>
              <a:t>就维护一下区间赋值和区间翻转的标记</a:t>
            </a:r>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update</a:t>
            </a:r>
            <a:r>
              <a:rPr lang="zh-CN" altLang="en-US" dirty="0">
                <a:latin typeface="Arial" panose="020B0604020202020204" pitchFamily="34" charset="0"/>
                <a:ea typeface="微软雅黑" panose="020B0503020204020204" pitchFamily="34" charset="-122"/>
              </a:rPr>
              <a:t>就维护一下区间的最大前后缀和区间的最大子段和，然后更新就可以了</a:t>
            </a: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4456080" y="2000160"/>
              <a:ext cx="1670040" cy="732600"/>
            </p14:xfrm>
          </p:contentPart>
        </mc:Choice>
        <mc:Fallback xmlns="">
          <p:pic>
            <p:nvPicPr>
              <p:cNvPr id="4" name="墨迹 3"/>
              <p:cNvPicPr/>
              <p:nvPr/>
            </p:nvPicPr>
            <p:blipFill>
              <a:blip r:embed="rId3"/>
              <a:stretch>
                <a:fillRect/>
              </a:stretch>
            </p:blipFill>
            <p:spPr>
              <a:xfrm>
                <a:off x="4446720" y="1990800"/>
                <a:ext cx="1688760" cy="75132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rPr>
              <a:t>Luogu5482 [JLOI2011]</a:t>
            </a:r>
            <a:r>
              <a:rPr lang="zh-CN" altLang="en-US" dirty="0">
                <a:latin typeface="Arial" panose="020B0604020202020204" pitchFamily="34" charset="0"/>
                <a:ea typeface="微软雅黑" panose="020B0503020204020204" pitchFamily="34" charset="-122"/>
              </a:rPr>
              <a:t>不等式组</a:t>
            </a:r>
            <a:endParaRPr lang="en-US" altLang="zh-CN"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5603" name="内容占位符 2"/>
              <p:cNvSpPr>
                <a:spLocks noGrp="1" noChangeArrowheads="1"/>
              </p:cNvSpPr>
              <p:nvPr>
                <p:ph idx="1"/>
              </p:nvPr>
            </p:nvSpPr>
            <p:spPr/>
            <p:txBody>
              <a:bodyPr/>
              <a:lstStyle/>
              <a:p>
                <a:pPr eaLnBrk="1" hangingPunct="1"/>
                <a:r>
                  <a:rPr lang="zh-CN" altLang="en-US" dirty="0">
                    <a:latin typeface="Arial" panose="020B0604020202020204" pitchFamily="34" charset="0"/>
                    <a:ea typeface="微软雅黑" panose="020B0503020204020204" pitchFamily="34" charset="-122"/>
                  </a:rPr>
                  <a:t>你需要维护一堆不等式</a:t>
                </a:r>
                <a:endParaRPr lang="en-US" altLang="zh-CN" dirty="0">
                  <a:latin typeface="Arial" panose="020B0604020202020204" pitchFamily="34" charset="0"/>
                  <a:ea typeface="微软雅黑" panose="020B0503020204020204" pitchFamily="34" charset="-122"/>
                </a:endParaRPr>
              </a:p>
              <a:p>
                <a:pPr eaLnBrk="1" hangingPunct="1"/>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插入一个</a:t>
                </a:r>
                <a14:m>
                  <m:oMath xmlns:m="http://schemas.openxmlformats.org/officeDocument/2006/math">
                    <m:r>
                      <a:rPr lang="en-US" altLang="zh-CN" i="1" dirty="0" smtClean="0">
                        <a:latin typeface="Cambria Math" panose="02040503050406030204" pitchFamily="18" charset="0"/>
                      </a:rPr>
                      <m:t>𝑎𝑥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a:latin typeface="Cambria Math" panose="02040503050406030204" pitchFamily="18" charset="0"/>
                      </a:rPr>
                      <m:t>&gt;</m:t>
                    </m:r>
                    <m:r>
                      <a:rPr lang="en-US" altLang="zh-CN" i="1" dirty="0">
                        <a:latin typeface="Cambria Math" panose="02040503050406030204" pitchFamily="18" charset="0"/>
                      </a:rPr>
                      <m:t>𝑐</m:t>
                    </m:r>
                  </m:oMath>
                </a14:m>
                <a:r>
                  <a:rPr lang="zh-CN" altLang="en-US" dirty="0">
                    <a:latin typeface="Arial" panose="020B0604020202020204" pitchFamily="34" charset="0"/>
                    <a:ea typeface="微软雅黑" panose="020B0503020204020204" pitchFamily="34" charset="-122"/>
                  </a:rPr>
                  <a:t>的不等式</a:t>
                </a:r>
                <a:endParaRPr lang="en-US" altLang="zh-CN" dirty="0">
                  <a:latin typeface="Arial" panose="020B0604020202020204" pitchFamily="34" charset="0"/>
                  <a:ea typeface="微软雅黑" panose="020B0503020204020204" pitchFamily="34" charset="-122"/>
                </a:endParaRPr>
              </a:p>
              <a:p>
                <a:pPr eaLnBrk="1" hangingPunct="1"/>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删除第</a:t>
                </a:r>
                <a:r>
                  <a:rPr lang="en-US" altLang="zh-CN" dirty="0" err="1">
                    <a:latin typeface="Arial" panose="020B0604020202020204" pitchFamily="34" charset="0"/>
                    <a:ea typeface="微软雅黑" panose="020B0503020204020204" pitchFamily="34" charset="-122"/>
                  </a:rPr>
                  <a:t>i</a:t>
                </a:r>
                <a:r>
                  <a:rPr lang="zh-CN" altLang="en-US" dirty="0">
                    <a:latin typeface="Arial" panose="020B0604020202020204" pitchFamily="34" charset="0"/>
                    <a:ea typeface="微软雅黑" panose="020B0503020204020204" pitchFamily="34" charset="-122"/>
                  </a:rPr>
                  <a:t>个插入的</a:t>
                </a:r>
                <a:endParaRPr lang="en-US" altLang="zh-CN" dirty="0">
                  <a:latin typeface="Arial" panose="020B0604020202020204" pitchFamily="34" charset="0"/>
                  <a:ea typeface="微软雅黑" panose="020B0503020204020204" pitchFamily="34" charset="-122"/>
                </a:endParaRPr>
              </a:p>
              <a:p>
                <a:pPr eaLnBrk="1" hangingPunct="1"/>
                <a:r>
                  <a:rPr lang="en-US" altLang="zh-CN" dirty="0">
                    <a:latin typeface="Arial" panose="020B0604020202020204" pitchFamily="34" charset="0"/>
                    <a:ea typeface="微软雅黑" panose="020B0503020204020204" pitchFamily="34" charset="-122"/>
                  </a:rPr>
                  <a:t>3.</a:t>
                </a:r>
                <a:r>
                  <a:rPr lang="zh-CN" altLang="en-US" dirty="0">
                    <a:latin typeface="Arial" panose="020B0604020202020204" pitchFamily="34" charset="0"/>
                    <a:ea typeface="微软雅黑" panose="020B0503020204020204" pitchFamily="34" charset="-122"/>
                  </a:rPr>
                  <a:t>查询</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oMath>
                </a14:m>
                <a:r>
                  <a:rPr lang="zh-CN" altLang="en-US" dirty="0">
                    <a:latin typeface="Arial" panose="020B0604020202020204" pitchFamily="34" charset="0"/>
                    <a:ea typeface="微软雅黑" panose="020B0503020204020204" pitchFamily="34" charset="-122"/>
                  </a:rPr>
                  <a:t>的时候成立的不等式个数</a:t>
                </a:r>
                <a:endParaRPr lang="en-US" altLang="zh-CN" dirty="0">
                  <a:latin typeface="Arial" panose="020B0604020202020204" pitchFamily="34" charset="0"/>
                  <a:ea typeface="微软雅黑" panose="020B0503020204020204" pitchFamily="34" charset="-122"/>
                </a:endParaRPr>
              </a:p>
              <a:p>
                <a:pPr eaLnBrk="1" hangingPunct="1"/>
                <a:endParaRPr lang="zh-CN" altLang="en-US" dirty="0">
                  <a:latin typeface="Arial" panose="020B0604020202020204" pitchFamily="34" charset="0"/>
                  <a:ea typeface="微软雅黑" panose="020B0503020204020204" pitchFamily="34" charset="-122"/>
                </a:endParaRPr>
              </a:p>
            </p:txBody>
          </p:sp>
        </mc:Choice>
        <mc:Fallback xmlns="">
          <p:sp>
            <p:nvSpPr>
              <p:cNvPr id="2560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741240" y="875160"/>
              <a:ext cx="7527960" cy="5483160"/>
            </p14:xfrm>
          </p:contentPart>
        </mc:Choice>
        <mc:Fallback xmlns="">
          <p:pic>
            <p:nvPicPr>
              <p:cNvPr id="2" name="墨迹 1"/>
              <p:cNvPicPr/>
              <p:nvPr/>
            </p:nvPicPr>
            <p:blipFill>
              <a:blip r:embed="rId4"/>
              <a:stretch>
                <a:fillRect/>
              </a:stretch>
            </p:blipFill>
            <p:spPr>
              <a:xfrm>
                <a:off x="731880" y="865800"/>
                <a:ext cx="7546680" cy="550188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26627" name="内容占位符 2"/>
              <p:cNvSpPr>
                <a:spLocks noGrp="1" noChangeArrowheads="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如果</a:t>
                </a:r>
                <a:r>
                  <a:rPr lang="en-US" altLang="zh-CN" dirty="0">
                    <a:latin typeface="Arial" panose="020B0604020202020204" pitchFamily="34" charset="0"/>
                    <a:ea typeface="微软雅黑" panose="020B0503020204020204" pitchFamily="34" charset="-122"/>
                  </a:rPr>
                  <a:t>a&gt;0</a:t>
                </a:r>
                <a:r>
                  <a:rPr lang="zh-CN" altLang="en-US" dirty="0">
                    <a:latin typeface="Arial" panose="020B0604020202020204" pitchFamily="34" charset="0"/>
                    <a:ea typeface="微软雅黑" panose="020B0503020204020204" pitchFamily="34" charset="-122"/>
                  </a:rPr>
                  <a:t>：</a:t>
                </a:r>
                <a14:m>
                  <m:oMath xmlns:m="http://schemas.openxmlformats.org/officeDocument/2006/math">
                    <m:r>
                      <a:rPr lang="en-US" altLang="zh-CN" i="1" dirty="0" smtClean="0">
                        <a:latin typeface="Cambria Math" panose="02040503050406030204" pitchFamily="18" charset="0"/>
                      </a:rPr>
                      <m:t>𝑎𝑥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a:latin typeface="Cambria Math" panose="02040503050406030204" pitchFamily="18" charset="0"/>
                      </a:rPr>
                      <m:t>&gt;</m:t>
                    </m:r>
                    <m:r>
                      <a:rPr lang="en-US" altLang="zh-CN" i="1" dirty="0">
                        <a:latin typeface="Cambria Math" panose="02040503050406030204" pitchFamily="18" charset="0"/>
                      </a:rPr>
                      <m:t>𝑐</m:t>
                    </m:r>
                  </m:oMath>
                </a14:m>
                <a:r>
                  <a:rPr lang="en-US" altLang="zh-CN" dirty="0">
                    <a:latin typeface="Arial" panose="020B0604020202020204" pitchFamily="34" charset="0"/>
                    <a:ea typeface="微软雅黑" panose="020B0503020204020204" pitchFamily="34" charset="-122"/>
                  </a:rPr>
                  <a:t> </a:t>
                </a:r>
                <a:r>
                  <a:rPr lang="en-US" altLang="zh-CN" dirty="0">
                    <a:latin typeface="Arial" panose="020B0604020202020204" pitchFamily="34" charset="0"/>
                    <a:ea typeface="微软雅黑" panose="020B0503020204020204" pitchFamily="34" charset="-122"/>
                    <a:sym typeface="Wingdings" panose="05000000000000000000" pitchFamily="2" charset="2"/>
                  </a:rPr>
                  <a:t> </a:t>
                </a:r>
                <a14:m>
                  <m:oMath xmlns:m="http://schemas.openxmlformats.org/officeDocument/2006/math">
                    <m:r>
                      <a:rPr lang="en-US" altLang="zh-CN" i="1" dirty="0" smtClean="0">
                        <a:latin typeface="Cambria Math" panose="02040503050406030204" pitchFamily="18" charset="0"/>
                        <a:sym typeface="Wingdings" panose="05000000000000000000" pitchFamily="2" charset="2"/>
                      </a:rPr>
                      <m:t>𝑥</m:t>
                    </m:r>
                    <m:r>
                      <a:rPr lang="en-US" altLang="zh-CN" i="1" dirty="0" smtClean="0">
                        <a:latin typeface="Cambria Math" panose="02040503050406030204" pitchFamily="18" charset="0"/>
                        <a:sym typeface="Wingdings" panose="05000000000000000000" pitchFamily="2" charset="2"/>
                      </a:rPr>
                      <m:t> &gt;</m:t>
                    </m:r>
                    <m:f>
                      <m:fPr>
                        <m:ctrlPr>
                          <a:rPr lang="en-US" altLang="zh-CN" i="1" dirty="0" smtClean="0">
                            <a:latin typeface="Cambria Math" panose="02040503050406030204" pitchFamily="18" charset="0"/>
                            <a:sym typeface="Wingdings" panose="05000000000000000000" pitchFamily="2" charset="2"/>
                          </a:rPr>
                        </m:ctrlPr>
                      </m:fPr>
                      <m:num>
                        <m:d>
                          <m:dPr>
                            <m:ctrlPr>
                              <a:rPr lang="en-US" altLang="zh-CN" i="1" dirty="0" smtClean="0">
                                <a:latin typeface="Cambria Math" panose="02040503050406030204" pitchFamily="18" charset="0"/>
                                <a:sym typeface="Wingdings" panose="05000000000000000000" pitchFamily="2" charset="2"/>
                              </a:rPr>
                            </m:ctrlPr>
                          </m:dPr>
                          <m:e>
                            <m:r>
                              <a:rPr lang="en-US" altLang="zh-CN" i="1" dirty="0" smtClean="0">
                                <a:latin typeface="Cambria Math" panose="02040503050406030204" pitchFamily="18" charset="0"/>
                                <a:sym typeface="Wingdings" panose="05000000000000000000" pitchFamily="2" charset="2"/>
                              </a:rPr>
                              <m:t> </m:t>
                            </m:r>
                            <m:r>
                              <a:rPr lang="en-US" altLang="zh-CN" i="1" dirty="0" smtClean="0">
                                <a:latin typeface="Cambria Math" panose="02040503050406030204" pitchFamily="18" charset="0"/>
                                <a:sym typeface="Wingdings" panose="05000000000000000000" pitchFamily="2" charset="2"/>
                              </a:rPr>
                              <m:t>𝑐</m:t>
                            </m:r>
                            <m:r>
                              <a:rPr lang="en-US" altLang="zh-CN" i="1" dirty="0" smtClean="0">
                                <a:latin typeface="Cambria Math" panose="02040503050406030204" pitchFamily="18" charset="0"/>
                                <a:sym typeface="Wingdings" panose="05000000000000000000" pitchFamily="2" charset="2"/>
                              </a:rPr>
                              <m:t> – </m:t>
                            </m:r>
                            <m:r>
                              <a:rPr lang="en-US" altLang="zh-CN" i="1" dirty="0" smtClean="0">
                                <a:latin typeface="Cambria Math" panose="02040503050406030204" pitchFamily="18" charset="0"/>
                                <a:sym typeface="Wingdings" panose="05000000000000000000" pitchFamily="2" charset="2"/>
                              </a:rPr>
                              <m:t>𝑏</m:t>
                            </m:r>
                            <m:r>
                              <a:rPr lang="en-US" altLang="zh-CN" i="1" dirty="0" smtClean="0">
                                <a:latin typeface="Cambria Math" panose="02040503050406030204" pitchFamily="18" charset="0"/>
                                <a:sym typeface="Wingdings" panose="05000000000000000000" pitchFamily="2" charset="2"/>
                              </a:rPr>
                              <m:t> </m:t>
                            </m:r>
                          </m:e>
                        </m:d>
                      </m:num>
                      <m:den>
                        <m:r>
                          <a:rPr lang="en-US" altLang="zh-CN" i="1" dirty="0">
                            <a:latin typeface="Cambria Math" panose="02040503050406030204" pitchFamily="18" charset="0"/>
                            <a:sym typeface="Wingdings" panose="05000000000000000000" pitchFamily="2" charset="2"/>
                          </a:rPr>
                          <m:t>𝑎</m:t>
                        </m:r>
                      </m:den>
                    </m:f>
                  </m:oMath>
                </a14:m>
                <a:endParaRPr lang="en-US" altLang="zh-CN" dirty="0">
                  <a:latin typeface="Arial" panose="020B0604020202020204" pitchFamily="34" charset="0"/>
                  <a:ea typeface="微软雅黑" panose="020B0503020204020204" pitchFamily="34" charset="-122"/>
                  <a:sym typeface="Wingdings" panose="05000000000000000000" pitchFamily="2" charset="2"/>
                </a:endParaRPr>
              </a:p>
              <a:p>
                <a:r>
                  <a:rPr lang="zh-CN" altLang="en-US" dirty="0">
                    <a:latin typeface="Arial" panose="020B0604020202020204" pitchFamily="34" charset="0"/>
                    <a:ea typeface="微软雅黑" panose="020B0503020204020204" pitchFamily="34" charset="-122"/>
                    <a:sym typeface="Wingdings" panose="05000000000000000000" pitchFamily="2" charset="2"/>
                  </a:rPr>
                  <a:t>如果</a:t>
                </a:r>
                <a:r>
                  <a:rPr lang="en-US" altLang="zh-CN" dirty="0">
                    <a:latin typeface="Arial" panose="020B0604020202020204" pitchFamily="34" charset="0"/>
                    <a:ea typeface="微软雅黑" panose="020B0503020204020204" pitchFamily="34" charset="-122"/>
                    <a:sym typeface="Wingdings" panose="05000000000000000000" pitchFamily="2" charset="2"/>
                  </a:rPr>
                  <a:t>a&lt;0</a:t>
                </a:r>
                <a:r>
                  <a:rPr lang="zh-CN" altLang="en-US" dirty="0">
                    <a:latin typeface="Arial" panose="020B0604020202020204" pitchFamily="34" charset="0"/>
                    <a:ea typeface="微软雅黑" panose="020B0503020204020204" pitchFamily="34" charset="-122"/>
                    <a:sym typeface="Wingdings" panose="05000000000000000000" pitchFamily="2" charset="2"/>
                  </a:rPr>
                  <a:t>：</a:t>
                </a:r>
                <a14:m>
                  <m:oMath xmlns:m="http://schemas.openxmlformats.org/officeDocument/2006/math">
                    <m:r>
                      <a:rPr lang="en-US" altLang="zh-CN" i="1" dirty="0" smtClean="0">
                        <a:latin typeface="Cambria Math" panose="02040503050406030204" pitchFamily="18" charset="0"/>
                        <a:sym typeface="Wingdings" panose="05000000000000000000" pitchFamily="2" charset="2"/>
                      </a:rPr>
                      <m:t>𝑎𝑥</m:t>
                    </m:r>
                    <m:r>
                      <a:rPr lang="en-US" altLang="zh-CN" i="1" dirty="0" smtClean="0">
                        <a:latin typeface="Cambria Math" panose="02040503050406030204" pitchFamily="18" charset="0"/>
                        <a:sym typeface="Wingdings" panose="05000000000000000000" pitchFamily="2" charset="2"/>
                      </a:rPr>
                      <m:t>+</m:t>
                    </m:r>
                    <m:r>
                      <a:rPr lang="en-US" altLang="zh-CN" i="1" dirty="0" smtClean="0">
                        <a:latin typeface="Cambria Math" panose="02040503050406030204" pitchFamily="18" charset="0"/>
                        <a:sym typeface="Wingdings" panose="05000000000000000000" pitchFamily="2" charset="2"/>
                      </a:rPr>
                      <m:t>𝑏</m:t>
                    </m:r>
                    <m:r>
                      <a:rPr lang="en-US" altLang="zh-CN" i="1" dirty="0">
                        <a:latin typeface="Cambria Math" panose="02040503050406030204" pitchFamily="18" charset="0"/>
                        <a:sym typeface="Wingdings" panose="05000000000000000000" pitchFamily="2" charset="2"/>
                      </a:rPr>
                      <m:t>&gt;</m:t>
                    </m:r>
                    <m:r>
                      <a:rPr lang="en-US" altLang="zh-CN" i="1" dirty="0">
                        <a:latin typeface="Cambria Math" panose="02040503050406030204" pitchFamily="18" charset="0"/>
                        <a:sym typeface="Wingdings" panose="05000000000000000000" pitchFamily="2" charset="2"/>
                      </a:rPr>
                      <m:t>𝑐</m:t>
                    </m:r>
                    <m:r>
                      <a:rPr lang="en-US" altLang="zh-CN" i="1" dirty="0">
                        <a:latin typeface="Cambria Math" panose="02040503050406030204" pitchFamily="18" charset="0"/>
                        <a:sym typeface="Wingdings" panose="05000000000000000000" pitchFamily="2" charset="2"/>
                      </a:rPr>
                      <m:t> </m:t>
                    </m:r>
                  </m:oMath>
                </a14:m>
                <a:r>
                  <a:rPr lang="en-US" altLang="zh-CN" dirty="0">
                    <a:latin typeface="Arial" panose="020B0604020202020204" pitchFamily="34" charset="0"/>
                    <a:ea typeface="微软雅黑" panose="020B0503020204020204" pitchFamily="34" charset="-122"/>
                    <a:sym typeface="Wingdings" panose="05000000000000000000" pitchFamily="2" charset="2"/>
                  </a:rPr>
                  <a:t> </a:t>
                </a:r>
                <a14:m>
                  <m:oMath xmlns:m="http://schemas.openxmlformats.org/officeDocument/2006/math">
                    <m:r>
                      <a:rPr lang="en-US" altLang="zh-CN" i="1" dirty="0" smtClean="0">
                        <a:latin typeface="Cambria Math" panose="02040503050406030204" pitchFamily="18" charset="0"/>
                        <a:sym typeface="Wingdings" panose="05000000000000000000" pitchFamily="2" charset="2"/>
                      </a:rPr>
                      <m:t>𝑥</m:t>
                    </m:r>
                    <m:r>
                      <a:rPr lang="en-US" altLang="zh-CN" i="1" dirty="0" smtClean="0">
                        <a:latin typeface="Cambria Math" panose="02040503050406030204" pitchFamily="18" charset="0"/>
                        <a:sym typeface="Wingdings" panose="05000000000000000000" pitchFamily="2" charset="2"/>
                      </a:rPr>
                      <m:t> &lt;</m:t>
                    </m:r>
                    <m:f>
                      <m:fPr>
                        <m:ctrlPr>
                          <a:rPr lang="en-US" altLang="zh-CN" i="1" dirty="0" smtClean="0">
                            <a:latin typeface="Cambria Math" panose="02040503050406030204" pitchFamily="18" charset="0"/>
                            <a:sym typeface="Wingdings" panose="05000000000000000000" pitchFamily="2" charset="2"/>
                          </a:rPr>
                        </m:ctrlPr>
                      </m:fPr>
                      <m:num>
                        <m:d>
                          <m:dPr>
                            <m:ctrlPr>
                              <a:rPr lang="en-US" altLang="zh-CN" i="1" dirty="0" smtClean="0">
                                <a:latin typeface="Cambria Math" panose="02040503050406030204" pitchFamily="18" charset="0"/>
                                <a:sym typeface="Wingdings" panose="05000000000000000000" pitchFamily="2" charset="2"/>
                              </a:rPr>
                            </m:ctrlPr>
                          </m:dPr>
                          <m:e>
                            <m:r>
                              <a:rPr lang="en-US" altLang="zh-CN" i="1" dirty="0" smtClean="0">
                                <a:latin typeface="Cambria Math" panose="02040503050406030204" pitchFamily="18" charset="0"/>
                                <a:sym typeface="Wingdings" panose="05000000000000000000" pitchFamily="2" charset="2"/>
                              </a:rPr>
                              <m:t> </m:t>
                            </m:r>
                            <m:r>
                              <a:rPr lang="en-US" altLang="zh-CN" i="1" dirty="0" smtClean="0">
                                <a:latin typeface="Cambria Math" panose="02040503050406030204" pitchFamily="18" charset="0"/>
                                <a:sym typeface="Wingdings" panose="05000000000000000000" pitchFamily="2" charset="2"/>
                              </a:rPr>
                              <m:t>𝑐</m:t>
                            </m:r>
                            <m:r>
                              <a:rPr lang="en-US" altLang="zh-CN" i="1" dirty="0" smtClean="0">
                                <a:latin typeface="Cambria Math" panose="02040503050406030204" pitchFamily="18" charset="0"/>
                                <a:sym typeface="Wingdings" panose="05000000000000000000" pitchFamily="2" charset="2"/>
                              </a:rPr>
                              <m:t> – </m:t>
                            </m:r>
                            <m:r>
                              <a:rPr lang="en-US" altLang="zh-CN" i="1" dirty="0" smtClean="0">
                                <a:latin typeface="Cambria Math" panose="02040503050406030204" pitchFamily="18" charset="0"/>
                                <a:sym typeface="Wingdings" panose="05000000000000000000" pitchFamily="2" charset="2"/>
                              </a:rPr>
                              <m:t>𝑏</m:t>
                            </m:r>
                            <m:r>
                              <a:rPr lang="en-US" altLang="zh-CN" i="1" dirty="0" smtClean="0">
                                <a:latin typeface="Cambria Math" panose="02040503050406030204" pitchFamily="18" charset="0"/>
                                <a:sym typeface="Wingdings" panose="05000000000000000000" pitchFamily="2" charset="2"/>
                              </a:rPr>
                              <m:t> </m:t>
                            </m:r>
                          </m:e>
                        </m:d>
                      </m:num>
                      <m:den>
                        <m:r>
                          <a:rPr lang="en-US" altLang="zh-CN" b="0" i="1" dirty="0" smtClean="0">
                            <a:latin typeface="Cambria Math" panose="02040503050406030204" pitchFamily="18" charset="0"/>
                            <a:sym typeface="Wingdings" panose="05000000000000000000" pitchFamily="2" charset="2"/>
                          </a:rPr>
                          <m:t>𝑎</m:t>
                        </m:r>
                      </m:den>
                    </m:f>
                  </m:oMath>
                </a14:m>
                <a:endParaRPr lang="en-US" altLang="zh-CN" dirty="0">
                  <a:latin typeface="Arial" panose="020B0604020202020204" pitchFamily="34" charset="0"/>
                  <a:ea typeface="微软雅黑" panose="020B0503020204020204" pitchFamily="34" charset="-122"/>
                  <a:sym typeface="Wingdings" panose="05000000000000000000" pitchFamily="2" charset="2"/>
                </a:endParaRPr>
              </a:p>
              <a:p>
                <a:r>
                  <a:rPr lang="zh-CN" altLang="en-US" dirty="0">
                    <a:latin typeface="Arial" panose="020B0604020202020204" pitchFamily="34" charset="0"/>
                    <a:ea typeface="微软雅黑" panose="020B0503020204020204" pitchFamily="34" charset="-122"/>
                    <a:sym typeface="Wingdings" panose="05000000000000000000" pitchFamily="2" charset="2"/>
                  </a:rPr>
                  <a:t>如果</a:t>
                </a:r>
                <a:r>
                  <a:rPr lang="en-US" altLang="zh-CN" dirty="0">
                    <a:latin typeface="Arial" panose="020B0604020202020204" pitchFamily="34" charset="0"/>
                    <a:ea typeface="微软雅黑" panose="020B0503020204020204" pitchFamily="34" charset="-122"/>
                    <a:sym typeface="Wingdings" panose="05000000000000000000" pitchFamily="2" charset="2"/>
                  </a:rPr>
                  <a:t>a=0</a:t>
                </a:r>
                <a:r>
                  <a:rPr lang="zh-CN" altLang="en-US" dirty="0">
                    <a:latin typeface="Arial" panose="020B0604020202020204" pitchFamily="34" charset="0"/>
                    <a:ea typeface="微软雅黑" panose="020B0503020204020204" pitchFamily="34" charset="-122"/>
                    <a:sym typeface="Wingdings" panose="05000000000000000000" pitchFamily="2" charset="2"/>
                  </a:rPr>
                  <a:t>：是否成立是确定性的</a:t>
                </a:r>
                <a:endParaRPr lang="en-US" altLang="zh-CN" dirty="0">
                  <a:latin typeface="Arial" panose="020B0604020202020204" pitchFamily="34" charset="0"/>
                  <a:ea typeface="微软雅黑" panose="020B0503020204020204" pitchFamily="34" charset="-122"/>
                  <a:sym typeface="Wingdings" panose="05000000000000000000" pitchFamily="2" charset="2"/>
                </a:endParaRPr>
              </a:p>
              <a:p>
                <a:pPr eaLnBrk="1" hangingPunct="1"/>
                <a:r>
                  <a:rPr lang="zh-CN" altLang="en-US" dirty="0">
                    <a:latin typeface="Arial" panose="020B0604020202020204" pitchFamily="34" charset="0"/>
                    <a:ea typeface="微软雅黑" panose="020B0503020204020204" pitchFamily="34" charset="-122"/>
                    <a:sym typeface="Wingdings" panose="05000000000000000000" pitchFamily="2" charset="2"/>
                  </a:rPr>
                  <a:t>开个平衡树维护值（按值域开个树状数组也行）</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然后每次插入取个整</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查询直接查</a:t>
                </a:r>
                <a:r>
                  <a:rPr lang="en-US" altLang="zh-CN" dirty="0">
                    <a:latin typeface="Arial" panose="020B0604020202020204" pitchFamily="34" charset="0"/>
                    <a:ea typeface="微软雅黑" panose="020B0503020204020204" pitchFamily="34" charset="-122"/>
                  </a:rPr>
                  <a:t>rank</a:t>
                </a:r>
                <a:r>
                  <a:rPr lang="zh-CN" altLang="en-US" dirty="0">
                    <a:latin typeface="Arial" panose="020B0604020202020204" pitchFamily="34" charset="0"/>
                    <a:ea typeface="微软雅黑" panose="020B0503020204020204" pitchFamily="34" charset="-122"/>
                  </a:rPr>
                  <a:t>即可</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注意细节</a:t>
                </a:r>
              </a:p>
            </p:txBody>
          </p:sp>
        </mc:Choice>
        <mc:Fallback xmlns="">
          <p:sp>
            <p:nvSpPr>
              <p:cNvPr id="26627" name="内容占位符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5795280" y="133920"/>
              <a:ext cx="3777840" cy="3224160"/>
            </p14:xfrm>
          </p:contentPart>
        </mc:Choice>
        <mc:Fallback xmlns="">
          <p:pic>
            <p:nvPicPr>
              <p:cNvPr id="2" name="墨迹 1"/>
              <p:cNvPicPr/>
              <p:nvPr/>
            </p:nvPicPr>
            <p:blipFill>
              <a:blip r:embed="rId4"/>
              <a:stretch>
                <a:fillRect/>
              </a:stretch>
            </p:blipFill>
            <p:spPr>
              <a:xfrm>
                <a:off x="5785920" y="124560"/>
                <a:ext cx="3796560" cy="324288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rPr>
              <a:t>Luogu1471 </a:t>
            </a:r>
            <a:r>
              <a:rPr lang="zh-CN" altLang="en-US" dirty="0">
                <a:latin typeface="Arial" panose="020B0604020202020204" pitchFamily="34" charset="0"/>
                <a:ea typeface="微软雅黑" panose="020B0503020204020204" pitchFamily="34" charset="-122"/>
              </a:rPr>
              <a:t>方差</a:t>
            </a:r>
            <a:endParaRPr lang="en-US" altLang="zh-CN" dirty="0">
              <a:latin typeface="Arial" panose="020B0604020202020204" pitchFamily="34" charset="0"/>
              <a:ea typeface="微软雅黑" panose="020B0503020204020204" pitchFamily="34" charset="-122"/>
            </a:endParaRPr>
          </a:p>
        </p:txBody>
      </p:sp>
      <p:sp>
        <p:nvSpPr>
          <p:cNvPr id="90115"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rPr>
              <a:t>神犇</a:t>
            </a:r>
            <a:r>
              <a:rPr lang="en-US" altLang="zh-CN" dirty="0" err="1">
                <a:latin typeface="Arial" panose="020B0604020202020204" pitchFamily="34" charset="0"/>
                <a:ea typeface="微软雅黑" panose="020B0503020204020204" pitchFamily="34" charset="-122"/>
              </a:rPr>
              <a:t>HansBug</a:t>
            </a:r>
            <a:r>
              <a:rPr lang="zh-CN" altLang="en-US" dirty="0">
                <a:latin typeface="Arial" panose="020B0604020202020204" pitchFamily="34" charset="0"/>
                <a:ea typeface="微软雅黑" panose="020B0503020204020204" pitchFamily="34" charset="-122"/>
              </a:rPr>
              <a:t>在一本数学书里面发现了一个神奇的数列，包含</a:t>
            </a:r>
            <a:r>
              <a:rPr lang="en-US" altLang="zh-CN" dirty="0">
                <a:latin typeface="Arial" panose="020B0604020202020204" pitchFamily="34" charset="0"/>
                <a:ea typeface="微软雅黑" panose="020B0503020204020204" pitchFamily="34" charset="-122"/>
              </a:rPr>
              <a:t>N</a:t>
            </a:r>
            <a:r>
              <a:rPr lang="zh-CN" altLang="en-US" dirty="0">
                <a:latin typeface="Arial" panose="020B0604020202020204" pitchFamily="34" charset="0"/>
                <a:ea typeface="微软雅黑" panose="020B0503020204020204" pitchFamily="34" charset="-122"/>
              </a:rPr>
              <a:t>个实数。他想算算这个数列的平均数和方差。</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操作</a:t>
            </a:r>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1 x y k </a:t>
            </a:r>
            <a:r>
              <a:rPr lang="zh-CN" altLang="en-US" dirty="0">
                <a:latin typeface="Arial" panose="020B0604020202020204" pitchFamily="34" charset="0"/>
                <a:ea typeface="微软雅黑" panose="020B0503020204020204" pitchFamily="34" charset="-122"/>
              </a:rPr>
              <a:t>，表示将第</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到第</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项每项加上</a:t>
            </a:r>
            <a:r>
              <a:rPr lang="en-US" altLang="zh-CN" dirty="0">
                <a:latin typeface="Arial" panose="020B0604020202020204" pitchFamily="34" charset="0"/>
                <a:ea typeface="微软雅黑" panose="020B0503020204020204" pitchFamily="34" charset="-122"/>
              </a:rPr>
              <a:t>k</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k</a:t>
            </a:r>
            <a:r>
              <a:rPr lang="zh-CN" altLang="en-US" dirty="0">
                <a:latin typeface="Arial" panose="020B0604020202020204" pitchFamily="34" charset="0"/>
                <a:ea typeface="微软雅黑" panose="020B0503020204020204" pitchFamily="34" charset="-122"/>
              </a:rPr>
              <a:t>为一实数。</a:t>
            </a:r>
          </a:p>
          <a:p>
            <a:pPr eaLnBrk="1" hangingPunct="1"/>
            <a:r>
              <a:rPr lang="zh-CN" altLang="en-US" dirty="0">
                <a:latin typeface="Arial" panose="020B0604020202020204" pitchFamily="34" charset="0"/>
                <a:ea typeface="微软雅黑" panose="020B0503020204020204" pitchFamily="34" charset="-122"/>
              </a:rPr>
              <a:t>操作</a:t>
            </a:r>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2 x y </a:t>
            </a:r>
            <a:r>
              <a:rPr lang="zh-CN" altLang="en-US" dirty="0">
                <a:latin typeface="Arial" panose="020B0604020202020204" pitchFamily="34" charset="0"/>
                <a:ea typeface="微软雅黑" panose="020B0503020204020204" pitchFamily="34" charset="-122"/>
              </a:rPr>
              <a:t>，表示求出第</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到第</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项这一子数列的平均数。</a:t>
            </a:r>
          </a:p>
          <a:p>
            <a:pPr eaLnBrk="1" hangingPunct="1"/>
            <a:r>
              <a:rPr lang="zh-CN" altLang="en-US" dirty="0">
                <a:latin typeface="Arial" panose="020B0604020202020204" pitchFamily="34" charset="0"/>
                <a:ea typeface="微软雅黑" panose="020B0503020204020204" pitchFamily="34" charset="-122"/>
              </a:rPr>
              <a:t>操作</a:t>
            </a:r>
            <a:r>
              <a:rPr lang="en-US" altLang="zh-CN" dirty="0">
                <a:latin typeface="Arial" panose="020B0604020202020204" pitchFamily="34" charset="0"/>
                <a:ea typeface="微软雅黑" panose="020B0503020204020204" pitchFamily="34" charset="-122"/>
              </a:rPr>
              <a:t>3</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3 x y </a:t>
            </a:r>
            <a:r>
              <a:rPr lang="zh-CN" altLang="en-US" dirty="0">
                <a:latin typeface="Arial" panose="020B0604020202020204" pitchFamily="34" charset="0"/>
                <a:ea typeface="微软雅黑" panose="020B0503020204020204" pitchFamily="34" charset="-122"/>
              </a:rPr>
              <a:t>，表示求出第</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到第</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项这一子数列的方差。</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910880" y="2723400"/>
              <a:ext cx="6661800" cy="1357920"/>
            </p14:xfrm>
          </p:contentPart>
        </mc:Choice>
        <mc:Fallback xmlns="">
          <p:pic>
            <p:nvPicPr>
              <p:cNvPr id="2" name="墨迹 1"/>
              <p:cNvPicPr/>
              <p:nvPr/>
            </p:nvPicPr>
            <p:blipFill>
              <a:blip r:embed="rId3"/>
              <a:stretch>
                <a:fillRect/>
              </a:stretch>
            </p:blipFill>
            <p:spPr>
              <a:xfrm>
                <a:off x="1901520" y="2714040"/>
                <a:ext cx="6680520" cy="1376640"/>
              </a:xfrm>
              <a:prstGeom prst="rect">
                <a:avLst/>
              </a:prstGeom>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91139"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rPr>
              <a:t>可以通过维护区间和来维护区间平均数</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其实就是区间和</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区间长度</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但是方差呢？</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92163"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rPr>
              <a:t>这里直接粘一个题解里面的公式了</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方差可以通过维护平方和和和的平方来算出来</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很多这种题直接推推式子就可以维护了</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比如</a:t>
            </a:r>
            <a:r>
              <a:rPr lang="en-US" altLang="zh-CN" dirty="0">
                <a:latin typeface="Arial" panose="020B0604020202020204" pitchFamily="34" charset="0"/>
                <a:ea typeface="微软雅黑" panose="020B0503020204020204" pitchFamily="34" charset="-122"/>
              </a:rPr>
              <a:t>SDOI</a:t>
            </a:r>
            <a:r>
              <a:rPr lang="zh-CN" altLang="en-US" dirty="0">
                <a:latin typeface="Arial" panose="020B0604020202020204" pitchFamily="34" charset="0"/>
                <a:ea typeface="微软雅黑" panose="020B0503020204020204" pitchFamily="34" charset="-122"/>
              </a:rPr>
              <a:t>那个无聊的东西</a:t>
            </a:r>
          </a:p>
        </p:txBody>
      </p:sp>
      <p:pic>
        <p:nvPicPr>
          <p:cNvPr id="92164" name="Picture 2" descr="https://cdn.luogu.org/upload/pic/3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329" y="4100975"/>
            <a:ext cx="5122069"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267920" y="312480"/>
              <a:ext cx="8385480" cy="5670720"/>
            </p14:xfrm>
          </p:contentPart>
        </mc:Choice>
        <mc:Fallback xmlns="">
          <p:pic>
            <p:nvPicPr>
              <p:cNvPr id="2" name="墨迹 1"/>
              <p:cNvPicPr/>
              <p:nvPr/>
            </p:nvPicPr>
            <p:blipFill>
              <a:blip r:embed="rId4"/>
              <a:stretch>
                <a:fillRect/>
              </a:stretch>
            </p:blipFill>
            <p:spPr>
              <a:xfrm>
                <a:off x="1258560" y="303120"/>
                <a:ext cx="8404200" cy="568944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某经典问题</a:t>
            </a:r>
            <a:endParaRPr lang="en-US" altLang="zh-CN" dirty="0">
              <a:latin typeface="Arial" panose="020B0604020202020204" pitchFamily="34" charset="0"/>
              <a:ea typeface="微软雅黑" panose="020B0503020204020204" pitchFamily="34" charset="-122"/>
            </a:endParaRPr>
          </a:p>
        </p:txBody>
      </p:sp>
      <p:sp>
        <p:nvSpPr>
          <p:cNvPr id="93187" name="内容占位符 2"/>
          <p:cNvSpPr>
            <a:spLocks noGrp="1" noChangeArrowheads="1"/>
          </p:cNvSpPr>
          <p:nvPr>
            <p:ph idx="1"/>
          </p:nvPr>
        </p:nvSpPr>
        <p:spPr/>
        <p:txBody>
          <a:bodyPr/>
          <a:lstStyle/>
          <a:p>
            <a:endParaRPr lang="zh-CN" altLang="en-US" dirty="0"/>
          </a:p>
        </p:txBody>
      </p:sp>
      <p:pic>
        <p:nvPicPr>
          <p:cNvPr id="9318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432" y="2160589"/>
            <a:ext cx="7824827" cy="233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830520" y="455400"/>
              <a:ext cx="9010440" cy="5259960"/>
            </p14:xfrm>
          </p:contentPart>
        </mc:Choice>
        <mc:Fallback xmlns="">
          <p:pic>
            <p:nvPicPr>
              <p:cNvPr id="2" name="墨迹 1"/>
              <p:cNvPicPr/>
              <p:nvPr/>
            </p:nvPicPr>
            <p:blipFill>
              <a:blip r:embed="rId4"/>
              <a:stretch>
                <a:fillRect/>
              </a:stretch>
            </p:blipFill>
            <p:spPr>
              <a:xfrm>
                <a:off x="821160" y="446040"/>
                <a:ext cx="9029160" cy="527868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F134E-D9DA-4577-AE43-0643CCCA0D49}"/>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CCEB052E-E3BF-4D54-9B54-44467A915076}"/>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理清需要维护的变量数目</a:t>
            </a:r>
          </a:p>
        </p:txBody>
      </p:sp>
      <p:sp>
        <p:nvSpPr>
          <p:cNvPr id="5" name="矩形 4">
            <a:extLst>
              <a:ext uri="{FF2B5EF4-FFF2-40B4-BE49-F238E27FC236}">
                <a16:creationId xmlns:a16="http://schemas.microsoft.com/office/drawing/2014/main" id="{6A64650C-813E-4989-B68A-6BC317713FF0}"/>
              </a:ext>
            </a:extLst>
          </p:cNvPr>
          <p:cNvSpPr/>
          <p:nvPr/>
        </p:nvSpPr>
        <p:spPr>
          <a:xfrm>
            <a:off x="10373940" y="6041362"/>
            <a:ext cx="441146" cy="369332"/>
          </a:xfrm>
          <a:prstGeom prst="rect">
            <a:avLst/>
          </a:prstGeom>
        </p:spPr>
        <p:txBody>
          <a:bodyPr wrap="none">
            <a:spAutoFit/>
          </a:bodyPr>
          <a:lstStyle/>
          <a:p>
            <a:r>
              <a:rPr lang="zh-CN" altLang="en-US" dirty="0">
                <a:latin typeface="Arial" panose="020B0604020202020204" pitchFamily="34" charset="0"/>
                <a:ea typeface="微软雅黑" panose="020B0503020204020204" pitchFamily="34" charset="-122"/>
              </a:rPr>
              <a:t>15</a:t>
            </a: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1678680" y="803520"/>
              <a:ext cx="10341000" cy="5054760"/>
            </p14:xfrm>
          </p:contentPart>
        </mc:Choice>
        <mc:Fallback xmlns="">
          <p:pic>
            <p:nvPicPr>
              <p:cNvPr id="4" name="墨迹 3"/>
              <p:cNvPicPr/>
              <p:nvPr/>
            </p:nvPicPr>
            <p:blipFill>
              <a:blip r:embed="rId3"/>
              <a:stretch>
                <a:fillRect/>
              </a:stretch>
            </p:blipFill>
            <p:spPr>
              <a:xfrm>
                <a:off x="1669320" y="794160"/>
                <a:ext cx="10359720" cy="5073480"/>
              </a:xfrm>
              <a:prstGeom prst="rect">
                <a:avLst/>
              </a:prstGeom>
            </p:spPr>
          </p:pic>
        </mc:Fallback>
      </mc:AlternateContent>
    </p:spTree>
    <p:extLst>
      <p:ext uri="{BB962C8B-B14F-4D97-AF65-F5344CB8AC3E}">
        <p14:creationId xmlns:p14="http://schemas.microsoft.com/office/powerpoint/2010/main" val="3788083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94211" name="内容占位符 2"/>
          <p:cNvSpPr>
            <a:spLocks noGrp="1" noChangeArrowheads="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假设</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节点的儿子为</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和</a:t>
            </a:r>
            <a:r>
              <a:rPr lang="en-US" altLang="zh-CN" dirty="0">
                <a:latin typeface="Arial" panose="020B0604020202020204" pitchFamily="34" charset="0"/>
                <a:ea typeface="微软雅黑" panose="020B0503020204020204" pitchFamily="34" charset="-122"/>
              </a:rPr>
              <a:t>z</a:t>
            </a:r>
          </a:p>
          <a:p>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相邻两数乘积的和为：</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相邻两数乘积的和</a:t>
            </a:r>
            <a:r>
              <a:rPr lang="en-US" altLang="zh-CN" dirty="0">
                <a:latin typeface="Arial" panose="020B0604020202020204" pitchFamily="34" charset="0"/>
                <a:ea typeface="微软雅黑" panose="020B0503020204020204" pitchFamily="34" charset="-122"/>
              </a:rPr>
              <a:t>+z</a:t>
            </a:r>
            <a:r>
              <a:rPr lang="zh-CN" altLang="en-US" dirty="0">
                <a:latin typeface="Arial" panose="020B0604020202020204" pitchFamily="34" charset="0"/>
                <a:ea typeface="微软雅黑" panose="020B0503020204020204" pitchFamily="34" charset="-122"/>
              </a:rPr>
              <a:t>相邻两数乘积的和</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最右边的数*</a:t>
            </a:r>
            <a:r>
              <a:rPr lang="en-US" altLang="zh-CN" dirty="0">
                <a:latin typeface="Arial" panose="020B0604020202020204" pitchFamily="34" charset="0"/>
                <a:ea typeface="微软雅黑" panose="020B0503020204020204" pitchFamily="34" charset="-122"/>
              </a:rPr>
              <a:t>z</a:t>
            </a:r>
            <a:r>
              <a:rPr lang="zh-CN" altLang="en-US" dirty="0">
                <a:latin typeface="Arial" panose="020B0604020202020204" pitchFamily="34" charset="0"/>
                <a:ea typeface="微软雅黑" panose="020B0503020204020204" pitchFamily="34" charset="-122"/>
              </a:rPr>
              <a:t>最左边的数</a:t>
            </a:r>
            <a:endParaRPr lang="en-US" altLang="zh-CN"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95235" name="内容占位符 2"/>
          <p:cNvSpPr>
            <a:spLocks noGrp="1" noChangeArrowheads="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假设</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节点的儿子为</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和</a:t>
            </a:r>
            <a:r>
              <a:rPr lang="en-US" altLang="zh-CN" dirty="0">
                <a:latin typeface="Arial" panose="020B0604020202020204" pitchFamily="34" charset="0"/>
                <a:ea typeface="微软雅黑" panose="020B0503020204020204" pitchFamily="34" charset="-122"/>
              </a:rPr>
              <a:t>z</a:t>
            </a:r>
          </a:p>
          <a:p>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任意两数乘积的和为：</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任意两数乘积的和</a:t>
            </a:r>
            <a:r>
              <a:rPr lang="en-US" altLang="zh-CN" dirty="0">
                <a:latin typeface="Arial" panose="020B0604020202020204" pitchFamily="34" charset="0"/>
                <a:ea typeface="微软雅黑" panose="020B0503020204020204" pitchFamily="34" charset="-122"/>
              </a:rPr>
              <a:t>+ z</a:t>
            </a:r>
            <a:r>
              <a:rPr lang="zh-CN" altLang="en-US" dirty="0">
                <a:latin typeface="Arial" panose="020B0604020202020204" pitchFamily="34" charset="0"/>
                <a:ea typeface="微软雅黑" panose="020B0503020204020204" pitchFamily="34" charset="-122"/>
              </a:rPr>
              <a:t>任意两数乘积的和</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的和*</a:t>
            </a:r>
            <a:r>
              <a:rPr lang="en-US" altLang="zh-CN" dirty="0">
                <a:latin typeface="Arial" panose="020B0604020202020204" pitchFamily="34" charset="0"/>
                <a:ea typeface="微软雅黑" panose="020B0503020204020204" pitchFamily="34" charset="-122"/>
              </a:rPr>
              <a:t>z</a:t>
            </a:r>
            <a:r>
              <a:rPr lang="zh-CN" altLang="en-US" dirty="0">
                <a:latin typeface="Arial" panose="020B0604020202020204" pitchFamily="34" charset="0"/>
                <a:ea typeface="微软雅黑" panose="020B0503020204020204" pitchFamily="34" charset="-122"/>
              </a:rPr>
              <a:t>的和</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然后直接维护即可。。。</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p:txBody>
          <a:bodyPr>
            <a:normAutofit/>
          </a:bodyPr>
          <a:lstStyle/>
          <a:p>
            <a:r>
              <a:rPr lang="en-US" altLang="zh-CN" dirty="0">
                <a:latin typeface="Arial" panose="020B0604020202020204" pitchFamily="34" charset="0"/>
                <a:ea typeface="微软雅黑" panose="020B0503020204020204" pitchFamily="34" charset="-122"/>
              </a:rPr>
              <a:t>Luogu4198 </a:t>
            </a:r>
            <a:r>
              <a:rPr lang="en-US" altLang="zh-CN" dirty="0" err="1">
                <a:latin typeface="Arial" panose="020B0604020202020204" pitchFamily="34" charset="0"/>
                <a:ea typeface="微软雅黑" panose="020B0503020204020204" pitchFamily="34" charset="-122"/>
              </a:rPr>
              <a:t>楼房重建</a:t>
            </a:r>
            <a:endParaRPr lang="en-US" altLang="zh-CN"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64515" name="内容占位符 2"/>
              <p:cNvSpPr>
                <a:spLocks noGrp="1" noChangeArrowheads="1"/>
              </p:cNvSpPr>
              <p:nvPr>
                <p:ph idx="1"/>
              </p:nvPr>
            </p:nvSpPr>
            <p:spPr/>
            <p:txBody>
              <a:bodyPr/>
              <a:lstStyle/>
              <a:p>
                <a:pPr eaLnBrk="1" hangingPunct="1"/>
                <a:r>
                  <a:rPr lang="zh-CN" altLang="en-US" dirty="0">
                    <a:latin typeface="Arial" panose="020B0604020202020204" pitchFamily="34" charset="0"/>
                    <a:ea typeface="微软雅黑" panose="020B0503020204020204" pitchFamily="34" charset="-122"/>
                  </a:rPr>
                  <a:t>有一排楼，每次把一个位置的楼的高度修改为</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，每次输出可以从最左边看到的楼个数</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形式化来说，给一个序列</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，每次修改一个位置的值，查询有多少个位置</a:t>
                </a:r>
                <a:r>
                  <a:rPr lang="en-US" altLang="zh-CN" dirty="0" err="1">
                    <a:latin typeface="Arial" panose="020B0604020202020204" pitchFamily="34" charset="0"/>
                    <a:ea typeface="微软雅黑" panose="020B0503020204020204" pitchFamily="34" charset="-122"/>
                  </a:rPr>
                  <a:t>i</a:t>
                </a:r>
                <a:r>
                  <a:rPr lang="zh-CN" altLang="en-US" dirty="0">
                    <a:latin typeface="Arial" panose="020B0604020202020204" pitchFamily="34" charset="0"/>
                    <a:ea typeface="微软雅黑" panose="020B0503020204020204" pitchFamily="34" charset="-122"/>
                  </a:rPr>
                  <a:t>满足</a:t>
                </a:r>
                <a:r>
                  <a:rPr lang="en-US" altLang="zh-CN" dirty="0">
                    <a:latin typeface="Arial" panose="020B0604020202020204" pitchFamily="34" charset="0"/>
                    <a:ea typeface="微软雅黑" panose="020B0503020204020204" pitchFamily="34" charset="-122"/>
                  </a:rPr>
                  <a:t>[1,i-1]</a:t>
                </a:r>
                <a:r>
                  <a:rPr lang="zh-CN" altLang="en-US" dirty="0">
                    <a:latin typeface="Arial" panose="020B0604020202020204" pitchFamily="34" charset="0"/>
                    <a:ea typeface="微软雅黑" panose="020B0503020204020204" pitchFamily="34" charset="-122"/>
                  </a:rPr>
                  <a:t>里的所有</a:t>
                </a:r>
                <a:r>
                  <a:rPr lang="en-US" altLang="zh-CN" dirty="0">
                    <a:latin typeface="Arial" panose="020B0604020202020204" pitchFamily="34" charset="0"/>
                    <a:ea typeface="微软雅黑" panose="020B0503020204020204" pitchFamily="34" charset="-122"/>
                  </a:rPr>
                  <a:t>j</a:t>
                </a:r>
                <a:r>
                  <a:rPr lang="zh-CN" altLang="en-US" dirty="0">
                    <a:latin typeface="Arial" panose="020B0604020202020204" pitchFamily="34" charset="0"/>
                    <a:ea typeface="微软雅黑" panose="020B0503020204020204" pitchFamily="34" charset="-122"/>
                  </a:rPr>
                  <a:t>，都有</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m:t>
                    </m:r>
                  </m:oMath>
                </a14:m>
                <a:endParaRPr lang="zh-CN" altLang="en-US" dirty="0">
                  <a:latin typeface="Arial" panose="020B0604020202020204" pitchFamily="34" charset="0"/>
                  <a:ea typeface="微软雅黑" panose="020B0503020204020204" pitchFamily="34" charset="-122"/>
                </a:endParaRPr>
              </a:p>
            </p:txBody>
          </p:sp>
        </mc:Choice>
        <mc:Fallback xmlns="">
          <p:sp>
            <p:nvSpPr>
              <p:cNvPr id="64515"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2937960" y="151920"/>
              <a:ext cx="6269040" cy="6277680"/>
            </p14:xfrm>
          </p:contentPart>
        </mc:Choice>
        <mc:Fallback xmlns="">
          <p:pic>
            <p:nvPicPr>
              <p:cNvPr id="2" name="墨迹 1"/>
              <p:cNvPicPr/>
              <p:nvPr/>
            </p:nvPicPr>
            <p:blipFill>
              <a:blip r:embed="rId4"/>
              <a:stretch>
                <a:fillRect/>
              </a:stretch>
            </p:blipFill>
            <p:spPr>
              <a:xfrm>
                <a:off x="2928600" y="142560"/>
                <a:ext cx="6287760" cy="6296400"/>
              </a:xfrm>
              <a:prstGeom prst="rect">
                <a:avLst/>
              </a:prstGeom>
            </p:spPr>
          </p:pic>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1</a:t>
            </a:r>
            <a:endParaRPr lang="zh-CN" altLang="en-US" dirty="0">
              <a:latin typeface="Arial" panose="020B0604020202020204" pitchFamily="34" charset="0"/>
              <a:ea typeface="微软雅黑" panose="020B0503020204020204" pitchFamily="34" charset="-122"/>
            </a:endParaRPr>
          </a:p>
        </p:txBody>
      </p:sp>
      <p:sp>
        <p:nvSpPr>
          <p:cNvPr id="65539"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rPr>
              <a:t>发现一个楼房能被看到可以等价于它的斜率比之前的任何一个都大</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所以说我们这里可以直接维护斜率，而不用管楼的高度</a:t>
            </a:r>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问题转化为：</a:t>
            </a:r>
            <a:endParaRPr lang="en-US" altLang="zh-CN" dirty="0">
              <a:latin typeface="Arial" panose="020B0604020202020204" pitchFamily="34" charset="0"/>
              <a:ea typeface="微软雅黑" panose="020B0503020204020204" pitchFamily="34" charset="-122"/>
            </a:endParaRPr>
          </a:p>
          <a:p>
            <a:pPr eaLnBrk="1" hangingPunct="1"/>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单点修改</a:t>
            </a:r>
            <a:endParaRPr lang="en-US" altLang="zh-CN" dirty="0">
              <a:latin typeface="Arial" panose="020B0604020202020204" pitchFamily="34" charset="0"/>
              <a:ea typeface="微软雅黑" panose="020B0503020204020204" pitchFamily="34" charset="-122"/>
            </a:endParaRPr>
          </a:p>
          <a:p>
            <a:pPr eaLnBrk="1" hangingPunct="1"/>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查询全局有多少位置是前缀最大值</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946440" y="2625480"/>
              <a:ext cx="3786480" cy="1759320"/>
            </p14:xfrm>
          </p:contentPart>
        </mc:Choice>
        <mc:Fallback xmlns="">
          <p:pic>
            <p:nvPicPr>
              <p:cNvPr id="2" name="墨迹 1"/>
              <p:cNvPicPr/>
              <p:nvPr/>
            </p:nvPicPr>
            <p:blipFill>
              <a:blip r:embed="rId3"/>
              <a:stretch>
                <a:fillRect/>
              </a:stretch>
            </p:blipFill>
            <p:spPr>
              <a:xfrm>
                <a:off x="937080" y="2616120"/>
                <a:ext cx="3805200" cy="1778040"/>
              </a:xfrm>
              <a:prstGeom prst="rect">
                <a:avLst/>
              </a:prstGeom>
            </p:spPr>
          </p:pic>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1</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66563" name="内容占位符 2"/>
              <p:cNvSpPr>
                <a:spLocks noGrp="1"/>
              </p:cNvSpPr>
              <p:nvPr>
                <p:ph idx="1"/>
              </p:nvPr>
            </p:nvSpPr>
            <p:spPr/>
            <p:txBody>
              <a:bodyPr/>
              <a:lstStyle/>
              <a:p>
                <a:pPr eaLnBrk="1" hangingPunct="1"/>
                <a:r>
                  <a:rPr lang="zh-CN" altLang="en-US" dirty="0">
                    <a:latin typeface="Arial" panose="020B0604020202020204" pitchFamily="34" charset="0"/>
                    <a:ea typeface="微软雅黑" panose="020B0503020204020204" pitchFamily="34" charset="-122"/>
                  </a:rPr>
                  <a:t>可以试试分块维护</a:t>
                </a:r>
              </a:p>
              <a:p>
                <a:r>
                  <a:rPr lang="zh-CN" altLang="zh-CN" dirty="0">
                    <a:latin typeface="Arial" panose="020B0604020202020204" pitchFamily="34" charset="0"/>
                    <a:ea typeface="微软雅黑" panose="020B0503020204020204" pitchFamily="34" charset="-122"/>
                  </a:rPr>
                  <a:t>复杂度好像是</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err="1">
                            <a:latin typeface="Cambria Math" panose="02040503050406030204" pitchFamily="18" charset="0"/>
                          </a:rPr>
                          <m:t>𝑛</m:t>
                        </m:r>
                        <m:rad>
                          <m:radPr>
                            <m:degHide m:val="on"/>
                            <m:ctrlPr>
                              <a:rPr lang="en-US" altLang="zh-CN" b="0" i="1" dirty="0" smtClean="0">
                                <a:latin typeface="Cambria Math" panose="02040503050406030204" pitchFamily="18" charset="0"/>
                              </a:rPr>
                            </m:ctrlPr>
                          </m:radPr>
                          <m:deg/>
                          <m:e>
                            <m:r>
                              <a:rPr lang="en-US" altLang="zh-CN" i="1" dirty="0">
                                <a:latin typeface="Cambria Math" panose="02040503050406030204" pitchFamily="18" charset="0"/>
                              </a:rPr>
                              <m:t>𝑛𝑙𝑜𝑔𝑛</m:t>
                            </m:r>
                          </m:e>
                        </m:rad>
                      </m:e>
                    </m:d>
                  </m:oMath>
                </a14:m>
                <a:r>
                  <a:rPr lang="zh-CN" altLang="en-US" dirty="0">
                    <a:latin typeface="Arial" panose="020B0604020202020204" pitchFamily="34" charset="0"/>
                    <a:ea typeface="微软雅黑" panose="020B0503020204020204" pitchFamily="34" charset="-122"/>
                  </a:rPr>
                  <a:t>的</a:t>
                </a:r>
              </a:p>
              <a:p>
                <a:pPr eaLnBrk="1" hangingPunct="1"/>
                <a:r>
                  <a:rPr lang="zh-CN" altLang="en-US" dirty="0">
                    <a:latin typeface="Arial" panose="020B0604020202020204" pitchFamily="34" charset="0"/>
                    <a:ea typeface="微软雅黑" panose="020B0503020204020204" pitchFamily="34" charset="-122"/>
                  </a:rPr>
                  <a:t>这里不仔细讲了</a:t>
                </a:r>
              </a:p>
              <a:p>
                <a:endParaRPr lang="zh-CN" altLang="en-US" dirty="0">
                  <a:latin typeface="Arial" panose="020B0604020202020204" pitchFamily="34" charset="0"/>
                  <a:ea typeface="微软雅黑" panose="020B0503020204020204" pitchFamily="34" charset="-122"/>
                </a:endParaRPr>
              </a:p>
            </p:txBody>
          </p:sp>
        </mc:Choice>
        <mc:Fallback xmlns="">
          <p:sp>
            <p:nvSpPr>
              <p:cNvPr id="6656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3000240" y="535680"/>
              <a:ext cx="6063840" cy="3581280"/>
            </p14:xfrm>
          </p:contentPart>
        </mc:Choice>
        <mc:Fallback xmlns="">
          <p:pic>
            <p:nvPicPr>
              <p:cNvPr id="2" name="墨迹 1"/>
              <p:cNvPicPr/>
              <p:nvPr/>
            </p:nvPicPr>
            <p:blipFill>
              <a:blip r:embed="rId4"/>
              <a:stretch>
                <a:fillRect/>
              </a:stretch>
            </p:blipFill>
            <p:spPr>
              <a:xfrm>
                <a:off x="2990880" y="526320"/>
                <a:ext cx="6082560" cy="360000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2</a:t>
            </a:r>
            <a:endParaRPr lang="zh-CN" altLang="en-US" dirty="0">
              <a:latin typeface="Arial" panose="020B0604020202020204" pitchFamily="34" charset="0"/>
              <a:ea typeface="微软雅黑" panose="020B0503020204020204" pitchFamily="34" charset="-122"/>
            </a:endParaRPr>
          </a:p>
        </p:txBody>
      </p:sp>
      <p:sp>
        <p:nvSpPr>
          <p:cNvPr id="67587"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rPr>
              <a:t>考虑用线段树维护</a:t>
            </a:r>
          </a:p>
          <a:p>
            <a:pPr eaLnBrk="1" hangingPunct="1"/>
            <a:r>
              <a:rPr lang="zh-CN" altLang="en-US" dirty="0">
                <a:latin typeface="Arial" panose="020B0604020202020204" pitchFamily="34" charset="0"/>
                <a:ea typeface="微软雅黑" panose="020B0503020204020204" pitchFamily="34" charset="-122"/>
              </a:rPr>
              <a:t>对于线段树每个结点维护两个值：ans和max，ans表示</a:t>
            </a:r>
            <a:r>
              <a:rPr lang="zh-CN" altLang="en-US" dirty="0">
                <a:solidFill>
                  <a:srgbClr val="FF0000"/>
                </a:solidFill>
                <a:latin typeface="Arial" panose="020B0604020202020204" pitchFamily="34" charset="0"/>
                <a:ea typeface="微软雅黑" panose="020B0503020204020204" pitchFamily="34" charset="-122"/>
              </a:rPr>
              <a:t>只考虑这个区间内的</a:t>
            </a:r>
            <a:r>
              <a:rPr lang="zh-CN" altLang="en-US" dirty="0">
                <a:latin typeface="Arial" panose="020B0604020202020204" pitchFamily="34" charset="0"/>
                <a:ea typeface="微软雅黑" panose="020B0503020204020204" pitchFamily="34" charset="-122"/>
              </a:rPr>
              <a:t>可以被看到的楼房，max表示这个区间的最大楼房斜率。</a:t>
            </a:r>
          </a:p>
          <a:p>
            <a:pPr eaLnBrk="1" hangingPunct="1"/>
            <a:r>
              <a:rPr lang="zh-CN" altLang="en-US" dirty="0">
                <a:latin typeface="Arial" panose="020B0604020202020204" pitchFamily="34" charset="0"/>
                <a:ea typeface="微软雅黑" panose="020B0503020204020204" pitchFamily="34" charset="-122"/>
              </a:rPr>
              <a:t>如何合并区间？</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3911040" y="312480"/>
              <a:ext cx="3581280" cy="2652480"/>
            </p14:xfrm>
          </p:contentPart>
        </mc:Choice>
        <mc:Fallback xmlns="">
          <p:pic>
            <p:nvPicPr>
              <p:cNvPr id="2" name="墨迹 1"/>
              <p:cNvPicPr/>
              <p:nvPr/>
            </p:nvPicPr>
            <p:blipFill>
              <a:blip r:embed="rId3"/>
              <a:stretch>
                <a:fillRect/>
              </a:stretch>
            </p:blipFill>
            <p:spPr>
              <a:xfrm>
                <a:off x="3901680" y="303120"/>
                <a:ext cx="3600000" cy="2671200"/>
              </a:xfrm>
              <a:prstGeom prst="rect">
                <a:avLst/>
              </a:prstGeom>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2</a:t>
            </a:r>
          </a:p>
        </p:txBody>
      </p:sp>
      <p:sp>
        <p:nvSpPr>
          <p:cNvPr id="68611" name="内容占位符 2"/>
          <p:cNvSpPr>
            <a:spLocks noGrp="1" noChangeArrowheads="1"/>
          </p:cNvSpPr>
          <p:nvPr>
            <p:ph idx="1"/>
          </p:nvPr>
        </p:nvSpPr>
        <p:spPr/>
        <p:txBody>
          <a:bodyPr/>
          <a:lstStyle/>
          <a:p>
            <a:pPr eaLnBrk="1" hangingPunct="1"/>
            <a:r>
              <a:rPr lang="zh-CN" altLang="en-US" dirty="0">
                <a:latin typeface="Arial" panose="020B0604020202020204" pitchFamily="34" charset="0"/>
                <a:ea typeface="微软雅黑" panose="020B0503020204020204" pitchFamily="34" charset="-122"/>
              </a:rPr>
              <a:t>合并左右区间的时候：</a:t>
            </a:r>
          </a:p>
          <a:p>
            <a:pPr eaLnBrk="1" hangingPunct="1"/>
            <a:r>
              <a:rPr lang="zh-CN" altLang="en-US" dirty="0">
                <a:latin typeface="Arial" panose="020B0604020202020204" pitchFamily="34" charset="0"/>
                <a:ea typeface="微软雅黑" panose="020B0503020204020204" pitchFamily="34" charset="-122"/>
              </a:rPr>
              <a:t>显然左区间的答案不会变化</a:t>
            </a:r>
          </a:p>
          <a:p>
            <a:pPr eaLnBrk="1" hangingPunct="1"/>
            <a:r>
              <a:rPr lang="zh-CN" altLang="en-US" dirty="0">
                <a:latin typeface="Arial" panose="020B0604020202020204" pitchFamily="34" charset="0"/>
                <a:ea typeface="微软雅黑" panose="020B0503020204020204" pitchFamily="34" charset="-122"/>
              </a:rPr>
              <a:t>问题就是考虑右区间有多少个楼房在左区间的约束条件下仍然可以被看到</a:t>
            </a:r>
          </a:p>
          <a:p>
            <a:pPr eaLnBrk="1" hangingPunct="1"/>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973440" y="223200"/>
              <a:ext cx="8599680" cy="4054320"/>
            </p14:xfrm>
          </p:contentPart>
        </mc:Choice>
        <mc:Fallback xmlns="">
          <p:pic>
            <p:nvPicPr>
              <p:cNvPr id="2" name="墨迹 1"/>
              <p:cNvPicPr/>
              <p:nvPr/>
            </p:nvPicPr>
            <p:blipFill>
              <a:blip r:embed="rId3"/>
              <a:stretch>
                <a:fillRect/>
              </a:stretch>
            </p:blipFill>
            <p:spPr>
              <a:xfrm>
                <a:off x="964080" y="213840"/>
                <a:ext cx="8618400" cy="4073040"/>
              </a:xfrm>
              <a:prstGeom prst="rect">
                <a:avLst/>
              </a:prstGeom>
            </p:spPr>
          </p:pic>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2</a:t>
            </a:r>
            <a:endParaRPr lang="zh-CN" altLang="en-US" dirty="0">
              <a:latin typeface="Arial" panose="020B0604020202020204" pitchFamily="34" charset="0"/>
              <a:ea typeface="微软雅黑" panose="020B0503020204020204" pitchFamily="34" charset="-122"/>
            </a:endParaRPr>
          </a:p>
        </p:txBody>
      </p:sp>
      <p:sp>
        <p:nvSpPr>
          <p:cNvPr id="69635" name="内容占位符 2"/>
          <p:cNvSpPr>
            <a:spLocks noGrp="1" noChangeArrowheads="1"/>
          </p:cNvSpPr>
          <p:nvPr>
            <p:ph idx="1"/>
          </p:nvPr>
        </p:nvSpPr>
        <p:spPr/>
        <p:txBody>
          <a:bodyPr/>
          <a:lstStyle/>
          <a:p>
            <a:pPr eaLnBrk="1" hangingPunct="1"/>
            <a:r>
              <a:rPr lang="zh-CN" altLang="en-US" dirty="0">
                <a:latin typeface="Arial" panose="020B0604020202020204" pitchFamily="34" charset="0"/>
                <a:ea typeface="微软雅黑" panose="020B0503020204020204" pitchFamily="34" charset="-122"/>
                <a:sym typeface="宋体" panose="02010600030101010101" pitchFamily="2" charset="-122"/>
              </a:rPr>
              <a:t>如果右区间最大值都小于等于左区间最大值，那么右区间就没有贡献了，相当于是被整个挡住了。</a:t>
            </a:r>
            <a:endParaRPr lang="zh-CN" altLang="en-US" dirty="0">
              <a:latin typeface="Arial" panose="020B0604020202020204" pitchFamily="34" charset="0"/>
              <a:ea typeface="微软雅黑" panose="020B0503020204020204" pitchFamily="34" charset="-122"/>
            </a:endParaRPr>
          </a:p>
          <a:p>
            <a:pPr eaLnBrk="1" hangingPunct="1"/>
            <a:endParaRPr lang="zh-CN" altLang="en-US" dirty="0">
              <a:latin typeface="Arial" panose="020B0604020202020204" pitchFamily="34" charset="0"/>
              <a:ea typeface="微软雅黑" panose="020B0503020204020204" pitchFamily="34" charset="-122"/>
            </a:endParaRPr>
          </a:p>
        </p:txBody>
      </p:sp>
      <p:graphicFrame>
        <p:nvGraphicFramePr>
          <p:cNvPr id="69636" name="对象 3"/>
          <p:cNvGraphicFramePr/>
          <p:nvPr>
            <p:extLst>
              <p:ext uri="{D42A27DB-BD31-4B8C-83A1-F6EECF244321}">
                <p14:modId xmlns:p14="http://schemas.microsoft.com/office/powerpoint/2010/main" val="2771678389"/>
              </p:ext>
            </p:extLst>
          </p:nvPr>
        </p:nvGraphicFramePr>
        <p:xfrm>
          <a:off x="3251685" y="3275044"/>
          <a:ext cx="3935016" cy="2658665"/>
        </p:xfrm>
        <a:graphic>
          <a:graphicData uri="http://schemas.openxmlformats.org/presentationml/2006/ole">
            <mc:AlternateContent xmlns:mc="http://schemas.openxmlformats.org/markup-compatibility/2006">
              <mc:Choice xmlns:v="urn:schemas-microsoft-com:vml" Requires="v">
                <p:oleObj spid="_x0000_s2054" r:id="rId3" imgW="4257675" imgH="2876550" progId="Paint.Picture">
                  <p:embed/>
                </p:oleObj>
              </mc:Choice>
              <mc:Fallback>
                <p:oleObj r:id="rId3" imgW="4257675" imgH="2876550" progId="Paint.Picture">
                  <p:embed/>
                  <p:pic>
                    <p:nvPicPr>
                      <p:cNvPr id="69636" name="对象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685" y="3275044"/>
                        <a:ext cx="3935016" cy="265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2" name="墨迹 1"/>
              <p14:cNvContentPartPr/>
              <p14:nvPr/>
            </p14:nvContentPartPr>
            <p14:xfrm>
              <a:off x="3759480" y="3616560"/>
              <a:ext cx="2554200" cy="277200"/>
            </p14:xfrm>
          </p:contentPart>
        </mc:Choice>
        <mc:Fallback xmlns="">
          <p:pic>
            <p:nvPicPr>
              <p:cNvPr id="2" name="墨迹 1"/>
              <p:cNvPicPr/>
              <p:nvPr/>
            </p:nvPicPr>
            <p:blipFill>
              <a:blip r:embed="rId6"/>
              <a:stretch>
                <a:fillRect/>
              </a:stretch>
            </p:blipFill>
            <p:spPr>
              <a:xfrm>
                <a:off x="3750120" y="3607200"/>
                <a:ext cx="2572920" cy="295920"/>
              </a:xfrm>
              <a:prstGeom prst="rect">
                <a:avLst/>
              </a:prstGeom>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p:txBody>
          <a:bodyPr>
            <a:normAutofit/>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2</a:t>
            </a:r>
            <a:endParaRPr lang="zh-CN" altLang="en-US" dirty="0">
              <a:latin typeface="Arial" panose="020B0604020202020204" pitchFamily="34" charset="0"/>
              <a:ea typeface="微软雅黑" panose="020B0503020204020204" pitchFamily="34" charset="-122"/>
            </a:endParaRPr>
          </a:p>
        </p:txBody>
      </p:sp>
      <p:sp>
        <p:nvSpPr>
          <p:cNvPr id="70659" name="内容占位符 2"/>
          <p:cNvSpPr>
            <a:spLocks noGrp="1" noChangeArrowheads="1"/>
          </p:cNvSpPr>
          <p:nvPr>
            <p:ph idx="1"/>
          </p:nvPr>
        </p:nvSpPr>
        <p:spPr/>
        <p:txBody>
          <a:bodyPr/>
          <a:lstStyle/>
          <a:p>
            <a:pPr eaLnBrk="1" hangingPunct="1"/>
            <a:r>
              <a:rPr lang="zh-CN" altLang="en-US" dirty="0">
                <a:latin typeface="Arial" panose="020B0604020202020204" pitchFamily="34" charset="0"/>
                <a:ea typeface="微软雅黑" panose="020B0503020204020204" pitchFamily="34" charset="-122"/>
                <a:sym typeface="宋体" panose="02010600030101010101" pitchFamily="2" charset="-122"/>
              </a:rPr>
              <a:t>如果右区间最大值大于左区间最大值</a:t>
            </a:r>
          </a:p>
          <a:p>
            <a:pPr eaLnBrk="1" hangingPunct="1"/>
            <a:r>
              <a:rPr lang="zh-CN" altLang="en-US" dirty="0">
                <a:latin typeface="Arial" panose="020B0604020202020204" pitchFamily="34" charset="0"/>
                <a:ea typeface="微软雅黑" panose="020B0503020204020204" pitchFamily="34" charset="-122"/>
              </a:rPr>
              <a:t>考虑右区间的两个子区间：左子区间、右子区间</a:t>
            </a:r>
          </a:p>
          <a:p>
            <a:pPr eaLnBrk="1" hangingPunct="1"/>
            <a:endParaRPr lang="zh-CN" altLang="en-US"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2</a:t>
            </a:r>
          </a:p>
        </p:txBody>
      </p:sp>
      <p:sp>
        <p:nvSpPr>
          <p:cNvPr id="71683" name="内容占位符 2"/>
          <p:cNvSpPr>
            <a:spLocks noGrp="1" noChangeArrowheads="1"/>
          </p:cNvSpPr>
          <p:nvPr>
            <p:ph idx="1"/>
          </p:nvPr>
        </p:nvSpPr>
        <p:spPr/>
        <p:txBody>
          <a:bodyPr>
            <a:normAutofit/>
          </a:bodyPr>
          <a:lstStyle/>
          <a:p>
            <a:pPr eaLnBrk="1" hangingPunct="1"/>
            <a:r>
              <a:rPr lang="zh-CN" altLang="en-US" sz="2400" dirty="0">
                <a:latin typeface="Arial" panose="020B0604020202020204" pitchFamily="34" charset="0"/>
                <a:ea typeface="微软雅黑" panose="020B0503020204020204" pitchFamily="34" charset="-122"/>
              </a:rPr>
              <a:t>如果左子区间的最大值小于等于左区间最大值</a:t>
            </a:r>
          </a:p>
          <a:p>
            <a:pPr eaLnBrk="1" hangingPunct="1"/>
            <a:r>
              <a:rPr lang="zh-CN" altLang="en-US" sz="2400" dirty="0">
                <a:latin typeface="Arial" panose="020B0604020202020204" pitchFamily="34" charset="0"/>
                <a:ea typeface="微软雅黑" panose="020B0503020204020204" pitchFamily="34" charset="-122"/>
              </a:rPr>
              <a:t>那么就递归处理右子区间</a:t>
            </a:r>
          </a:p>
          <a:p>
            <a:pPr eaLnBrk="1" hangingPunct="1"/>
            <a:r>
              <a:rPr lang="zh-CN" altLang="en-US" sz="2400" dirty="0">
                <a:latin typeface="Arial" panose="020B0604020202020204" pitchFamily="34" charset="0"/>
                <a:ea typeface="微软雅黑" panose="020B0503020204020204" pitchFamily="34" charset="-122"/>
              </a:rPr>
              <a:t>因为相当于左子区间里面所有楼房都被前面的楼房挡住了了，递归查询右边有多少楼房没被挡住</a:t>
            </a:r>
          </a:p>
          <a:p>
            <a:pPr eaLnBrk="1" hangingPunct="1"/>
            <a:r>
              <a:rPr lang="zh-CN" altLang="en-US" sz="2400" dirty="0">
                <a:latin typeface="Arial" panose="020B0604020202020204" pitchFamily="34" charset="0"/>
                <a:ea typeface="微软雅黑" panose="020B0503020204020204" pitchFamily="34" charset="-122"/>
              </a:rPr>
              <a:t>否则就递归处理左子区间，然后加上右子区间原本的答案，因为这个约束条件弱于左子区间对右子区间的约束，所以只考虑这个约束条件对左子区间的影响</a:t>
            </a:r>
            <a:r>
              <a:rPr lang="en-US" altLang="zh-CN" sz="2400" dirty="0">
                <a:latin typeface="Arial" panose="020B0604020202020204" pitchFamily="34" charset="0"/>
                <a:ea typeface="微软雅黑" panose="020B0503020204020204" pitchFamily="34" charset="-122"/>
              </a:rPr>
              <a:t>~</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089360" y="142920"/>
              <a:ext cx="8349840" cy="3483000"/>
            </p14:xfrm>
          </p:contentPart>
        </mc:Choice>
        <mc:Fallback xmlns="">
          <p:pic>
            <p:nvPicPr>
              <p:cNvPr id="2" name="墨迹 1"/>
              <p:cNvPicPr/>
              <p:nvPr/>
            </p:nvPicPr>
            <p:blipFill>
              <a:blip r:embed="rId3"/>
              <a:stretch>
                <a:fillRect/>
              </a:stretch>
            </p:blipFill>
            <p:spPr>
              <a:xfrm>
                <a:off x="1080000" y="133560"/>
                <a:ext cx="8368560" cy="3501720"/>
              </a:xfrm>
              <a:prstGeom prst="rect">
                <a:avLst/>
              </a:prstGeom>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491BB-31F1-4CED-AD60-CDE071E57A57}"/>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BZOJ2288</a:t>
            </a:r>
            <a:r>
              <a:rPr lang="zh-CN" altLang="en-US" dirty="0">
                <a:latin typeface="Arial" panose="020B0604020202020204" pitchFamily="34" charset="0"/>
                <a:ea typeface="微软雅黑" panose="020B0503020204020204" pitchFamily="34" charset="-122"/>
              </a:rPr>
              <a:t>生日礼物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4C332B-A08C-4E38-BC40-2AD38E09DBE6}"/>
                  </a:ext>
                </a:extLst>
              </p:cNvPr>
              <p:cNvSpPr>
                <a:spLocks noGrp="1"/>
              </p:cNvSpPr>
              <p:nvPr>
                <p:ph idx="1"/>
              </p:nvPr>
            </p:nvSpPr>
            <p:spPr/>
            <p:txBody>
              <a:bodyPr/>
              <a:lstStyle/>
              <a:p>
                <a:r>
                  <a:rPr lang="en-US" altLang="zh-CN" dirty="0" err="1">
                    <a:latin typeface="Arial" panose="020B0604020202020204" pitchFamily="34" charset="0"/>
                    <a:ea typeface="微软雅黑" panose="020B0503020204020204" pitchFamily="34" charset="-122"/>
                  </a:rPr>
                  <a:t>ftiasch</a:t>
                </a:r>
                <a:r>
                  <a:rPr lang="en-US" altLang="zh-CN" dirty="0">
                    <a:latin typeface="Arial" panose="020B0604020202020204" pitchFamily="34" charset="0"/>
                    <a:ea typeface="微软雅黑" panose="020B0503020204020204" pitchFamily="34" charset="-122"/>
                  </a:rPr>
                  <a:t> 18</a:t>
                </a:r>
                <a:r>
                  <a:rPr lang="zh-CN" altLang="en-US" dirty="0">
                    <a:latin typeface="Arial" panose="020B0604020202020204" pitchFamily="34" charset="0"/>
                    <a:ea typeface="微软雅黑" panose="020B0503020204020204" pitchFamily="34" charset="-122"/>
                  </a:rPr>
                  <a:t>岁生日的时候，</a:t>
                </a:r>
                <a:r>
                  <a:rPr lang="en-US" altLang="zh-CN" dirty="0">
                    <a:latin typeface="Arial" panose="020B0604020202020204" pitchFamily="34" charset="0"/>
                    <a:ea typeface="微软雅黑" panose="020B0503020204020204" pitchFamily="34" charset="-122"/>
                  </a:rPr>
                  <a:t>lqp18_31</a:t>
                </a:r>
                <a:r>
                  <a:rPr lang="zh-CN" altLang="en-US" dirty="0">
                    <a:latin typeface="Arial" panose="020B0604020202020204" pitchFamily="34" charset="0"/>
                    <a:ea typeface="微软雅黑" panose="020B0503020204020204" pitchFamily="34" charset="-122"/>
                  </a:rPr>
                  <a:t>给她看了一个神奇的序列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2, …,</m:t>
                    </m:r>
                    <m:r>
                      <a:rPr lang="en-US" altLang="zh-CN" i="1" dirty="0" smtClean="0">
                        <a:latin typeface="Cambria Math" panose="02040503050406030204" pitchFamily="18" charset="0"/>
                      </a:rPr>
                      <m:t>𝐴𝑁</m:t>
                    </m:r>
                  </m:oMath>
                </a14:m>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她被允许选择</a:t>
                </a:r>
                <a:r>
                  <a:rPr lang="zh-CN" altLang="en-US" dirty="0">
                    <a:solidFill>
                      <a:srgbClr val="FF0000"/>
                    </a:solidFill>
                    <a:latin typeface="Arial" panose="020B0604020202020204" pitchFamily="34" charset="0"/>
                    <a:ea typeface="微软雅黑" panose="020B0503020204020204" pitchFamily="34" charset="-122"/>
                  </a:rPr>
                  <a:t>不超过</a:t>
                </a:r>
                <a:r>
                  <a:rPr lang="en-US" altLang="zh-CN" dirty="0">
                    <a:solidFill>
                      <a:srgbClr val="FF0000"/>
                    </a:solidFill>
                    <a:latin typeface="Arial" panose="020B0604020202020204" pitchFamily="34" charset="0"/>
                    <a:ea typeface="微软雅黑" panose="020B0503020204020204" pitchFamily="34" charset="-122"/>
                  </a:rPr>
                  <a:t>M </a:t>
                </a:r>
                <a:r>
                  <a:rPr lang="zh-CN" altLang="en-US" dirty="0">
                    <a:solidFill>
                      <a:srgbClr val="FF0000"/>
                    </a:solidFill>
                    <a:latin typeface="Arial" panose="020B0604020202020204" pitchFamily="34" charset="0"/>
                    <a:ea typeface="微软雅黑" panose="020B0503020204020204" pitchFamily="34" charset="-122"/>
                  </a:rPr>
                  <a:t>个连续的部分</a:t>
                </a:r>
                <a:r>
                  <a:rPr lang="zh-CN" altLang="en-US" dirty="0">
                    <a:latin typeface="Arial" panose="020B0604020202020204" pitchFamily="34" charset="0"/>
                    <a:ea typeface="微软雅黑" panose="020B0503020204020204" pitchFamily="34" charset="-122"/>
                  </a:rPr>
                  <a:t>作为自己的生日礼物。</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自然地，</a:t>
                </a:r>
                <a:r>
                  <a:rPr lang="en-US" altLang="zh-CN" dirty="0" err="1">
                    <a:latin typeface="Arial" panose="020B0604020202020204" pitchFamily="34" charset="0"/>
                    <a:ea typeface="微软雅黑" panose="020B0503020204020204" pitchFamily="34" charset="-122"/>
                  </a:rPr>
                  <a:t>ftiasch</a:t>
                </a:r>
                <a:r>
                  <a:rPr lang="zh-CN" altLang="en-US" dirty="0">
                    <a:latin typeface="Arial" panose="020B0604020202020204" pitchFamily="34" charset="0"/>
                    <a:ea typeface="微软雅黑" panose="020B0503020204020204" pitchFamily="34" charset="-122"/>
                  </a:rPr>
                  <a:t>想要知道选择元素之和的最大值。你能帮助她吗？</a:t>
                </a:r>
              </a:p>
              <a:p>
                <a:r>
                  <a:rPr lang="en-US" altLang="zh-CN" dirty="0">
                    <a:latin typeface="Arial" panose="020B0604020202020204" pitchFamily="34" charset="0"/>
                    <a:ea typeface="微软雅黑" panose="020B0503020204020204" pitchFamily="34" charset="-122"/>
                  </a:rPr>
                  <a:t> </a:t>
                </a: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 (1 ≤</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 ≤ 105) </m:t>
                    </m:r>
                  </m:oMath>
                </a14:m>
                <a:r>
                  <a:rPr lang="zh-CN" altLang="en-US" dirty="0">
                    <a:latin typeface="Arial" panose="020B0604020202020204" pitchFamily="34" charset="0"/>
                    <a:ea typeface="微软雅黑" panose="020B0503020204020204" pitchFamily="34" charset="-122"/>
                  </a:rPr>
                  <a:t>和 </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 (0 ≤ </m:t>
                    </m:r>
                    <m:r>
                      <a:rPr lang="en-US" altLang="zh-CN" i="1" dirty="0" smtClean="0">
                        <a:latin typeface="Cambria Math" panose="02040503050406030204" pitchFamily="18" charset="0"/>
                      </a:rPr>
                      <m:t>𝑀</m:t>
                    </m:r>
                    <m:r>
                      <a:rPr lang="en-US" altLang="zh-CN" i="1" dirty="0" smtClean="0">
                        <a:latin typeface="Cambria Math" panose="02040503050406030204" pitchFamily="18" charset="0"/>
                      </a:rPr>
                      <m:t> ≤ 105)</m:t>
                    </m:r>
                  </m:oMath>
                </a14:m>
                <a:r>
                  <a:rPr lang="zh-CN" altLang="en-US" dirty="0">
                    <a:latin typeface="Arial" panose="020B0604020202020204" pitchFamily="34" charset="0"/>
                    <a:ea typeface="微软雅黑" panose="020B0503020204020204" pitchFamily="34" charset="-122"/>
                  </a:rPr>
                  <a:t>表示</a:t>
                </a:r>
                <a:r>
                  <a:rPr lang="en-US" altLang="zh-CN" dirty="0">
                    <a:latin typeface="Arial" panose="020B0604020202020204" pitchFamily="34" charset="0"/>
                    <a:ea typeface="微软雅黑" panose="020B0503020204020204" pitchFamily="34" charset="-122"/>
                  </a:rPr>
                  <a:t> </a:t>
                </a:r>
                <a:r>
                  <a:rPr lang="zh-CN" altLang="en-US" dirty="0">
                    <a:latin typeface="Arial" panose="020B0604020202020204" pitchFamily="34" charset="0"/>
                    <a:ea typeface="微软雅黑" panose="020B0503020204020204" pitchFamily="34" charset="-122"/>
                  </a:rPr>
                  <a:t>序列的长度和可以 选择的部分。</a:t>
                </a:r>
              </a:p>
            </p:txBody>
          </p:sp>
        </mc:Choice>
        <mc:Fallback xmlns="">
          <p:sp>
            <p:nvSpPr>
              <p:cNvPr id="3" name="内容占位符 2">
                <a:extLst>
                  <a:ext uri="{FF2B5EF4-FFF2-40B4-BE49-F238E27FC236}">
                    <a16:creationId xmlns:a16="http://schemas.microsoft.com/office/drawing/2014/main" id="{D74C332B-A08C-4E38-BC40-2AD38E09DBE6}"/>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1009080" y="1661040"/>
              <a:ext cx="8438760" cy="4759920"/>
            </p14:xfrm>
          </p:contentPart>
        </mc:Choice>
        <mc:Fallback xmlns="">
          <p:pic>
            <p:nvPicPr>
              <p:cNvPr id="4" name="墨迹 3"/>
              <p:cNvPicPr/>
              <p:nvPr/>
            </p:nvPicPr>
            <p:blipFill>
              <a:blip r:embed="rId4"/>
              <a:stretch>
                <a:fillRect/>
              </a:stretch>
            </p:blipFill>
            <p:spPr>
              <a:xfrm>
                <a:off x="999720" y="1651680"/>
                <a:ext cx="8457480" cy="4778640"/>
              </a:xfrm>
              <a:prstGeom prst="rect">
                <a:avLst/>
              </a:prstGeom>
            </p:spPr>
          </p:pic>
        </mc:Fallback>
      </mc:AlternateContent>
    </p:spTree>
    <p:extLst>
      <p:ext uri="{BB962C8B-B14F-4D97-AF65-F5344CB8AC3E}">
        <p14:creationId xmlns:p14="http://schemas.microsoft.com/office/powerpoint/2010/main" val="37392968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2</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72707"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rPr>
                  <a:t>由于要合并</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err="1">
                            <a:latin typeface="Cambria Math" panose="02040503050406030204" pitchFamily="18" charset="0"/>
                          </a:rPr>
                          <m:t>𝑙𝑜𝑔𝑛</m:t>
                        </m:r>
                        <m:r>
                          <a:rPr lang="en-US" altLang="zh-CN" i="1" dirty="0">
                            <a:latin typeface="Cambria Math" panose="02040503050406030204" pitchFamily="18" charset="0"/>
                          </a:rPr>
                          <m:t> </m:t>
                        </m:r>
                      </m:e>
                    </m:d>
                  </m:oMath>
                </a14:m>
                <a:r>
                  <a:rPr lang="zh-CN" altLang="en-US" dirty="0">
                    <a:latin typeface="Arial" panose="020B0604020202020204" pitchFamily="34" charset="0"/>
                    <a:ea typeface="微软雅黑" panose="020B0503020204020204" pitchFamily="34" charset="-122"/>
                  </a:rPr>
                  <a:t>次，每次合并会递归</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err="1">
                            <a:latin typeface="Cambria Math" panose="02040503050406030204" pitchFamily="18" charset="0"/>
                          </a:rPr>
                          <m:t>𝑙𝑜𝑔𝑛</m:t>
                        </m:r>
                        <m:r>
                          <a:rPr lang="en-US" altLang="zh-CN" i="1" dirty="0">
                            <a:latin typeface="Cambria Math" panose="02040503050406030204" pitchFamily="18" charset="0"/>
                          </a:rPr>
                          <m:t> </m:t>
                        </m:r>
                      </m:e>
                    </m:d>
                  </m:oMath>
                </a14:m>
                <a:r>
                  <a:rPr lang="zh-CN" altLang="en-US" dirty="0">
                    <a:latin typeface="Arial" panose="020B0604020202020204" pitchFamily="34" charset="0"/>
                    <a:ea typeface="微软雅黑" panose="020B0503020204020204" pitchFamily="34" charset="-122"/>
                  </a:rPr>
                  <a:t>个节点</a:t>
                </a:r>
              </a:p>
              <a:p>
                <a:pPr eaLnBrk="1" hangingPunct="1"/>
                <a:r>
                  <a:rPr lang="zh-CN" altLang="en-US" dirty="0">
                    <a:latin typeface="Arial" panose="020B0604020202020204" pitchFamily="34" charset="0"/>
                    <a:ea typeface="微软雅黑" panose="020B0503020204020204" pitchFamily="34" charset="-122"/>
                  </a:rPr>
                  <a:t>所以总复杂度</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𝑚𝑙𝑜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𝑔</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e>
                    </m:d>
                  </m:oMath>
                </a14:m>
                <a:endParaRPr lang="en-US" altLang="zh-CN"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实际上常数非常小</a:t>
                </a:r>
              </a:p>
            </p:txBody>
          </p:sp>
        </mc:Choice>
        <mc:Fallback xmlns="">
          <p:sp>
            <p:nvSpPr>
              <p:cNvPr id="72707"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839600" y="687600"/>
              <a:ext cx="7813800" cy="5626080"/>
            </p14:xfrm>
          </p:contentPart>
        </mc:Choice>
        <mc:Fallback xmlns="">
          <p:pic>
            <p:nvPicPr>
              <p:cNvPr id="2" name="墨迹 1"/>
              <p:cNvPicPr/>
              <p:nvPr/>
            </p:nvPicPr>
            <p:blipFill>
              <a:blip r:embed="rId4"/>
              <a:stretch>
                <a:fillRect/>
              </a:stretch>
            </p:blipFill>
            <p:spPr>
              <a:xfrm>
                <a:off x="1830240" y="678240"/>
                <a:ext cx="7832520" cy="5644800"/>
              </a:xfrm>
              <a:prstGeom prst="rect">
                <a:avLst/>
              </a:prstGeom>
            </p:spPr>
          </p:pic>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D3E55-C44F-4005-8D22-2C9D73AB2837}"/>
              </a:ext>
            </a:extLst>
          </p:cNvPr>
          <p:cNvSpPr>
            <a:spLocks noGrp="1"/>
          </p:cNvSpPr>
          <p:nvPr>
            <p:ph type="title"/>
          </p:nvPr>
        </p:nvSpPr>
        <p:spPr/>
        <p:txBody>
          <a:bodyPr>
            <a:normAutofit/>
          </a:bodyPr>
          <a:lstStyle/>
          <a:p>
            <a:r>
              <a:rPr lang="en-US" altLang="zh-CN" dirty="0">
                <a:latin typeface="Arial" panose="020B0604020202020204" pitchFamily="34" charset="0"/>
                <a:ea typeface="微软雅黑" panose="020B0503020204020204" pitchFamily="34" charset="-122"/>
              </a:rPr>
              <a:t>Luogu4036 [JSOI2008]</a:t>
            </a:r>
            <a:r>
              <a:rPr lang="zh-CN" altLang="en-US" dirty="0">
                <a:latin typeface="Arial" panose="020B0604020202020204" pitchFamily="34" charset="0"/>
                <a:ea typeface="微软雅黑" panose="020B0503020204020204" pitchFamily="34" charset="-122"/>
              </a:rPr>
              <a:t>火星人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B4B31F-C8EA-4868-B10E-5F654084D1EE}"/>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维护一个字符串序列</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单点插入</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单点修改</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3.</a:t>
                </a:r>
                <a:r>
                  <a:rPr lang="zh-CN" altLang="en-US" dirty="0">
                    <a:latin typeface="Arial" panose="020B0604020202020204" pitchFamily="34" charset="0"/>
                    <a:ea typeface="微软雅黑" panose="020B0503020204020204" pitchFamily="34" charset="-122"/>
                  </a:rPr>
                  <a:t>查询两个区间的</a:t>
                </a:r>
                <a:r>
                  <a:rPr lang="en-US" altLang="zh-CN" dirty="0">
                    <a:latin typeface="Arial" panose="020B0604020202020204" pitchFamily="34" charset="0"/>
                    <a:ea typeface="微软雅黑" panose="020B0503020204020204" pitchFamily="34" charset="-122"/>
                  </a:rPr>
                  <a:t>LCP</a:t>
                </a:r>
                <a:r>
                  <a:rPr lang="zh-CN" altLang="en-US" dirty="0">
                    <a:latin typeface="Arial" panose="020B0604020202020204" pitchFamily="34" charset="0"/>
                    <a:ea typeface="微软雅黑" panose="020B0503020204020204" pitchFamily="34" charset="-122"/>
                  </a:rPr>
                  <a:t>的长度</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LCP</a:t>
                </a:r>
                <a:r>
                  <a:rPr lang="zh-CN" altLang="en-US" dirty="0">
                    <a:latin typeface="Arial" panose="020B0604020202020204" pitchFamily="34" charset="0"/>
                    <a:ea typeface="微软雅黑" panose="020B0503020204020204" pitchFamily="34" charset="-122"/>
                  </a:rPr>
                  <a:t>就是两个字符串的最长公共前缀</a:t>
                </a:r>
                <a:endParaRPr lang="en-US" altLang="zh-CN" dirty="0">
                  <a:latin typeface="Arial" panose="020B0604020202020204" pitchFamily="34" charset="0"/>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≤1.5×</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i="1" dirty="0">
                            <a:latin typeface="Cambria Math" panose="02040503050406030204" pitchFamily="18" charset="0"/>
                          </a:rPr>
                          <m:t>5</m:t>
                        </m:r>
                      </m:sup>
                    </m:sSup>
                  </m:oMath>
                </a14:m>
                <a:r>
                  <a:rPr lang="zh-CN" altLang="en-US" dirty="0">
                    <a:latin typeface="Arial" panose="020B0604020202020204" pitchFamily="34" charset="0"/>
                    <a:ea typeface="微软雅黑" panose="020B0503020204020204" pitchFamily="34" charset="-122"/>
                  </a:rPr>
                  <a:t>，询问次数</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4</m:t>
                    </m:r>
                  </m:oMath>
                </a14:m>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4DB4B31F-C8EA-4868-B10E-5F654084D1EE}"/>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2044800" y="1143000"/>
              <a:ext cx="6010200" cy="4250880"/>
            </p14:xfrm>
          </p:contentPart>
        </mc:Choice>
        <mc:Fallback>
          <p:pic>
            <p:nvPicPr>
              <p:cNvPr id="4" name="墨迹 3"/>
              <p:cNvPicPr/>
              <p:nvPr/>
            </p:nvPicPr>
            <p:blipFill>
              <a:blip r:embed="rId4"/>
              <a:stretch>
                <a:fillRect/>
              </a:stretch>
            </p:blipFill>
            <p:spPr>
              <a:xfrm>
                <a:off x="2035440" y="1133640"/>
                <a:ext cx="6028920" cy="4269600"/>
              </a:xfrm>
              <a:prstGeom prst="rect">
                <a:avLst/>
              </a:prstGeom>
            </p:spPr>
          </p:pic>
        </mc:Fallback>
      </mc:AlternateContent>
    </p:spTree>
    <p:extLst>
      <p:ext uri="{BB962C8B-B14F-4D97-AF65-F5344CB8AC3E}">
        <p14:creationId xmlns:p14="http://schemas.microsoft.com/office/powerpoint/2010/main" val="37743247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7B508-80A6-40AF-82AE-2E4CB45BD340}"/>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EDAAB7BF-1B4C-4756-A1C6-55FE7AF763E3}"/>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如何判断两个字符串是否相等？</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哈希</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如何在带插入的情况下维护一个区间的哈希值？</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使用平衡树，预处理</a:t>
            </a:r>
            <a:r>
              <a:rPr lang="en-US" altLang="zh-CN" dirty="0">
                <a:latin typeface="Arial" panose="020B0604020202020204" pitchFamily="34" charset="0"/>
                <a:ea typeface="微软雅黑" panose="020B0503020204020204" pitchFamily="34" charset="-122"/>
              </a:rPr>
              <a:t>base</a:t>
            </a:r>
            <a:r>
              <a:rPr lang="zh-CN" altLang="en-US" dirty="0">
                <a:latin typeface="Arial" panose="020B0604020202020204" pitchFamily="34" charset="0"/>
                <a:ea typeface="微软雅黑" panose="020B0503020204020204" pitchFamily="34" charset="-122"/>
              </a:rPr>
              <a:t>的每个次幂的值，这样可以合并两个区间的哈希值</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如何查询</a:t>
            </a:r>
            <a:r>
              <a:rPr lang="en-US" altLang="zh-CN" dirty="0">
                <a:latin typeface="Arial" panose="020B0604020202020204" pitchFamily="34" charset="0"/>
                <a:ea typeface="微软雅黑" panose="020B0503020204020204" pitchFamily="34" charset="-122"/>
              </a:rPr>
              <a:t>LCP</a:t>
            </a:r>
            <a:r>
              <a:rPr lang="zh-CN" altLang="en-US" dirty="0">
                <a:latin typeface="Arial" panose="020B0604020202020204" pitchFamily="34" charset="0"/>
                <a:ea typeface="微软雅黑" panose="020B0503020204020204" pitchFamily="34" charset="-122"/>
              </a:rPr>
              <a:t>？</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205560" y="151920"/>
              <a:ext cx="7751160" cy="4652640"/>
            </p14:xfrm>
          </p:contentPart>
        </mc:Choice>
        <mc:Fallback>
          <p:pic>
            <p:nvPicPr>
              <p:cNvPr id="4" name="墨迹 3"/>
              <p:cNvPicPr/>
              <p:nvPr/>
            </p:nvPicPr>
            <p:blipFill>
              <a:blip r:embed="rId3"/>
              <a:stretch>
                <a:fillRect/>
              </a:stretch>
            </p:blipFill>
            <p:spPr>
              <a:xfrm>
                <a:off x="196200" y="142560"/>
                <a:ext cx="7769880" cy="4671360"/>
              </a:xfrm>
              <a:prstGeom prst="rect">
                <a:avLst/>
              </a:prstGeom>
            </p:spPr>
          </p:pic>
        </mc:Fallback>
      </mc:AlternateContent>
    </p:spTree>
    <p:extLst>
      <p:ext uri="{BB962C8B-B14F-4D97-AF65-F5344CB8AC3E}">
        <p14:creationId xmlns:p14="http://schemas.microsoft.com/office/powerpoint/2010/main" val="20210260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D1AE0-74F6-4B2D-8F1C-6B09DA94BC82}"/>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3B0602-57F9-418D-88F4-2BD4F1B2876E}"/>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可以使用二分答案的方法</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二分一个区间长度，使用平衡树维护区间哈希的方法来查询这个长度的两个前缀是否相等</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时间复杂度</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𝑚𝑙𝑜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𝑔</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e>
                    </m:d>
                  </m:oMath>
                </a14:m>
                <a:r>
                  <a:rPr lang="zh-CN" altLang="en-US" dirty="0">
                    <a:latin typeface="Arial" panose="020B0604020202020204" pitchFamily="34" charset="0"/>
                    <a:ea typeface="微软雅黑" panose="020B0503020204020204" pitchFamily="34" charset="-122"/>
                  </a:rPr>
                  <a:t>，可以优化为</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𝑚𝑙𝑜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𝑔</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𝑛</m:t>
                        </m:r>
                      </m:num>
                      <m:den>
                        <m:r>
                          <a:rPr lang="en-US" altLang="zh-CN" i="1" dirty="0" err="1">
                            <a:latin typeface="Cambria Math" panose="02040503050406030204" pitchFamily="18" charset="0"/>
                          </a:rPr>
                          <m:t>𝑙𝑜𝑔𝑙𝑜𝑔𝑛</m:t>
                        </m:r>
                      </m:den>
                    </m:f>
                    <m:r>
                      <a:rPr lang="en-US" altLang="zh-CN" i="1" dirty="0">
                        <a:latin typeface="Cambria Math" panose="02040503050406030204" pitchFamily="18" charset="0"/>
                      </a:rPr>
                      <m:t> )</m:t>
                    </m:r>
                  </m:oMath>
                </a14:m>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其实题目中说了询问次数比较少，询问是</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func>
                      <m:funcPr>
                        <m:ctrlPr>
                          <a:rPr lang="en-US" altLang="zh-CN" i="1" dirty="0" smtClean="0">
                            <a:latin typeface="Cambria Math" panose="02040503050406030204" pitchFamily="18" charset="0"/>
                          </a:rPr>
                        </m:ctrlPr>
                      </m:funcPr>
                      <m:fName>
                        <m:sSup>
                          <m:sSupPr>
                            <m:ctrlPr>
                              <a:rPr lang="en-US" altLang="zh-CN" i="1" dirty="0" smtClean="0">
                                <a:latin typeface="Cambria Math" panose="02040503050406030204" pitchFamily="18" charset="0"/>
                              </a:rPr>
                            </m:ctrlPr>
                          </m:sSupPr>
                          <m:e>
                            <m:r>
                              <m:rPr>
                                <m:sty m:val="p"/>
                              </m:rPr>
                              <a:rPr lang="en-US" altLang="zh-CN" i="0" dirty="0" smtClean="0">
                                <a:latin typeface="Cambria Math" panose="02040503050406030204" pitchFamily="18" charset="0"/>
                              </a:rPr>
                              <m:t>log</m:t>
                            </m:r>
                          </m:e>
                          <m:sup>
                            <m:r>
                              <a:rPr lang="en-US" altLang="zh-CN" i="1" dirty="0" smtClean="0">
                                <a:latin typeface="Cambria Math" panose="02040503050406030204" pitchFamily="18" charset="0"/>
                              </a:rPr>
                              <m:t>2</m:t>
                            </m:r>
                          </m:sup>
                        </m:sSup>
                      </m:fName>
                      <m:e>
                        <m:r>
                          <a:rPr lang="en-US" altLang="zh-CN" b="0" i="1" dirty="0" smtClean="0">
                            <a:latin typeface="Cambria Math" panose="02040503050406030204" pitchFamily="18" charset="0"/>
                          </a:rPr>
                          <m:t>𝑛</m:t>
                        </m:r>
                      </m:e>
                    </m:func>
                    <m:r>
                      <a:rPr lang="en-US" altLang="zh-CN" i="1" dirty="0" smtClean="0">
                        <a:latin typeface="Cambria Math" panose="02040503050406030204" pitchFamily="18" charset="0"/>
                      </a:rPr>
                      <m:t> )</m:t>
                    </m:r>
                  </m:oMath>
                </a14:m>
                <a:r>
                  <a:rPr lang="zh-CN" altLang="en-US" dirty="0">
                    <a:latin typeface="Arial" panose="020B0604020202020204" pitchFamily="34" charset="0"/>
                    <a:ea typeface="微软雅黑" panose="020B0503020204020204" pitchFamily="34" charset="-122"/>
                  </a:rPr>
                  <a:t>的，插入是</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err="1">
                            <a:latin typeface="Cambria Math" panose="02040503050406030204" pitchFamily="18" charset="0"/>
                          </a:rPr>
                          <m:t>𝑙𝑜𝑔𝑛</m:t>
                        </m:r>
                        <m:r>
                          <a:rPr lang="en-US" altLang="zh-CN" i="1" dirty="0">
                            <a:latin typeface="Cambria Math" panose="02040503050406030204" pitchFamily="18" charset="0"/>
                          </a:rPr>
                          <m:t> </m:t>
                        </m:r>
                      </m:e>
                    </m:d>
                  </m:oMath>
                </a14:m>
                <a:r>
                  <a:rPr lang="zh-CN" altLang="en-US" dirty="0">
                    <a:latin typeface="Arial" panose="020B0604020202020204" pitchFamily="34" charset="0"/>
                    <a:ea typeface="微软雅黑" panose="020B0503020204020204" pitchFamily="34" charset="-122"/>
                  </a:rPr>
                  <a:t>的</a:t>
                </a:r>
              </a:p>
            </p:txBody>
          </p:sp>
        </mc:Choice>
        <mc:Fallback xmlns="">
          <p:sp>
            <p:nvSpPr>
              <p:cNvPr id="3" name="内容占位符 2">
                <a:extLst>
                  <a:ext uri="{FF2B5EF4-FFF2-40B4-BE49-F238E27FC236}">
                    <a16:creationId xmlns:a16="http://schemas.microsoft.com/office/drawing/2014/main" id="{413B0602-57F9-418D-88F4-2BD4F1B2876E}"/>
                  </a:ext>
                </a:extLst>
              </p:cNvPr>
              <p:cNvSpPr>
                <a:spLocks noGrp="1" noRot="1" noChangeAspect="1" noMove="1" noResize="1" noEditPoints="1" noAdjustHandles="1" noChangeArrowheads="1" noChangeShapeType="1" noTextEdit="1"/>
              </p:cNvSpPr>
              <p:nvPr>
                <p:ph idx="1"/>
              </p:nvPr>
            </p:nvSpPr>
            <p:spPr>
              <a:blipFill>
                <a:blip r:embed="rId2"/>
                <a:stretch>
                  <a:fillRect l="-142" t="-785" r="-71"/>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2134080" y="187560"/>
              <a:ext cx="6420960" cy="3661560"/>
            </p14:xfrm>
          </p:contentPart>
        </mc:Choice>
        <mc:Fallback>
          <p:pic>
            <p:nvPicPr>
              <p:cNvPr id="4" name="墨迹 3"/>
              <p:cNvPicPr/>
              <p:nvPr/>
            </p:nvPicPr>
            <p:blipFill>
              <a:blip r:embed="rId4"/>
              <a:stretch>
                <a:fillRect/>
              </a:stretch>
            </p:blipFill>
            <p:spPr>
              <a:xfrm>
                <a:off x="2124720" y="178200"/>
                <a:ext cx="6439680" cy="3680280"/>
              </a:xfrm>
              <a:prstGeom prst="rect">
                <a:avLst/>
              </a:prstGeom>
            </p:spPr>
          </p:pic>
        </mc:Fallback>
      </mc:AlternateContent>
    </p:spTree>
    <p:extLst>
      <p:ext uri="{BB962C8B-B14F-4D97-AF65-F5344CB8AC3E}">
        <p14:creationId xmlns:p14="http://schemas.microsoft.com/office/powerpoint/2010/main" val="37491789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74A8A-CED7-40CF-903D-1AE1B6C38060}"/>
              </a:ext>
            </a:extLst>
          </p:cNvPr>
          <p:cNvSpPr>
            <a:spLocks noGrp="1"/>
          </p:cNvSpPr>
          <p:nvPr>
            <p:ph type="title"/>
          </p:nvPr>
        </p:nvSpPr>
        <p:spPr/>
        <p:txBody>
          <a:bodyPr>
            <a:normAutofit/>
          </a:bodyPr>
          <a:lstStyle/>
          <a:p>
            <a:r>
              <a:rPr lang="en-US" altLang="zh-CN" dirty="0">
                <a:latin typeface="Arial" panose="020B0604020202020204" pitchFamily="34" charset="0"/>
                <a:ea typeface="微软雅黑" panose="020B0503020204020204" pitchFamily="34" charset="-122"/>
              </a:rPr>
              <a:t>Luogu6327 </a:t>
            </a:r>
            <a:r>
              <a:rPr lang="zh-CN" altLang="en-US" dirty="0">
                <a:latin typeface="Arial" panose="020B0604020202020204" pitchFamily="34" charset="0"/>
                <a:ea typeface="微软雅黑" panose="020B0503020204020204" pitchFamily="34" charset="-122"/>
              </a:rPr>
              <a:t>区间加区间</a:t>
            </a:r>
            <a:r>
              <a:rPr lang="en-US" altLang="zh-CN" dirty="0">
                <a:latin typeface="Arial" panose="020B0604020202020204" pitchFamily="34" charset="0"/>
                <a:ea typeface="微软雅黑" panose="020B0503020204020204" pitchFamily="34" charset="-122"/>
              </a:rPr>
              <a:t>sin</a:t>
            </a:r>
            <a:r>
              <a:rPr lang="zh-CN" altLang="en-US" dirty="0">
                <a:latin typeface="Arial" panose="020B0604020202020204" pitchFamily="34" charset="0"/>
                <a:ea typeface="微软雅黑" panose="020B0503020204020204" pitchFamily="34" charset="-122"/>
              </a:rPr>
              <a:t>和</a:t>
            </a:r>
          </a:p>
        </p:txBody>
      </p:sp>
      <p:pic>
        <p:nvPicPr>
          <p:cNvPr id="5" name="内容占位符 4">
            <a:extLst>
              <a:ext uri="{FF2B5EF4-FFF2-40B4-BE49-F238E27FC236}">
                <a16:creationId xmlns:a16="http://schemas.microsoft.com/office/drawing/2014/main" id="{3B0013B3-66AA-4DF6-B1DB-CF5278E78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748687" cy="1800200"/>
          </a:xfrm>
        </p:spPr>
      </p:pic>
      <mc:AlternateContent xmlns:mc="http://schemas.openxmlformats.org/markup-compatibility/2006">
        <mc:Choice xmlns:p14="http://schemas.microsoft.com/office/powerpoint/2010/main" Requires="p14">
          <p:contentPart p14:bwMode="auto" r:id="rId3">
            <p14:nvContentPartPr>
              <p14:cNvPr id="3" name="墨迹 2"/>
              <p14:cNvContentPartPr/>
              <p14:nvPr/>
            </p14:nvContentPartPr>
            <p14:xfrm>
              <a:off x="1187640" y="2152080"/>
              <a:ext cx="7822800" cy="3366720"/>
            </p14:xfrm>
          </p:contentPart>
        </mc:Choice>
        <mc:Fallback>
          <p:pic>
            <p:nvPicPr>
              <p:cNvPr id="3" name="墨迹 2"/>
              <p:cNvPicPr/>
              <p:nvPr/>
            </p:nvPicPr>
            <p:blipFill>
              <a:blip r:embed="rId4"/>
              <a:stretch>
                <a:fillRect/>
              </a:stretch>
            </p:blipFill>
            <p:spPr>
              <a:xfrm>
                <a:off x="1178280" y="2142720"/>
                <a:ext cx="7841520" cy="3385440"/>
              </a:xfrm>
              <a:prstGeom prst="rect">
                <a:avLst/>
              </a:prstGeom>
            </p:spPr>
          </p:pic>
        </mc:Fallback>
      </mc:AlternateContent>
    </p:spTree>
    <p:extLst>
      <p:ext uri="{BB962C8B-B14F-4D97-AF65-F5344CB8AC3E}">
        <p14:creationId xmlns:p14="http://schemas.microsoft.com/office/powerpoint/2010/main" val="7685745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75DEF-D7BB-4399-AD5B-D8089256296A}"/>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70D1F408-F8CF-4923-A748-4EC5B133DCAE}"/>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考虑这个区间</a:t>
            </a:r>
            <a:r>
              <a:rPr lang="en-US" altLang="zh-CN" dirty="0">
                <a:latin typeface="Arial" panose="020B0604020202020204" pitchFamily="34" charset="0"/>
                <a:ea typeface="微软雅黑" panose="020B0503020204020204" pitchFamily="34" charset="-122"/>
              </a:rPr>
              <a:t>sin</a:t>
            </a:r>
            <a:r>
              <a:rPr lang="zh-CN" altLang="en-US" dirty="0">
                <a:latin typeface="Arial" panose="020B0604020202020204" pitchFamily="34" charset="0"/>
                <a:ea typeface="微软雅黑" panose="020B0503020204020204" pitchFamily="34" charset="-122"/>
              </a:rPr>
              <a:t>和如何维护</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大家都记得数学课学过一个东西叫做和差角公式吗</a:t>
            </a:r>
            <a:endParaRPr lang="en-US" altLang="zh-CN" dirty="0">
              <a:latin typeface="Arial" panose="020B0604020202020204" pitchFamily="34" charset="0"/>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2080440" y="124920"/>
              <a:ext cx="6796080" cy="4250880"/>
            </p14:xfrm>
          </p:contentPart>
        </mc:Choice>
        <mc:Fallback>
          <p:pic>
            <p:nvPicPr>
              <p:cNvPr id="4" name="墨迹 3"/>
              <p:cNvPicPr/>
              <p:nvPr/>
            </p:nvPicPr>
            <p:blipFill>
              <a:blip r:embed="rId3"/>
              <a:stretch>
                <a:fillRect/>
              </a:stretch>
            </p:blipFill>
            <p:spPr>
              <a:xfrm>
                <a:off x="2071080" y="115560"/>
                <a:ext cx="6814800" cy="4269600"/>
              </a:xfrm>
              <a:prstGeom prst="rect">
                <a:avLst/>
              </a:prstGeom>
            </p:spPr>
          </p:pic>
        </mc:Fallback>
      </mc:AlternateContent>
    </p:spTree>
    <p:extLst>
      <p:ext uri="{BB962C8B-B14F-4D97-AF65-F5344CB8AC3E}">
        <p14:creationId xmlns:p14="http://schemas.microsoft.com/office/powerpoint/2010/main" val="25167060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1FB75-539E-4DCD-B77A-05E88793CF9C}"/>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986C7C-A094-457E-989F-EF597B8785F2}"/>
                  </a:ext>
                </a:extLst>
              </p:cNvPr>
              <p:cNvSpPr>
                <a:spLocks noGrp="1"/>
              </p:cNvSpPr>
              <p:nvPr>
                <p:ph idx="1"/>
              </p:nvPr>
            </p:nvSpPr>
            <p:spPr/>
            <p:txBody>
              <a:bodyPr/>
              <a:lstStyle/>
              <a:p>
                <a14:m>
                  <m:oMath xmlns:m="http://schemas.openxmlformats.org/officeDocument/2006/math">
                    <m:func>
                      <m:funcPr>
                        <m:ctrlPr>
                          <a:rPr lang="es-ES" altLang="zh-CN" i="1" dirty="0" smtClean="0">
                            <a:latin typeface="Cambria Math" panose="02040503050406030204" pitchFamily="18" charset="0"/>
                          </a:rPr>
                        </m:ctrlPr>
                      </m:funcPr>
                      <m:fName>
                        <m:r>
                          <m:rPr>
                            <m:sty m:val="p"/>
                          </m:rPr>
                          <a:rPr lang="es-ES" altLang="zh-CN" i="0" dirty="0" smtClean="0">
                            <a:latin typeface="Cambria Math" panose="02040503050406030204" pitchFamily="18" charset="0"/>
                          </a:rPr>
                          <m:t>sin</m:t>
                        </m:r>
                      </m:fName>
                      <m:e>
                        <m:d>
                          <m:dPr>
                            <m:ctrlPr>
                              <a:rPr lang="es-ES" altLang="zh-CN" i="1" dirty="0" smtClean="0">
                                <a:latin typeface="Cambria Math" panose="02040503050406030204" pitchFamily="18" charset="0"/>
                              </a:rPr>
                            </m:ctrlPr>
                          </m:dPr>
                          <m:e>
                            <m:r>
                              <a:rPr lang="es-ES" altLang="zh-CN" i="1" dirty="0" smtClean="0">
                                <a:latin typeface="Cambria Math" panose="02040503050406030204" pitchFamily="18" charset="0"/>
                              </a:rPr>
                              <m:t>𝑥</m:t>
                            </m:r>
                            <m:r>
                              <a:rPr lang="es-ES" altLang="zh-CN" i="1" dirty="0" smtClean="0">
                                <a:latin typeface="Cambria Math" panose="02040503050406030204" pitchFamily="18" charset="0"/>
                              </a:rPr>
                              <m:t>+</m:t>
                            </m:r>
                            <m:r>
                              <a:rPr lang="en-US" altLang="zh-CN" i="1" dirty="0">
                                <a:latin typeface="Cambria Math" panose="02040503050406030204" pitchFamily="18" charset="0"/>
                              </a:rPr>
                              <m:t>𝑦</m:t>
                            </m:r>
                          </m:e>
                        </m:d>
                      </m:e>
                    </m:func>
                    <m:r>
                      <a:rPr lang="es-ES" altLang="zh-CN" i="1" dirty="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s-ES" altLang="zh-CN" i="0" dirty="0">
                            <a:latin typeface="Cambria Math" panose="02040503050406030204" pitchFamily="18" charset="0"/>
                          </a:rPr>
                          <m:t>sin</m:t>
                        </m:r>
                      </m:fName>
                      <m:e>
                        <m:r>
                          <a:rPr lang="en-US" altLang="zh-CN" b="0" i="1" dirty="0" smtClean="0">
                            <a:latin typeface="Cambria Math" panose="02040503050406030204" pitchFamily="18" charset="0"/>
                          </a:rPr>
                          <m:t>𝑥</m:t>
                        </m:r>
                      </m:e>
                    </m:func>
                    <m:func>
                      <m:funcPr>
                        <m:ctrlPr>
                          <a:rPr lang="en-US" altLang="zh-CN" b="0" i="1" dirty="0" smtClean="0">
                            <a:latin typeface="Cambria Math" panose="02040503050406030204" pitchFamily="18" charset="0"/>
                          </a:rPr>
                        </m:ctrlPr>
                      </m:funcPr>
                      <m:fName>
                        <m:r>
                          <m:rPr>
                            <m:sty m:val="p"/>
                          </m:rPr>
                          <a:rPr lang="es-ES" altLang="zh-CN" i="0" dirty="0">
                            <a:latin typeface="Cambria Math" panose="02040503050406030204" pitchFamily="18" charset="0"/>
                          </a:rPr>
                          <m:t>cos</m:t>
                        </m:r>
                      </m:fName>
                      <m:e>
                        <m:r>
                          <a:rPr lang="en-US" altLang="zh-CN" b="0" i="1" dirty="0" smtClean="0">
                            <a:latin typeface="Cambria Math" panose="02040503050406030204" pitchFamily="18" charset="0"/>
                          </a:rPr>
                          <m:t>𝑦</m:t>
                        </m:r>
                      </m:e>
                    </m:func>
                    <m:r>
                      <a:rPr lang="es-ES" altLang="zh-CN" i="1" dirty="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s-ES" altLang="zh-CN" i="0" dirty="0">
                            <a:latin typeface="Cambria Math" panose="02040503050406030204" pitchFamily="18" charset="0"/>
                          </a:rPr>
                          <m:t>cos</m:t>
                        </m:r>
                      </m:fName>
                      <m:e>
                        <m:r>
                          <a:rPr lang="en-US" altLang="zh-CN" b="0" i="1" dirty="0" smtClean="0">
                            <a:latin typeface="Cambria Math" panose="02040503050406030204" pitchFamily="18" charset="0"/>
                          </a:rPr>
                          <m:t>𝑥</m:t>
                        </m:r>
                      </m:e>
                    </m:func>
                    <m:func>
                      <m:funcPr>
                        <m:ctrlPr>
                          <a:rPr lang="en-US" altLang="zh-CN" b="0" i="1" dirty="0" smtClean="0">
                            <a:latin typeface="Cambria Math" panose="02040503050406030204" pitchFamily="18" charset="0"/>
                          </a:rPr>
                        </m:ctrlPr>
                      </m:funcPr>
                      <m:fName>
                        <m:r>
                          <m:rPr>
                            <m:sty m:val="p"/>
                          </m:rPr>
                          <a:rPr lang="es-ES" altLang="zh-CN" i="0" dirty="0">
                            <a:latin typeface="Cambria Math" panose="02040503050406030204" pitchFamily="18" charset="0"/>
                          </a:rPr>
                          <m:t>sin</m:t>
                        </m:r>
                      </m:fName>
                      <m:e>
                        <m:r>
                          <a:rPr lang="en-US" altLang="zh-CN" b="0" i="1" dirty="0" smtClean="0">
                            <a:latin typeface="Cambria Math" panose="02040503050406030204" pitchFamily="18" charset="0"/>
                          </a:rPr>
                          <m:t>𝑦</m:t>
                        </m:r>
                      </m:e>
                    </m:func>
                  </m:oMath>
                </a14:m>
                <a:endParaRPr lang="es-ES" altLang="zh-CN" dirty="0">
                  <a:latin typeface="Arial" panose="020B0604020202020204" pitchFamily="34" charset="0"/>
                  <a:ea typeface="微软雅黑" panose="020B0503020204020204" pitchFamily="34" charset="-122"/>
                </a:endParaRPr>
              </a:p>
              <a:p>
                <a14:m>
                  <m:oMath xmlns:m="http://schemas.openxmlformats.org/officeDocument/2006/math">
                    <m:r>
                      <m:rPr>
                        <m:sty m:val="p"/>
                      </m:rPr>
                      <a:rPr lang="es-ES" altLang="zh-CN" i="1" dirty="0" smtClean="0">
                        <a:latin typeface="Cambria Math" panose="02040503050406030204" pitchFamily="18" charset="0"/>
                      </a:rPr>
                      <m:t>cos</m:t>
                    </m:r>
                    <m:r>
                      <a:rPr lang="es-ES" altLang="zh-CN" i="1" dirty="0" smtClean="0">
                        <a:latin typeface="Cambria Math" panose="02040503050406030204" pitchFamily="18" charset="0"/>
                      </a:rPr>
                      <m:t>⁡(</m:t>
                    </m:r>
                    <m:r>
                      <a:rPr lang="es-ES" altLang="zh-CN" i="1" dirty="0" smtClean="0">
                        <a:latin typeface="Cambria Math" panose="02040503050406030204" pitchFamily="18" charset="0"/>
                      </a:rPr>
                      <m:t>𝑥</m:t>
                    </m:r>
                    <m:r>
                      <a:rPr lang="es-ES" altLang="zh-CN" i="1" dirty="0" smtClean="0">
                        <a:latin typeface="Cambria Math" panose="02040503050406030204" pitchFamily="18" charset="0"/>
                      </a:rPr>
                      <m:t>+</m:t>
                    </m:r>
                    <m:r>
                      <a:rPr lang="es-ES" altLang="zh-CN" i="1" dirty="0" smtClean="0">
                        <a:latin typeface="Cambria Math" panose="02040503050406030204" pitchFamily="18" charset="0"/>
                      </a:rPr>
                      <m:t>𝑦</m:t>
                    </m:r>
                    <m:r>
                      <a:rPr lang="es-ES" altLang="zh-CN"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s-ES" altLang="zh-CN" i="0" dirty="0" smtClean="0">
                            <a:latin typeface="Cambria Math" panose="02040503050406030204" pitchFamily="18" charset="0"/>
                          </a:rPr>
                          <m:t>cos</m:t>
                        </m:r>
                      </m:fName>
                      <m:e>
                        <m:r>
                          <a:rPr lang="en-US" altLang="zh-CN" b="0" i="1" dirty="0" smtClean="0">
                            <a:latin typeface="Cambria Math" panose="02040503050406030204" pitchFamily="18" charset="0"/>
                          </a:rPr>
                          <m:t>𝑥</m:t>
                        </m:r>
                      </m:e>
                    </m:func>
                    <m:func>
                      <m:funcPr>
                        <m:ctrlPr>
                          <a:rPr lang="en-US" altLang="zh-CN" b="0" i="1" dirty="0" smtClean="0">
                            <a:latin typeface="Cambria Math" panose="02040503050406030204" pitchFamily="18" charset="0"/>
                          </a:rPr>
                        </m:ctrlPr>
                      </m:funcPr>
                      <m:fName>
                        <m:r>
                          <m:rPr>
                            <m:sty m:val="p"/>
                          </m:rPr>
                          <a:rPr lang="es-ES" altLang="zh-CN" i="0" dirty="0" smtClean="0">
                            <a:latin typeface="Cambria Math" panose="02040503050406030204" pitchFamily="18" charset="0"/>
                          </a:rPr>
                          <m:t>cos</m:t>
                        </m:r>
                      </m:fName>
                      <m:e>
                        <m:r>
                          <a:rPr lang="en-US" altLang="zh-CN" b="0" i="1" dirty="0" smtClean="0">
                            <a:latin typeface="Cambria Math" panose="02040503050406030204" pitchFamily="18" charset="0"/>
                          </a:rPr>
                          <m:t>𝑦</m:t>
                        </m:r>
                      </m:e>
                    </m:func>
                    <m:r>
                      <a:rPr lang="es-ES" altLang="zh-CN"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s-ES" altLang="zh-CN" i="0" dirty="0" smtClean="0">
                            <a:latin typeface="Cambria Math" panose="02040503050406030204" pitchFamily="18" charset="0"/>
                          </a:rPr>
                          <m:t>sin</m:t>
                        </m:r>
                      </m:fName>
                      <m:e>
                        <m:r>
                          <a:rPr lang="en-US" altLang="zh-CN" b="0" i="1" dirty="0" smtClean="0">
                            <a:latin typeface="Cambria Math" panose="02040503050406030204" pitchFamily="18" charset="0"/>
                          </a:rPr>
                          <m:t>𝑥</m:t>
                        </m:r>
                      </m:e>
                    </m:func>
                    <m:func>
                      <m:funcPr>
                        <m:ctrlPr>
                          <a:rPr lang="en-US" altLang="zh-CN" b="0" i="1" dirty="0" smtClean="0">
                            <a:latin typeface="Cambria Math" panose="02040503050406030204" pitchFamily="18" charset="0"/>
                          </a:rPr>
                        </m:ctrlPr>
                      </m:funcPr>
                      <m:fName>
                        <m:r>
                          <m:rPr>
                            <m:sty m:val="p"/>
                          </m:rPr>
                          <a:rPr lang="es-ES" altLang="zh-CN" i="0" dirty="0" smtClean="0">
                            <a:latin typeface="Cambria Math" panose="02040503050406030204" pitchFamily="18" charset="0"/>
                          </a:rPr>
                          <m:t>sin</m:t>
                        </m:r>
                      </m:fName>
                      <m:e>
                        <m:r>
                          <a:rPr lang="en-US" altLang="zh-CN" b="0" i="1" dirty="0" smtClean="0">
                            <a:latin typeface="Cambria Math" panose="02040503050406030204" pitchFamily="18" charset="0"/>
                          </a:rPr>
                          <m:t>𝑦</m:t>
                        </m:r>
                      </m:e>
                    </m:func>
                  </m:oMath>
                </a14:m>
                <a:endParaRPr lang="es-E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所以我们维护区间的</a:t>
                </a:r>
                <a:r>
                  <a:rPr lang="en-US" altLang="zh-CN" dirty="0">
                    <a:latin typeface="Arial" panose="020B0604020202020204" pitchFamily="34" charset="0"/>
                    <a:ea typeface="微软雅黑" panose="020B0503020204020204" pitchFamily="34" charset="-122"/>
                  </a:rPr>
                  <a:t>sin</a:t>
                </a:r>
                <a:r>
                  <a:rPr lang="zh-CN" altLang="en-US" dirty="0">
                    <a:latin typeface="Arial" panose="020B0604020202020204" pitchFamily="34" charset="0"/>
                    <a:ea typeface="微软雅黑" panose="020B0503020204020204" pitchFamily="34" charset="-122"/>
                  </a:rPr>
                  <a:t>和，</a:t>
                </a:r>
                <a:r>
                  <a:rPr lang="en-US" altLang="zh-CN" dirty="0">
                    <a:latin typeface="Arial" panose="020B0604020202020204" pitchFamily="34" charset="0"/>
                    <a:ea typeface="微软雅黑" panose="020B0503020204020204" pitchFamily="34" charset="-122"/>
                  </a:rPr>
                  <a:t>cos</a:t>
                </a:r>
                <a:r>
                  <a:rPr lang="zh-CN" altLang="en-US" dirty="0">
                    <a:latin typeface="Arial" panose="020B0604020202020204" pitchFamily="34" charset="0"/>
                    <a:ea typeface="微软雅黑" panose="020B0503020204020204" pitchFamily="34" charset="-122"/>
                  </a:rPr>
                  <a:t>和，然后就可以打区间加标记了，这个标记可以合并，也可以下放</a:t>
                </a:r>
                <a:endParaRPr lang="es-ES" altLang="zh-CN"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E7986C7C-A094-457E-989F-EF597B8785F2}"/>
                  </a:ext>
                </a:extLst>
              </p:cNvPr>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16897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DE1C1-E75B-45AE-919B-2B0BF5BB3B6A}"/>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Luogu3215 [HNOI2011]</a:t>
            </a:r>
            <a:r>
              <a:rPr lang="zh-CN" altLang="en-US" dirty="0">
                <a:latin typeface="Arial" panose="020B0604020202020204" pitchFamily="34" charset="0"/>
                <a:ea typeface="微软雅黑" panose="020B0503020204020204" pitchFamily="34" charset="-122"/>
              </a:rPr>
              <a:t>括号修复 </a:t>
            </a:r>
            <a:r>
              <a:rPr lang="en-US" altLang="zh-CN" dirty="0">
                <a:latin typeface="Arial" panose="020B0604020202020204" pitchFamily="34" charset="0"/>
                <a:ea typeface="微软雅黑" panose="020B0503020204020204" pitchFamily="34" charset="-122"/>
              </a:rPr>
              <a:t>/ [JSOI2011]</a:t>
            </a:r>
            <a:r>
              <a:rPr lang="zh-CN" altLang="en-US" dirty="0">
                <a:latin typeface="Arial" panose="020B0604020202020204" pitchFamily="34" charset="0"/>
                <a:ea typeface="微软雅黑" panose="020B0503020204020204" pitchFamily="34" charset="-122"/>
              </a:rPr>
              <a:t>括号序列</a:t>
            </a:r>
          </a:p>
        </p:txBody>
      </p:sp>
      <p:pic>
        <p:nvPicPr>
          <p:cNvPr id="5" name="内容占位符 4">
            <a:extLst>
              <a:ext uri="{FF2B5EF4-FFF2-40B4-BE49-F238E27FC236}">
                <a16:creationId xmlns:a16="http://schemas.microsoft.com/office/drawing/2014/main" id="{0FDDA93B-615E-4B26-B66C-ACB3800852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0400"/>
            <a:ext cx="7338210" cy="4500387"/>
          </a:xfrm>
        </p:spPr>
      </p:pic>
      <mc:AlternateContent xmlns:mc="http://schemas.openxmlformats.org/markup-compatibility/2006">
        <mc:Choice xmlns:p14="http://schemas.microsoft.com/office/powerpoint/2010/main" Requires="p14">
          <p:contentPart p14:bwMode="auto" r:id="rId3">
            <p14:nvContentPartPr>
              <p14:cNvPr id="3" name="墨迹 2"/>
              <p14:cNvContentPartPr/>
              <p14:nvPr/>
            </p14:nvContentPartPr>
            <p14:xfrm>
              <a:off x="401760" y="115920"/>
              <a:ext cx="9698040" cy="5778000"/>
            </p14:xfrm>
          </p:contentPart>
        </mc:Choice>
        <mc:Fallback>
          <p:pic>
            <p:nvPicPr>
              <p:cNvPr id="3" name="墨迹 2"/>
              <p:cNvPicPr/>
              <p:nvPr/>
            </p:nvPicPr>
            <p:blipFill>
              <a:blip r:embed="rId4"/>
              <a:stretch>
                <a:fillRect/>
              </a:stretch>
            </p:blipFill>
            <p:spPr>
              <a:xfrm>
                <a:off x="392400" y="106560"/>
                <a:ext cx="9716760" cy="5796720"/>
              </a:xfrm>
              <a:prstGeom prst="rect">
                <a:avLst/>
              </a:prstGeom>
            </p:spPr>
          </p:pic>
        </mc:Fallback>
      </mc:AlternateContent>
    </p:spTree>
    <p:extLst>
      <p:ext uri="{BB962C8B-B14F-4D97-AF65-F5344CB8AC3E}">
        <p14:creationId xmlns:p14="http://schemas.microsoft.com/office/powerpoint/2010/main" val="9514655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0CBAC-4D11-4592-9312-519CE0042606}"/>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5D2E8B03-0F68-47CE-8DB6-ABF890F149A9}"/>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区间不匹配括号一定是一堆左括号和一堆右括号</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每个节点记录下有多少左括号和右括号</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合并的时候左儿子的右括号和右儿子的左括号进行抵消，剩下的进行拼接</a:t>
            </a:r>
          </a:p>
        </p:txBody>
      </p:sp>
    </p:spTree>
    <p:extLst>
      <p:ext uri="{BB962C8B-B14F-4D97-AF65-F5344CB8AC3E}">
        <p14:creationId xmlns:p14="http://schemas.microsoft.com/office/powerpoint/2010/main" val="4644886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1E4B3-184E-4945-BDB4-E06904FB5EBE}"/>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C86E3F30-3966-4C61-A868-6AC09FF7D7C1}"/>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三个修改操作都可以打标记</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其中</a:t>
            </a:r>
            <a:r>
              <a:rPr lang="en-US" altLang="zh-CN" dirty="0">
                <a:latin typeface="Arial" panose="020B0604020202020204" pitchFamily="34" charset="0"/>
                <a:ea typeface="微软雅黑" panose="020B0503020204020204" pitchFamily="34" charset="-122"/>
              </a:rPr>
              <a:t>invert</a:t>
            </a:r>
            <a:r>
              <a:rPr lang="zh-CN" altLang="en-US" dirty="0">
                <a:latin typeface="Arial" panose="020B0604020202020204" pitchFamily="34" charset="0"/>
                <a:ea typeface="微软雅黑" panose="020B0503020204020204" pitchFamily="34" charset="-122"/>
              </a:rPr>
              <a:t>操作我们需要每个节点维护两个答案，分别对应区间没有被</a:t>
            </a:r>
            <a:r>
              <a:rPr lang="en-US" altLang="zh-CN" dirty="0">
                <a:latin typeface="Arial" panose="020B0604020202020204" pitchFamily="34" charset="0"/>
                <a:ea typeface="微软雅黑" panose="020B0503020204020204" pitchFamily="34" charset="-122"/>
              </a:rPr>
              <a:t>invert</a:t>
            </a:r>
            <a:r>
              <a:rPr lang="zh-CN" altLang="en-US" dirty="0">
                <a:latin typeface="Arial" panose="020B0604020202020204" pitchFamily="34" charset="0"/>
                <a:ea typeface="微软雅黑" panose="020B0503020204020204" pitchFamily="34" charset="-122"/>
              </a:rPr>
              <a:t>，以及被</a:t>
            </a:r>
            <a:r>
              <a:rPr lang="en-US" altLang="zh-CN" dirty="0">
                <a:latin typeface="Arial" panose="020B0604020202020204" pitchFamily="34" charset="0"/>
                <a:ea typeface="微软雅黑" panose="020B0503020204020204" pitchFamily="34" charset="-122"/>
              </a:rPr>
              <a:t>invert</a:t>
            </a:r>
            <a:r>
              <a:rPr lang="zh-CN" altLang="en-US" dirty="0">
                <a:latin typeface="Arial" panose="020B0604020202020204" pitchFamily="34" charset="0"/>
                <a:ea typeface="微软雅黑" panose="020B0503020204020204" pitchFamily="34" charset="-122"/>
              </a:rPr>
              <a:t>的答案</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区间被</a:t>
            </a:r>
            <a:r>
              <a:rPr lang="en-US" altLang="zh-CN" dirty="0">
                <a:latin typeface="Arial" panose="020B0604020202020204" pitchFamily="34" charset="0"/>
                <a:ea typeface="微软雅黑" panose="020B0503020204020204" pitchFamily="34" charset="-122"/>
              </a:rPr>
              <a:t>invert</a:t>
            </a:r>
            <a:r>
              <a:rPr lang="zh-CN" altLang="en-US" dirty="0">
                <a:latin typeface="Arial" panose="020B0604020202020204" pitchFamily="34" charset="0"/>
                <a:ea typeface="微软雅黑" panose="020B0503020204020204" pitchFamily="34" charset="-122"/>
              </a:rPr>
              <a:t>时交换上述两个信息即可</a:t>
            </a:r>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总时间复杂度</a:t>
            </a:r>
            <a:r>
              <a:rPr lang="en-US" altLang="zh-CN" dirty="0">
                <a:latin typeface="Arial" panose="020B0604020202020204" pitchFamily="34" charset="0"/>
                <a:ea typeface="微软雅黑" panose="020B0503020204020204" pitchFamily="34" charset="-122"/>
              </a:rPr>
              <a:t>O(</a:t>
            </a:r>
            <a:r>
              <a:rPr lang="en-US" altLang="zh-CN" dirty="0" err="1">
                <a:latin typeface="Arial" panose="020B0604020202020204" pitchFamily="34" charset="0"/>
                <a:ea typeface="微软雅黑" panose="020B0503020204020204" pitchFamily="34" charset="-122"/>
              </a:rPr>
              <a:t>n+mlogn</a:t>
            </a:r>
            <a:r>
              <a:rPr lang="en-US" altLang="zh-CN" dirty="0">
                <a:latin typeface="Arial" panose="020B0604020202020204" pitchFamily="34" charset="0"/>
                <a:ea typeface="微软雅黑" panose="020B0503020204020204" pitchFamily="34" charset="-122"/>
              </a:rPr>
              <a:t>)</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393200" y="821520"/>
              <a:ext cx="7769160" cy="2455920"/>
            </p14:xfrm>
          </p:contentPart>
        </mc:Choice>
        <mc:Fallback>
          <p:pic>
            <p:nvPicPr>
              <p:cNvPr id="4" name="墨迹 3"/>
              <p:cNvPicPr/>
              <p:nvPr/>
            </p:nvPicPr>
            <p:blipFill>
              <a:blip r:embed="rId3"/>
              <a:stretch>
                <a:fillRect/>
              </a:stretch>
            </p:blipFill>
            <p:spPr>
              <a:xfrm>
                <a:off x="1383840" y="812160"/>
                <a:ext cx="7787880" cy="2474640"/>
              </a:xfrm>
              <a:prstGeom prst="rect">
                <a:avLst/>
              </a:prstGeom>
            </p:spPr>
          </p:pic>
        </mc:Fallback>
      </mc:AlternateContent>
    </p:spTree>
    <p:extLst>
      <p:ext uri="{BB962C8B-B14F-4D97-AF65-F5344CB8AC3E}">
        <p14:creationId xmlns:p14="http://schemas.microsoft.com/office/powerpoint/2010/main" val="1801904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DFDAE-383E-4B66-B6D8-5BCBE7B30567}"/>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F40B8F56-02C9-4864-8500-25BA3ED406DB}"/>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采用一些费用流思想</a:t>
            </a:r>
          </a:p>
        </p:txBody>
      </p:sp>
      <p:sp>
        <p:nvSpPr>
          <p:cNvPr id="5" name="矩形 4">
            <a:extLst>
              <a:ext uri="{FF2B5EF4-FFF2-40B4-BE49-F238E27FC236}">
                <a16:creationId xmlns:a16="http://schemas.microsoft.com/office/drawing/2014/main" id="{059ACA02-3726-4BC4-B0D7-70B8174BEFB6}"/>
              </a:ext>
            </a:extLst>
          </p:cNvPr>
          <p:cNvSpPr/>
          <p:nvPr/>
        </p:nvSpPr>
        <p:spPr>
          <a:xfrm>
            <a:off x="9530561" y="6041362"/>
            <a:ext cx="441146" cy="36933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20</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1018080" y="473400"/>
              <a:ext cx="7563600" cy="5090040"/>
            </p14:xfrm>
          </p:contentPart>
        </mc:Choice>
        <mc:Fallback xmlns="">
          <p:pic>
            <p:nvPicPr>
              <p:cNvPr id="4" name="墨迹 3"/>
              <p:cNvPicPr/>
              <p:nvPr/>
            </p:nvPicPr>
            <p:blipFill>
              <a:blip r:embed="rId3"/>
              <a:stretch>
                <a:fillRect/>
              </a:stretch>
            </p:blipFill>
            <p:spPr>
              <a:xfrm>
                <a:off x="1008720" y="464040"/>
                <a:ext cx="7582320" cy="5108760"/>
              </a:xfrm>
              <a:prstGeom prst="rect">
                <a:avLst/>
              </a:prstGeom>
            </p:spPr>
          </p:pic>
        </mc:Fallback>
      </mc:AlternateContent>
    </p:spTree>
    <p:extLst>
      <p:ext uri="{BB962C8B-B14F-4D97-AF65-F5344CB8AC3E}">
        <p14:creationId xmlns:p14="http://schemas.microsoft.com/office/powerpoint/2010/main" val="36428249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en-US" altLang="zh-CN" dirty="0" err="1">
                <a:latin typeface="Arial" panose="020B0604020202020204" pitchFamily="34" charset="0"/>
                <a:ea typeface="微软雅黑" panose="020B0503020204020204" pitchFamily="34" charset="-122"/>
              </a:rPr>
              <a:t>Luogu</a:t>
            </a:r>
            <a:r>
              <a:rPr lang="zh-CN" altLang="en-US" dirty="0">
                <a:latin typeface="Arial" panose="020B0604020202020204" pitchFamily="34" charset="0"/>
                <a:ea typeface="微软雅黑" panose="020B0503020204020204" pitchFamily="34" charset="-122"/>
              </a:rPr>
              <a:t>3586 [POI2015]Logistyka</a:t>
            </a:r>
          </a:p>
        </p:txBody>
      </p:sp>
      <mc:AlternateContent xmlns:mc="http://schemas.openxmlformats.org/markup-compatibility/2006" xmlns:a14="http://schemas.microsoft.com/office/drawing/2010/main">
        <mc:Choice Requires="a14">
          <p:sp>
            <p:nvSpPr>
              <p:cNvPr id="35843" name="内容占位符 2"/>
              <p:cNvSpPr>
                <a:spLocks noGrp="1" noChangeArrowheads="1"/>
              </p:cNvSpPr>
              <p:nvPr>
                <p:ph idx="1"/>
              </p:nvPr>
            </p:nvSpPr>
            <p:spPr/>
            <p:txBody>
              <a:bodyPr>
                <a:normAutofit/>
              </a:bodyPr>
              <a:lstStyle/>
              <a:p>
                <a:pPr eaLnBrk="1" hangingPunct="1"/>
                <a:r>
                  <a:rPr lang="zh-CN" altLang="en-US" sz="2400" dirty="0">
                    <a:latin typeface="Arial" panose="020B0604020202020204" pitchFamily="34" charset="0"/>
                    <a:ea typeface="微软雅黑" panose="020B0503020204020204" pitchFamily="34" charset="-122"/>
                  </a:rPr>
                  <a:t>维护一个长度为n的序列，一开始都是0，支持以下两种操作：</a:t>
                </a:r>
              </a:p>
              <a:p>
                <a:pPr eaLnBrk="1" hangingPunct="1"/>
                <a:r>
                  <a:rPr lang="zh-CN" altLang="en-US" sz="2400" dirty="0">
                    <a:latin typeface="Arial" panose="020B0604020202020204" pitchFamily="34" charset="0"/>
                    <a:ea typeface="微软雅黑" panose="020B0503020204020204" pitchFamily="34" charset="-122"/>
                  </a:rPr>
                  <a:t>U k a 将序列中第k个数修改为a。</a:t>
                </a:r>
              </a:p>
              <a:p>
                <a:pPr eaLnBrk="1" hangingPunct="1"/>
                <a:r>
                  <a:rPr lang="zh-CN" altLang="en-US" sz="2400" dirty="0">
                    <a:latin typeface="Arial" panose="020B0604020202020204" pitchFamily="34" charset="0"/>
                    <a:ea typeface="微软雅黑" panose="020B0503020204020204" pitchFamily="34" charset="-122"/>
                  </a:rPr>
                  <a:t>Z c s 在这个序列上，每次选出c个正数，并将它们都减去1，询问能否进行s次操作。</a:t>
                </a:r>
              </a:p>
              <a:p>
                <a:pPr eaLnBrk="1" hangingPunct="1"/>
                <a:r>
                  <a:rPr lang="zh-CN" altLang="en-US" sz="2400" dirty="0">
                    <a:latin typeface="Arial" panose="020B0604020202020204" pitchFamily="34" charset="0"/>
                    <a:ea typeface="微软雅黑" panose="020B0503020204020204" pitchFamily="34" charset="-122"/>
                  </a:rPr>
                  <a:t>每次询问独立，即每次询问不会对序列进行修改。</a:t>
                </a:r>
              </a:p>
              <a:p>
                <a:pPr eaLnBrk="1" hangingPunct="1"/>
                <a:endParaRPr lang="zh-CN" altLang="en-US" sz="2400" dirty="0">
                  <a:latin typeface="Arial" panose="020B0604020202020204" pitchFamily="34" charset="0"/>
                  <a:ea typeface="微软雅黑" panose="020B0503020204020204" pitchFamily="34" charset="-122"/>
                </a:endParaRPr>
              </a:p>
              <a:p>
                <a:pPr eaLnBrk="1" hangingPunct="1"/>
                <a14:m>
                  <m:oMath xmlns:m="http://schemas.openxmlformats.org/officeDocument/2006/math">
                    <m:r>
                      <a:rPr lang="zh-CN" altLang="en-US" sz="2400" i="1" dirty="0" smtClean="0">
                        <a:latin typeface="Cambria Math" panose="02040503050406030204" pitchFamily="18" charset="0"/>
                      </a:rPr>
                      <m:t>1≤</m:t>
                    </m:r>
                    <m:r>
                      <a:rPr lang="zh-CN" altLang="en-US" sz="2400" i="1" dirty="0" smtClean="0">
                        <a:latin typeface="Cambria Math" panose="02040503050406030204" pitchFamily="18" charset="0"/>
                      </a:rPr>
                      <m:t>𝑛</m:t>
                    </m:r>
                    <m:r>
                      <a:rPr lang="zh-CN" altLang="en-US" sz="2400" i="1" dirty="0" smtClean="0">
                        <a:latin typeface="Cambria Math" panose="02040503050406030204" pitchFamily="18" charset="0"/>
                      </a:rPr>
                      <m:t>,</m:t>
                    </m:r>
                    <m:r>
                      <a:rPr lang="zh-CN" altLang="en-US" sz="2400" i="1" dirty="0" smtClean="0">
                        <a:latin typeface="Cambria Math" panose="02040503050406030204" pitchFamily="18" charset="0"/>
                      </a:rPr>
                      <m:t>𝑚</m:t>
                    </m:r>
                    <m:r>
                      <a:rPr lang="zh-CN" altLang="en-US" sz="2400" i="1" dirty="0" smtClean="0">
                        <a:latin typeface="Cambria Math" panose="02040503050406030204" pitchFamily="18" charset="0"/>
                      </a:rPr>
                      <m:t>≤1000000</m:t>
                    </m:r>
                  </m:oMath>
                </a14:m>
                <a:endParaRPr lang="zh-CN" altLang="en-US" sz="2400" dirty="0">
                  <a:latin typeface="Arial" panose="020B0604020202020204" pitchFamily="34" charset="0"/>
                  <a:ea typeface="微软雅黑" panose="020B0503020204020204" pitchFamily="34" charset="-122"/>
                </a:endParaRPr>
              </a:p>
              <a:p>
                <a:pPr eaLnBrk="1" hangingPunct="1"/>
                <a14:m>
                  <m:oMath xmlns:m="http://schemas.openxmlformats.org/officeDocument/2006/math">
                    <m:r>
                      <a:rPr lang="zh-CN" altLang="en-US" sz="2400" i="1" dirty="0" smtClean="0">
                        <a:latin typeface="Cambria Math" panose="02040503050406030204" pitchFamily="18" charset="0"/>
                      </a:rPr>
                      <m:t>1≤</m:t>
                    </m:r>
                    <m:r>
                      <a:rPr lang="zh-CN" altLang="en-US" sz="2400" i="1" dirty="0" smtClean="0">
                        <a:latin typeface="Cambria Math" panose="02040503050406030204" pitchFamily="18" charset="0"/>
                      </a:rPr>
                      <m:t>𝑘</m:t>
                    </m:r>
                    <m:r>
                      <a:rPr lang="zh-CN" altLang="en-US" sz="2400" i="1" dirty="0" smtClean="0">
                        <a:latin typeface="Cambria Math" panose="02040503050406030204" pitchFamily="18" charset="0"/>
                      </a:rPr>
                      <m:t>,</m:t>
                    </m:r>
                    <m:r>
                      <a:rPr lang="zh-CN" altLang="en-US" sz="2400" i="1" dirty="0" smtClean="0">
                        <a:latin typeface="Cambria Math" panose="02040503050406030204" pitchFamily="18" charset="0"/>
                      </a:rPr>
                      <m:t>𝑐</m:t>
                    </m:r>
                    <m:r>
                      <a:rPr lang="zh-CN" altLang="en-US" sz="2400" i="1" dirty="0" smtClean="0">
                        <a:latin typeface="Cambria Math" panose="02040503050406030204" pitchFamily="18" charset="0"/>
                      </a:rPr>
                      <m:t>≤</m:t>
                    </m:r>
                    <m:r>
                      <a:rPr lang="zh-CN" altLang="en-US" sz="2400" i="1" dirty="0" smtClean="0">
                        <a:latin typeface="Cambria Math" panose="02040503050406030204" pitchFamily="18" charset="0"/>
                      </a:rPr>
                      <m:t>𝑛</m:t>
                    </m:r>
                    <m:r>
                      <a:rPr lang="zh-CN" altLang="en-US" sz="2400" i="1" dirty="0" smtClean="0">
                        <a:latin typeface="Cambria Math" panose="02040503050406030204" pitchFamily="18" charset="0"/>
                      </a:rPr>
                      <m:t>，</m:t>
                    </m:r>
                    <m:r>
                      <a:rPr lang="zh-CN" altLang="en-US" sz="2400" i="1" dirty="0" smtClean="0">
                        <a:latin typeface="Cambria Math" panose="02040503050406030204" pitchFamily="18" charset="0"/>
                      </a:rPr>
                      <m:t>0≤</m:t>
                    </m:r>
                    <m:r>
                      <a:rPr lang="zh-CN" altLang="en-US" sz="2400" i="1" dirty="0" smtClean="0">
                        <a:latin typeface="Cambria Math" panose="02040503050406030204" pitchFamily="18" charset="0"/>
                      </a:rPr>
                      <m:t>𝑎</m:t>
                    </m:r>
                    <m:r>
                      <a:rPr lang="zh-CN" altLang="en-US" sz="2400" i="1" dirty="0" smtClean="0">
                        <a:latin typeface="Cambria Math" panose="02040503050406030204" pitchFamily="18" charset="0"/>
                      </a:rPr>
                      <m:t>≤</m:t>
                    </m:r>
                    <m:sSup>
                      <m:sSupPr>
                        <m:ctrlPr>
                          <a:rPr lang="zh-CN" altLang="en-US" sz="2400" i="1" dirty="0" smtClean="0">
                            <a:latin typeface="Cambria Math" panose="02040503050406030204" pitchFamily="18" charset="0"/>
                          </a:rPr>
                        </m:ctrlPr>
                      </m:sSupPr>
                      <m:e>
                        <m:r>
                          <a:rPr lang="zh-CN" altLang="en-US" sz="2400" i="1" dirty="0" smtClean="0">
                            <a:latin typeface="Cambria Math" panose="02040503050406030204" pitchFamily="18" charset="0"/>
                          </a:rPr>
                          <m:t>10</m:t>
                        </m:r>
                      </m:e>
                      <m:sup>
                        <m:r>
                          <a:rPr lang="en-US" altLang="zh-CN" sz="2400" b="0" i="1" dirty="0" smtClean="0">
                            <a:latin typeface="Cambria Math" panose="02040503050406030204" pitchFamily="18" charset="0"/>
                          </a:rPr>
                          <m:t>9</m:t>
                        </m:r>
                      </m:sup>
                    </m:sSup>
                    <m:r>
                      <a:rPr lang="zh-CN" altLang="en-US" sz="2400" i="1" dirty="0" smtClean="0">
                        <a:latin typeface="Cambria Math" panose="02040503050406030204" pitchFamily="18" charset="0"/>
                      </a:rPr>
                      <m:t>，</m:t>
                    </m:r>
                    <m:r>
                      <a:rPr lang="zh-CN" altLang="en-US" sz="2400" i="1" dirty="0" smtClean="0">
                        <a:latin typeface="Cambria Math" panose="02040503050406030204" pitchFamily="18" charset="0"/>
                      </a:rPr>
                      <m:t>1≤</m:t>
                    </m:r>
                    <m:r>
                      <a:rPr lang="zh-CN" altLang="en-US" sz="2400" i="1" dirty="0" smtClean="0">
                        <a:latin typeface="Cambria Math" panose="02040503050406030204" pitchFamily="18" charset="0"/>
                      </a:rPr>
                      <m:t>𝑠</m:t>
                    </m:r>
                    <m:r>
                      <a:rPr lang="zh-CN" altLang="en-US" sz="2400" i="1" dirty="0" smtClean="0">
                        <a:latin typeface="Cambria Math" panose="02040503050406030204" pitchFamily="18" charset="0"/>
                      </a:rPr>
                      <m:t>≤</m:t>
                    </m:r>
                    <m:sSup>
                      <m:sSupPr>
                        <m:ctrlPr>
                          <a:rPr lang="zh-CN" altLang="en-US" sz="2400" i="1" dirty="0" smtClean="0">
                            <a:latin typeface="Cambria Math" panose="02040503050406030204" pitchFamily="18" charset="0"/>
                          </a:rPr>
                        </m:ctrlPr>
                      </m:sSupPr>
                      <m:e>
                        <m:r>
                          <a:rPr lang="zh-CN" altLang="en-US" sz="2400" i="1" dirty="0" smtClean="0">
                            <a:latin typeface="Cambria Math" panose="02040503050406030204" pitchFamily="18" charset="0"/>
                          </a:rPr>
                          <m:t>10</m:t>
                        </m:r>
                      </m:e>
                      <m:sup>
                        <m:r>
                          <a:rPr lang="zh-CN" altLang="en-US" sz="2400" i="1" dirty="0" smtClean="0">
                            <a:latin typeface="Cambria Math" panose="02040503050406030204" pitchFamily="18" charset="0"/>
                          </a:rPr>
                          <m:t>9</m:t>
                        </m:r>
                      </m:sup>
                    </m:sSup>
                  </m:oMath>
                </a14:m>
                <a:endParaRPr lang="zh-CN" altLang="en-US" sz="2400" dirty="0">
                  <a:latin typeface="Arial" panose="020B0604020202020204" pitchFamily="34" charset="0"/>
                  <a:ea typeface="微软雅黑" panose="020B0503020204020204" pitchFamily="34" charset="-122"/>
                </a:endParaRPr>
              </a:p>
            </p:txBody>
          </p:sp>
        </mc:Choice>
        <mc:Fallback xmlns="">
          <p:sp>
            <p:nvSpPr>
              <p:cNvPr id="35843" name="内容占位符 2"/>
              <p:cNvSpPr>
                <a:spLocks noGrp="1" noRot="1" noChangeAspect="1" noMove="1" noResize="1" noEditPoints="1" noAdjustHandles="1" noChangeArrowheads="1" noChangeShapeType="1" noTextEdit="1"/>
              </p:cNvSpPr>
              <p:nvPr>
                <p:ph idx="1"/>
              </p:nvPr>
            </p:nvSpPr>
            <p:spPr>
              <a:blipFill>
                <a:blip r:embed="rId2"/>
                <a:stretch>
                  <a:fillRect l="-567" t="-1256" r="-3404"/>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509040" y="723240"/>
              <a:ext cx="8179920" cy="4822560"/>
            </p14:xfrm>
          </p:contentPart>
        </mc:Choice>
        <mc:Fallback>
          <p:pic>
            <p:nvPicPr>
              <p:cNvPr id="2" name="墨迹 1"/>
              <p:cNvPicPr/>
              <p:nvPr/>
            </p:nvPicPr>
            <p:blipFill>
              <a:blip r:embed="rId4"/>
              <a:stretch>
                <a:fillRect/>
              </a:stretch>
            </p:blipFill>
            <p:spPr>
              <a:xfrm>
                <a:off x="499680" y="713880"/>
                <a:ext cx="8198640" cy="4841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p14:cNvContentPartPr/>
              <p14:nvPr/>
            </p14:nvContentPartPr>
            <p14:xfrm>
              <a:off x="214200" y="1143000"/>
              <a:ext cx="9064080" cy="5126040"/>
            </p14:xfrm>
          </p:contentPart>
        </mc:Choice>
        <mc:Fallback>
          <p:pic>
            <p:nvPicPr>
              <p:cNvPr id="3" name="墨迹 2"/>
              <p:cNvPicPr/>
              <p:nvPr/>
            </p:nvPicPr>
            <p:blipFill>
              <a:blip r:embed="rId6"/>
              <a:stretch>
                <a:fillRect/>
              </a:stretch>
            </p:blipFill>
            <p:spPr>
              <a:xfrm>
                <a:off x="204840" y="1133640"/>
                <a:ext cx="9082800" cy="5144760"/>
              </a:xfrm>
              <a:prstGeom prst="rect">
                <a:avLst/>
              </a:prstGeom>
            </p:spPr>
          </p:pic>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6867"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rPr>
                  <a:t>对于每次询问：</a:t>
                </a:r>
              </a:p>
              <a:p>
                <a:pPr eaLnBrk="1" hangingPunct="1"/>
                <a:r>
                  <a:rPr lang="zh-CN" altLang="en-US" dirty="0">
                    <a:latin typeface="Arial" panose="020B0604020202020204" pitchFamily="34" charset="0"/>
                    <a:ea typeface="微软雅黑" panose="020B0503020204020204" pitchFamily="34" charset="-122"/>
                  </a:rPr>
                  <a:t>如果ai&gt;=s，则</a:t>
                </a:r>
                <a:r>
                  <a:rPr lang="en-US" altLang="zh-CN" dirty="0" err="1">
                    <a:latin typeface="Arial" panose="020B0604020202020204" pitchFamily="34" charset="0"/>
                    <a:ea typeface="微软雅黑" panose="020B0503020204020204" pitchFamily="34" charset="-122"/>
                  </a:rPr>
                  <a:t>ai</a:t>
                </a:r>
                <a:r>
                  <a:rPr lang="zh-CN" altLang="en-US" dirty="0">
                    <a:latin typeface="Arial" panose="020B0604020202020204" pitchFamily="34" charset="0"/>
                    <a:ea typeface="微软雅黑" panose="020B0503020204020204" pitchFamily="34" charset="-122"/>
                  </a:rPr>
                  <a:t>可以每</a:t>
                </a:r>
                <a:r>
                  <a:rPr lang="en-US" altLang="zh-CN" dirty="0">
                    <a:latin typeface="Arial" panose="020B0604020202020204" pitchFamily="34" charset="0"/>
                    <a:ea typeface="微软雅黑" panose="020B0503020204020204" pitchFamily="34" charset="-122"/>
                  </a:rPr>
                  <a:t>s</a:t>
                </a:r>
                <a:r>
                  <a:rPr lang="zh-CN" altLang="en-US" dirty="0">
                    <a:latin typeface="Arial" panose="020B0604020202020204" pitchFamily="34" charset="0"/>
                    <a:ea typeface="微软雅黑" panose="020B0503020204020204" pitchFamily="34" charset="-122"/>
                  </a:rPr>
                  <a:t>次操作都被选中</a:t>
                </a:r>
              </a:p>
              <a:p>
                <a:pPr eaLnBrk="1" hangingPunct="1"/>
                <a:r>
                  <a:rPr lang="zh-CN" altLang="en-US" dirty="0">
                    <a:latin typeface="Arial" panose="020B0604020202020204" pitchFamily="34" charset="0"/>
                    <a:ea typeface="微软雅黑" panose="020B0503020204020204" pitchFamily="34" charset="-122"/>
                  </a:rPr>
                  <a:t>如果ai&lt;s，则</a:t>
                </a:r>
                <a:r>
                  <a:rPr lang="en-US" altLang="zh-CN" dirty="0" err="1">
                    <a:latin typeface="Arial" panose="020B0604020202020204" pitchFamily="34" charset="0"/>
                    <a:ea typeface="微软雅黑" panose="020B0503020204020204" pitchFamily="34" charset="-122"/>
                  </a:rPr>
                  <a:t>ai</a:t>
                </a:r>
                <a:r>
                  <a:rPr lang="zh-CN" altLang="en-US" dirty="0">
                    <a:latin typeface="Arial" panose="020B0604020202020204" pitchFamily="34" charset="0"/>
                    <a:ea typeface="微软雅黑" panose="020B0503020204020204" pitchFamily="34" charset="-122"/>
                  </a:rPr>
                  <a:t>可以被</a:t>
                </a:r>
                <a:r>
                  <a:rPr lang="en-US" altLang="zh-CN" dirty="0" err="1">
                    <a:latin typeface="Arial" panose="020B0604020202020204" pitchFamily="34" charset="0"/>
                    <a:ea typeface="微软雅黑" panose="020B0503020204020204" pitchFamily="34" charset="-122"/>
                  </a:rPr>
                  <a:t>ai</a:t>
                </a:r>
                <a:r>
                  <a:rPr lang="zh-CN" altLang="en-US" dirty="0">
                    <a:latin typeface="Arial" panose="020B0604020202020204" pitchFamily="34" charset="0"/>
                    <a:ea typeface="微软雅黑" panose="020B0503020204020204" pitchFamily="34" charset="-122"/>
                  </a:rPr>
                  <a:t>次操作选中</a:t>
                </a:r>
              </a:p>
              <a:p>
                <a:pPr eaLnBrk="1" hangingPunct="1"/>
                <a:r>
                  <a:rPr lang="zh-CN" altLang="en-US" dirty="0">
                    <a:latin typeface="Arial" panose="020B0604020202020204" pitchFamily="34" charset="0"/>
                    <a:ea typeface="微软雅黑" panose="020B0503020204020204" pitchFamily="34" charset="-122"/>
                  </a:rPr>
                  <a:t>设数列中大于等于s的数有k个，小于s的数的和为sum。</a:t>
                </a:r>
              </a:p>
              <a:p>
                <a:pPr eaLnBrk="1" hangingPunct="1"/>
                <a:r>
                  <a:rPr lang="zh-CN" altLang="en-US" dirty="0">
                    <a:latin typeface="Arial" panose="020B0604020202020204" pitchFamily="34" charset="0"/>
                    <a:ea typeface="微软雅黑" panose="020B0503020204020204" pitchFamily="34" charset="-122"/>
                  </a:rPr>
                  <a:t>则只需要判断</a:t>
                </a:r>
                <a14:m>
                  <m:oMath xmlns:m="http://schemas.openxmlformats.org/officeDocument/2006/math">
                    <m:r>
                      <a:rPr lang="en-US" altLang="zh-CN" i="1" dirty="0" smtClean="0">
                        <a:latin typeface="Cambria Math" panose="02040503050406030204" pitchFamily="18" charset="0"/>
                      </a:rPr>
                      <m:t>𝑠𝑢𝑚</m:t>
                    </m:r>
                    <m:r>
                      <a:rPr lang="en-US" altLang="zh-CN" i="1" dirty="0" smtClean="0">
                        <a:latin typeface="Cambria Math" panose="02040503050406030204" pitchFamily="18" charset="0"/>
                      </a:rPr>
                      <m:t>≥</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e>
                    </m:d>
                    <m:r>
                      <a:rPr lang="en-US" altLang="zh-CN" i="1" dirty="0" smtClean="0">
                        <a:latin typeface="Cambria Math" panose="02040503050406030204" pitchFamily="18" charset="0"/>
                      </a:rPr>
                      <m:t>𝑠</m:t>
                    </m:r>
                  </m:oMath>
                </a14:m>
                <a:r>
                  <a:rPr lang="zh-CN" altLang="en-US" dirty="0">
                    <a:latin typeface="Arial" panose="020B0604020202020204" pitchFamily="34" charset="0"/>
                    <a:ea typeface="微软雅黑" panose="020B0503020204020204" pitchFamily="34" charset="-122"/>
                  </a:rPr>
                  <a:t>即可</a:t>
                </a:r>
              </a:p>
            </p:txBody>
          </p:sp>
        </mc:Choice>
        <mc:Fallback xmlns="">
          <p:sp>
            <p:nvSpPr>
              <p:cNvPr id="36867"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973440" y="830520"/>
              <a:ext cx="8090640" cy="5501160"/>
            </p14:xfrm>
          </p:contentPart>
        </mc:Choice>
        <mc:Fallback>
          <p:pic>
            <p:nvPicPr>
              <p:cNvPr id="2" name="墨迹 1"/>
              <p:cNvPicPr/>
              <p:nvPr/>
            </p:nvPicPr>
            <p:blipFill>
              <a:blip r:embed="rId4"/>
              <a:stretch>
                <a:fillRect/>
              </a:stretch>
            </p:blipFill>
            <p:spPr>
              <a:xfrm>
                <a:off x="964080" y="821160"/>
                <a:ext cx="8109360" cy="5519880"/>
              </a:xfrm>
              <a:prstGeom prst="rect">
                <a:avLst/>
              </a:prstGeom>
            </p:spPr>
          </p:pic>
        </mc:Fallback>
      </mc:AlternateContent>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rPr>
              <a:t>Proof</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7891" name="内容占位符 2"/>
              <p:cNvSpPr>
                <a:spLocks noGrp="1" noChangeArrowheads="1"/>
              </p:cNvSpPr>
              <p:nvPr>
                <p:ph idx="1"/>
              </p:nvPr>
            </p:nvSpPr>
            <p:spPr/>
            <p:txBody>
              <a:bodyPr/>
              <a:lstStyle/>
              <a:p>
                <a:pPr eaLnBrk="1" hangingPunct="1"/>
                <a:r>
                  <a:rPr lang="zh-CN" altLang="en-US" dirty="0">
                    <a:latin typeface="Arial" panose="020B0604020202020204" pitchFamily="34" charset="0"/>
                    <a:ea typeface="微软雅黑" panose="020B0503020204020204" pitchFamily="34" charset="-122"/>
                  </a:rPr>
                  <a:t>若</a:t>
                </a:r>
                <a14:m>
                  <m:oMath xmlns:m="http://schemas.openxmlformats.org/officeDocument/2006/math">
                    <m:r>
                      <a:rPr lang="en-US" altLang="zh-CN" i="1" dirty="0" smtClean="0">
                        <a:latin typeface="Cambria Math" panose="02040503050406030204" pitchFamily="18" charset="0"/>
                      </a:rPr>
                      <m:t>𝑠𝑢𝑚</m:t>
                    </m:r>
                    <m:r>
                      <a:rPr lang="zh-CN" altLang="en-US" i="1" dirty="0">
                        <a:latin typeface="Cambria Math" panose="02040503050406030204" pitchFamily="18" charset="0"/>
                      </a:rPr>
                      <m:t>&lt;</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𝑐</m:t>
                        </m:r>
                        <m:r>
                          <a:rPr lang="zh-CN" altLang="en-US" i="1" dirty="0">
                            <a:latin typeface="Cambria Math" panose="02040503050406030204" pitchFamily="18" charset="0"/>
                          </a:rPr>
                          <m:t>−</m:t>
                        </m:r>
                        <m:r>
                          <a:rPr lang="zh-CN" altLang="en-US" i="1" dirty="0">
                            <a:latin typeface="Cambria Math" panose="02040503050406030204" pitchFamily="18" charset="0"/>
                          </a:rPr>
                          <m:t>𝑘</m:t>
                        </m:r>
                      </m:e>
                    </m:d>
                    <m:r>
                      <a:rPr lang="zh-CN" altLang="en-US" i="1" dirty="0">
                        <a:latin typeface="Cambria Math" panose="02040503050406030204" pitchFamily="18" charset="0"/>
                      </a:rPr>
                      <m:t>𝑠</m:t>
                    </m:r>
                  </m:oMath>
                </a14:m>
                <a:endParaRPr lang="zh-CN" altLang="en-US" dirty="0">
                  <a:latin typeface="Arial" panose="020B0604020202020204" pitchFamily="34" charset="0"/>
                  <a:ea typeface="微软雅黑" panose="020B0503020204020204" pitchFamily="34" charset="-122"/>
                </a:endParaRPr>
              </a:p>
              <a:p>
                <a:pPr eaLnBrk="1" hangingPunct="1"/>
                <a:r>
                  <a:rPr lang="zh-CN" altLang="en-US" dirty="0">
                    <a:latin typeface="Arial" panose="020B0604020202020204" pitchFamily="34" charset="0"/>
                    <a:ea typeface="微软雅黑" panose="020B0503020204020204" pitchFamily="34" charset="-122"/>
                  </a:rPr>
                  <a:t>则肯定不能，因为既然和都不够，所以根本不够取</a:t>
                </a:r>
              </a:p>
              <a:p>
                <a:pPr eaLnBrk="1" hangingPunct="1"/>
                <a:endParaRPr lang="zh-CN" altLang="en-US" dirty="0">
                  <a:latin typeface="Arial" panose="020B0604020202020204" pitchFamily="34" charset="0"/>
                  <a:ea typeface="微软雅黑" panose="020B0503020204020204" pitchFamily="34" charset="-122"/>
                </a:endParaRPr>
              </a:p>
            </p:txBody>
          </p:sp>
        </mc:Choice>
        <mc:Fallback xmlns="">
          <p:sp>
            <p:nvSpPr>
              <p:cNvPr id="37891"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241280" y="589320"/>
              <a:ext cx="7652880" cy="4036680"/>
            </p14:xfrm>
          </p:contentPart>
        </mc:Choice>
        <mc:Fallback>
          <p:pic>
            <p:nvPicPr>
              <p:cNvPr id="2" name="墨迹 1"/>
              <p:cNvPicPr/>
              <p:nvPr/>
            </p:nvPicPr>
            <p:blipFill>
              <a:blip r:embed="rId4"/>
              <a:stretch>
                <a:fillRect/>
              </a:stretch>
            </p:blipFill>
            <p:spPr>
              <a:xfrm>
                <a:off x="1231920" y="579960"/>
                <a:ext cx="7671600" cy="4055400"/>
              </a:xfrm>
              <a:prstGeom prst="rect">
                <a:avLst/>
              </a:prstGeom>
            </p:spPr>
          </p:pic>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rPr>
              <a:t>Proof</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8915" name="内容占位符 2"/>
              <p:cNvSpPr>
                <a:spLocks noGrp="1" noChangeArrowheads="1"/>
              </p:cNvSpPr>
              <p:nvPr>
                <p:ph idx="1"/>
              </p:nvPr>
            </p:nvSpPr>
            <p:spPr/>
            <p:txBody>
              <a:bodyPr>
                <a:normAutofit/>
              </a:bodyPr>
              <a:lstStyle/>
              <a:p>
                <a:pPr eaLnBrk="1" hangingPunct="1"/>
                <a:r>
                  <a:rPr lang="zh-CN" altLang="en-US" dirty="0">
                    <a:latin typeface="Arial" panose="020B0604020202020204" pitchFamily="34" charset="0"/>
                    <a:ea typeface="微软雅黑" panose="020B0503020204020204" pitchFamily="34" charset="-122"/>
                    <a:sym typeface="宋体" panose="02010600030101010101" pitchFamily="2" charset="-122"/>
                  </a:rPr>
                  <a:t>若</a:t>
                </a:r>
                <a14:m>
                  <m:oMath xmlns:m="http://schemas.openxmlformats.org/officeDocument/2006/math">
                    <m:r>
                      <a:rPr lang="en-US" altLang="zh-CN" i="1" dirty="0" smtClean="0">
                        <a:latin typeface="Cambria Math" panose="02040503050406030204" pitchFamily="18" charset="0"/>
                        <a:sym typeface="宋体" panose="02010600030101010101" pitchFamily="2" charset="-122"/>
                      </a:rPr>
                      <m:t>𝑠𝑢𝑚</m:t>
                    </m:r>
                    <m:r>
                      <a:rPr lang="en-US" altLang="zh-CN" i="1" dirty="0" smtClean="0">
                        <a:latin typeface="Cambria Math" panose="02040503050406030204" pitchFamily="18" charset="0"/>
                        <a:sym typeface="宋体" panose="02010600030101010101" pitchFamily="2" charset="-122"/>
                      </a:rPr>
                      <m:t>≥</m:t>
                    </m:r>
                    <m:d>
                      <m:dPr>
                        <m:ctrlPr>
                          <a:rPr lang="zh-CN" altLang="en-US" i="1" dirty="0">
                            <a:latin typeface="Cambria Math" panose="02040503050406030204" pitchFamily="18" charset="0"/>
                            <a:sym typeface="宋体" panose="02010600030101010101" pitchFamily="2" charset="-122"/>
                          </a:rPr>
                        </m:ctrlPr>
                      </m:dPr>
                      <m:e>
                        <m:r>
                          <a:rPr lang="zh-CN" altLang="en-US" i="1" dirty="0">
                            <a:latin typeface="Cambria Math" panose="02040503050406030204" pitchFamily="18" charset="0"/>
                            <a:sym typeface="宋体" panose="02010600030101010101" pitchFamily="2" charset="-122"/>
                          </a:rPr>
                          <m:t>𝑐</m:t>
                        </m:r>
                        <m:r>
                          <a:rPr lang="zh-CN" altLang="en-US" i="1" dirty="0">
                            <a:latin typeface="Cambria Math" panose="02040503050406030204" pitchFamily="18" charset="0"/>
                            <a:sym typeface="宋体" panose="02010600030101010101" pitchFamily="2" charset="-122"/>
                          </a:rPr>
                          <m:t>−</m:t>
                        </m:r>
                        <m:r>
                          <a:rPr lang="zh-CN" altLang="en-US" i="1" dirty="0">
                            <a:latin typeface="Cambria Math" panose="02040503050406030204" pitchFamily="18" charset="0"/>
                            <a:sym typeface="宋体" panose="02010600030101010101" pitchFamily="2" charset="-122"/>
                          </a:rPr>
                          <m:t>𝑘</m:t>
                        </m:r>
                      </m:e>
                    </m:d>
                    <m:r>
                      <a:rPr lang="zh-CN" altLang="en-US" i="1" dirty="0">
                        <a:latin typeface="Cambria Math" panose="02040503050406030204" pitchFamily="18" charset="0"/>
                        <a:sym typeface="宋体" panose="02010600030101010101" pitchFamily="2" charset="-122"/>
                      </a:rPr>
                      <m:t>𝑠</m:t>
                    </m:r>
                  </m:oMath>
                </a14:m>
                <a:endParaRPr lang="zh-CN" altLang="en-US" dirty="0">
                  <a:latin typeface="Arial" panose="020B0604020202020204" pitchFamily="34" charset="0"/>
                  <a:ea typeface="微软雅黑" panose="020B0503020204020204" pitchFamily="34" charset="-122"/>
                  <a:sym typeface="宋体" panose="02010600030101010101" pitchFamily="2" charset="-122"/>
                </a:endParaRPr>
              </a:p>
              <a:p>
                <a:pPr eaLnBrk="1" hangingPunct="1"/>
                <a:r>
                  <a:rPr lang="zh-CN" altLang="en-US" dirty="0">
                    <a:latin typeface="Arial" panose="020B0604020202020204" pitchFamily="34" charset="0"/>
                    <a:ea typeface="微软雅黑" panose="020B0503020204020204" pitchFamily="34" charset="-122"/>
                    <a:sym typeface="宋体" panose="02010600030101010101" pitchFamily="2" charset="-122"/>
                  </a:rPr>
                  <a:t>由于每个数都小于</a:t>
                </a:r>
                <a:r>
                  <a:rPr lang="en-US" altLang="zh-CN" dirty="0">
                    <a:latin typeface="Arial" panose="020B0604020202020204" pitchFamily="34" charset="0"/>
                    <a:ea typeface="微软雅黑" panose="020B0503020204020204" pitchFamily="34" charset="-122"/>
                    <a:sym typeface="宋体" panose="02010600030101010101" pitchFamily="2" charset="-122"/>
                  </a:rPr>
                  <a:t>s</a:t>
                </a:r>
                <a:r>
                  <a:rPr lang="zh-CN" altLang="en-US" dirty="0">
                    <a:latin typeface="Arial" panose="020B0604020202020204" pitchFamily="34" charset="0"/>
                    <a:ea typeface="微软雅黑" panose="020B0503020204020204" pitchFamily="34" charset="-122"/>
                    <a:sym typeface="宋体" panose="02010600030101010101" pitchFamily="2" charset="-122"/>
                  </a:rPr>
                  <a:t>，所以有不少于</a:t>
                </a:r>
                <a:r>
                  <a:rPr lang="en-US" altLang="zh-CN" dirty="0">
                    <a:latin typeface="Arial" panose="020B0604020202020204" pitchFamily="34" charset="0"/>
                    <a:ea typeface="微软雅黑" panose="020B0503020204020204" pitchFamily="34" charset="-122"/>
                    <a:sym typeface="宋体" panose="02010600030101010101" pitchFamily="2" charset="-122"/>
                  </a:rPr>
                  <a:t>c-k</a:t>
                </a:r>
                <a:r>
                  <a:rPr lang="zh-CN" altLang="en-US" dirty="0">
                    <a:latin typeface="Arial" panose="020B0604020202020204" pitchFamily="34" charset="0"/>
                    <a:ea typeface="微软雅黑" panose="020B0503020204020204" pitchFamily="34" charset="-122"/>
                    <a:sym typeface="宋体" panose="02010600030101010101" pitchFamily="2" charset="-122"/>
                  </a:rPr>
                  <a:t>个数</a:t>
                </a:r>
              </a:p>
              <a:p>
                <a:pPr eaLnBrk="1" hangingPunct="1"/>
                <a:r>
                  <a:rPr lang="zh-CN" altLang="en-US" dirty="0">
                    <a:latin typeface="Arial" panose="020B0604020202020204" pitchFamily="34" charset="0"/>
                    <a:ea typeface="微软雅黑" panose="020B0503020204020204" pitchFamily="34" charset="-122"/>
                  </a:rPr>
                  <a:t>每次从最大的数开始取，一定存在解</a:t>
                </a:r>
              </a:p>
            </p:txBody>
          </p:sp>
        </mc:Choice>
        <mc:Fallback xmlns="">
          <p:sp>
            <p:nvSpPr>
              <p:cNvPr id="38915"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661040" y="2473560"/>
              <a:ext cx="1446840" cy="446760"/>
            </p14:xfrm>
          </p:contentPart>
        </mc:Choice>
        <mc:Fallback>
          <p:pic>
            <p:nvPicPr>
              <p:cNvPr id="2" name="墨迹 1"/>
              <p:cNvPicPr/>
              <p:nvPr/>
            </p:nvPicPr>
            <p:blipFill>
              <a:blip r:embed="rId4"/>
              <a:stretch>
                <a:fillRect/>
              </a:stretch>
            </p:blipFill>
            <p:spPr>
              <a:xfrm>
                <a:off x="1651680" y="2464200"/>
                <a:ext cx="1465560" cy="465480"/>
              </a:xfrm>
              <a:prstGeom prst="rect">
                <a:avLst/>
              </a:prstGeom>
            </p:spPr>
          </p:pic>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p:cNvSpPr>
            <a:spLocks noGrp="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发现需要维护小于</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的数的个数，小于</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的数的权值和</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于是我们用平衡树维护这个序列里面的所有值即可</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937440" y="607320"/>
              <a:ext cx="8314200" cy="5786640"/>
            </p14:xfrm>
          </p:contentPart>
        </mc:Choice>
        <mc:Fallback>
          <p:pic>
            <p:nvPicPr>
              <p:cNvPr id="4" name="墨迹 3"/>
              <p:cNvPicPr/>
              <p:nvPr/>
            </p:nvPicPr>
            <p:blipFill>
              <a:blip r:embed="rId3"/>
              <a:stretch>
                <a:fillRect/>
              </a:stretch>
            </p:blipFill>
            <p:spPr>
              <a:xfrm>
                <a:off x="928080" y="597960"/>
                <a:ext cx="8332920" cy="5805360"/>
              </a:xfrm>
              <a:prstGeom prst="rect">
                <a:avLst/>
              </a:prstGeom>
            </p:spPr>
          </p:pic>
        </mc:Fallback>
      </mc:AlternateContent>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1A582-984F-4528-8DD0-8D7EBCFF8E59}"/>
              </a:ext>
            </a:extLst>
          </p:cNvPr>
          <p:cNvSpPr>
            <a:spLocks noGrp="1"/>
          </p:cNvSpPr>
          <p:nvPr>
            <p:ph type="title"/>
          </p:nvPr>
        </p:nvSpPr>
        <p:spPr/>
        <p:txBody>
          <a:bodyPr>
            <a:normAutofit/>
          </a:bodyPr>
          <a:lstStyle/>
          <a:p>
            <a:r>
              <a:rPr lang="en-US" altLang="zh-CN" dirty="0">
                <a:latin typeface="Arial" panose="020B0604020202020204" pitchFamily="34" charset="0"/>
                <a:ea typeface="微软雅黑" panose="020B0503020204020204" pitchFamily="34" charset="-122"/>
              </a:rPr>
              <a:t>Luogu6105 [Ynoi2010]</a:t>
            </a:r>
            <a:r>
              <a:rPr lang="en-US" altLang="zh-CN" dirty="0" err="1">
                <a:latin typeface="Arial" panose="020B0604020202020204" pitchFamily="34" charset="0"/>
                <a:ea typeface="微软雅黑" panose="020B0503020204020204" pitchFamily="34" charset="-122"/>
              </a:rPr>
              <a:t>iepsmCmq</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BC3E1E5-37FF-4301-A10B-9EAA9417AC95}"/>
                  </a:ext>
                </a:extLst>
              </p:cNvPr>
              <p:cNvSpPr>
                <a:spLocks noGrp="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给定一个常数 </a:t>
                </a:r>
                <a:r>
                  <a:rPr lang="en-US" altLang="zh-CN" dirty="0">
                    <a:latin typeface="Arial" panose="020B0604020202020204" pitchFamily="34" charset="0"/>
                    <a:ea typeface="微软雅黑" panose="020B0503020204020204" pitchFamily="34" charset="-122"/>
                  </a:rPr>
                  <a:t>C</a:t>
                </a:r>
                <a:r>
                  <a:rPr lang="zh-CN" altLang="en-US" dirty="0">
                    <a:latin typeface="Arial" panose="020B0604020202020204" pitchFamily="34" charset="0"/>
                    <a:ea typeface="微软雅黑" panose="020B0503020204020204" pitchFamily="34" charset="-122"/>
                  </a:rPr>
                  <a:t>，你需要维护一个集合 </a:t>
                </a:r>
                <a:r>
                  <a:rPr lang="en-US" altLang="zh-CN" dirty="0">
                    <a:latin typeface="Arial" panose="020B0604020202020204" pitchFamily="34" charset="0"/>
                    <a:ea typeface="微软雅黑" panose="020B0503020204020204" pitchFamily="34" charset="-122"/>
                  </a:rPr>
                  <a:t>S</a:t>
                </a:r>
                <a:r>
                  <a:rPr lang="zh-CN" altLang="en-US" dirty="0">
                    <a:latin typeface="Arial" panose="020B0604020202020204" pitchFamily="34" charset="0"/>
                    <a:ea typeface="微软雅黑" panose="020B0503020204020204" pitchFamily="34" charset="-122"/>
                  </a:rPr>
                  <a:t>，支持 </a:t>
                </a:r>
                <a:r>
                  <a:rPr lang="en-US" altLang="zh-CN" dirty="0">
                    <a:latin typeface="Arial" panose="020B0604020202020204" pitchFamily="34" charset="0"/>
                    <a:ea typeface="微软雅黑" panose="020B0503020204020204" pitchFamily="34" charset="-122"/>
                  </a:rPr>
                  <a:t>n </a:t>
                </a:r>
                <a:r>
                  <a:rPr lang="zh-CN" altLang="en-US" dirty="0">
                    <a:latin typeface="Arial" panose="020B0604020202020204" pitchFamily="34" charset="0"/>
                    <a:ea typeface="微软雅黑" panose="020B0503020204020204" pitchFamily="34" charset="-122"/>
                  </a:rPr>
                  <a:t>次操作：</a:t>
                </a:r>
              </a:p>
              <a:p>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插入</a:t>
                </a:r>
                <a:r>
                  <a:rPr lang="en-US" altLang="zh-CN" dirty="0">
                    <a:latin typeface="Arial" panose="020B0604020202020204" pitchFamily="34" charset="0"/>
                    <a:ea typeface="微软雅黑" panose="020B0503020204020204" pitchFamily="34" charset="-122"/>
                  </a:rPr>
                  <a:t>x</a:t>
                </a:r>
              </a:p>
              <a:p>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删除</a:t>
                </a:r>
                <a:r>
                  <a:rPr lang="en-US" altLang="zh-CN" dirty="0">
                    <a:latin typeface="Arial" panose="020B0604020202020204" pitchFamily="34" charset="0"/>
                    <a:ea typeface="微软雅黑" panose="020B0503020204020204" pitchFamily="34" charset="-122"/>
                  </a:rPr>
                  <a:t>x</a:t>
                </a:r>
                <a:endParaRPr lang="zh-CN" altLang="en-US"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每次操作结束后，需要输出从 </a:t>
                </a:r>
                <a:r>
                  <a:rPr lang="en-US" altLang="zh-CN" dirty="0">
                    <a:latin typeface="Arial" panose="020B0604020202020204" pitchFamily="34" charset="0"/>
                    <a:ea typeface="微软雅黑" panose="020B0503020204020204" pitchFamily="34" charset="-122"/>
                  </a:rPr>
                  <a:t>S </a:t>
                </a:r>
                <a:r>
                  <a:rPr lang="zh-CN" altLang="en-US" dirty="0">
                    <a:latin typeface="Arial" panose="020B0604020202020204" pitchFamily="34" charset="0"/>
                    <a:ea typeface="微软雅黑" panose="020B0503020204020204" pitchFamily="34" charset="-122"/>
                  </a:rPr>
                  <a:t>集合中选出两个不同的元素，其的和 </a:t>
                </a:r>
                <a:r>
                  <a:rPr lang="en-US" altLang="zh-CN" dirty="0">
                    <a:latin typeface="Arial" panose="020B0604020202020204" pitchFamily="34" charset="0"/>
                    <a:ea typeface="微软雅黑" panose="020B0503020204020204" pitchFamily="34" charset="-122"/>
                  </a:rPr>
                  <a:t>mod C </a:t>
                </a:r>
                <a:r>
                  <a:rPr lang="zh-CN" altLang="en-US" dirty="0">
                    <a:latin typeface="Arial" panose="020B0604020202020204" pitchFamily="34" charset="0"/>
                    <a:ea typeface="微软雅黑" panose="020B0503020204020204" pitchFamily="34" charset="-122"/>
                  </a:rPr>
                  <a:t>的最大值</a:t>
                </a:r>
                <a:endParaRPr lang="en-US" altLang="zh-CN" dirty="0">
                  <a:latin typeface="Arial" panose="020B0604020202020204" pitchFamily="34" charset="0"/>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≤5</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5</m:t>
                    </m:r>
                  </m:oMath>
                </a14:m>
                <a:r>
                  <a:rPr lang="zh-CN" altLang="en-US" dirty="0">
                    <a:latin typeface="Arial" panose="020B0604020202020204" pitchFamily="34" charset="0"/>
                    <a:ea typeface="微软雅黑" panose="020B0503020204020204" pitchFamily="34" charset="-122"/>
                  </a:rPr>
                  <a:t>，强制在线，不过可以想想离线做法</a:t>
                </a:r>
              </a:p>
              <a:p>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5BC3E1E5-37FF-4301-A10B-9EAA9417AC95}"/>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616320" y="1518120"/>
              <a:ext cx="8929800" cy="4750920"/>
            </p14:xfrm>
          </p:contentPart>
        </mc:Choice>
        <mc:Fallback>
          <p:pic>
            <p:nvPicPr>
              <p:cNvPr id="4" name="墨迹 3"/>
              <p:cNvPicPr/>
              <p:nvPr/>
            </p:nvPicPr>
            <p:blipFill>
              <a:blip r:embed="rId4"/>
              <a:stretch>
                <a:fillRect/>
              </a:stretch>
            </p:blipFill>
            <p:spPr>
              <a:xfrm>
                <a:off x="606960" y="1508760"/>
                <a:ext cx="8948520" cy="4769640"/>
              </a:xfrm>
              <a:prstGeom prst="rect">
                <a:avLst/>
              </a:prstGeom>
            </p:spPr>
          </p:pic>
        </mc:Fallback>
      </mc:AlternateContent>
    </p:spTree>
    <p:extLst>
      <p:ext uri="{BB962C8B-B14F-4D97-AF65-F5344CB8AC3E}">
        <p14:creationId xmlns:p14="http://schemas.microsoft.com/office/powerpoint/2010/main" val="1769449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9C248-34FA-4B0E-ABA8-32FE20D7579C}"/>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1CCCED05-659F-4874-85EF-264BEF1AC585}"/>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我们把每个数对</a:t>
            </a:r>
            <a:r>
              <a:rPr lang="en-US" altLang="zh-CN" dirty="0">
                <a:latin typeface="Arial" panose="020B0604020202020204" pitchFamily="34" charset="0"/>
                <a:ea typeface="微软雅黑" panose="020B0503020204020204" pitchFamily="34" charset="-122"/>
              </a:rPr>
              <a:t>C</a:t>
            </a:r>
            <a:r>
              <a:rPr lang="zh-CN" altLang="en-US" dirty="0">
                <a:latin typeface="Arial" panose="020B0604020202020204" pitchFamily="34" charset="0"/>
                <a:ea typeface="微软雅黑" panose="020B0503020204020204" pitchFamily="34" charset="-122"/>
              </a:rPr>
              <a:t>取模，所以可以认为值域在</a:t>
            </a:r>
            <a:r>
              <a:rPr lang="en-US" altLang="zh-CN" dirty="0">
                <a:latin typeface="Arial" panose="020B0604020202020204" pitchFamily="34" charset="0"/>
                <a:ea typeface="微软雅黑" panose="020B0503020204020204" pitchFamily="34" charset="-122"/>
              </a:rPr>
              <a:t>[0,C)</a:t>
            </a:r>
            <a:r>
              <a:rPr lang="zh-CN" altLang="en-US" dirty="0">
                <a:latin typeface="Arial" panose="020B0604020202020204" pitchFamily="34" charset="0"/>
                <a:ea typeface="微软雅黑" panose="020B0503020204020204" pitchFamily="34" charset="-122"/>
              </a:rPr>
              <a:t>中</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发现</a:t>
            </a:r>
            <a:r>
              <a:rPr lang="en-US" altLang="zh-CN" dirty="0" err="1">
                <a:latin typeface="Arial" panose="020B0604020202020204" pitchFamily="34" charset="0"/>
                <a:ea typeface="微软雅黑" panose="020B0503020204020204" pitchFamily="34" charset="-122"/>
              </a:rPr>
              <a:t>x+y</a:t>
            </a:r>
            <a:r>
              <a:rPr lang="zh-CN" altLang="en-US" dirty="0">
                <a:latin typeface="Arial" panose="020B0604020202020204" pitchFamily="34" charset="0"/>
                <a:ea typeface="微软雅黑" panose="020B0503020204020204" pitchFamily="34" charset="-122"/>
              </a:rPr>
              <a:t>在</a:t>
            </a:r>
            <a:r>
              <a:rPr lang="en-US" altLang="zh-CN" dirty="0">
                <a:latin typeface="Arial" panose="020B0604020202020204" pitchFamily="34" charset="0"/>
                <a:ea typeface="微软雅黑" panose="020B0503020204020204" pitchFamily="34" charset="-122"/>
              </a:rPr>
              <a:t>[0,2C)</a:t>
            </a:r>
            <a:r>
              <a:rPr lang="zh-CN" altLang="en-US" dirty="0">
                <a:latin typeface="Arial" panose="020B0604020202020204" pitchFamily="34" charset="0"/>
                <a:ea typeface="微软雅黑" panose="020B0503020204020204" pitchFamily="34" charset="-122"/>
              </a:rPr>
              <a:t>中，所以最多减去一个</a:t>
            </a:r>
            <a:r>
              <a:rPr lang="en-US" altLang="zh-CN" dirty="0">
                <a:latin typeface="Arial" panose="020B0604020202020204" pitchFamily="34" charset="0"/>
                <a:ea typeface="微软雅黑" panose="020B0503020204020204" pitchFamily="34" charset="-122"/>
              </a:rPr>
              <a:t>C</a:t>
            </a:r>
          </a:p>
          <a:p>
            <a:r>
              <a:rPr lang="zh-CN" altLang="en-US" dirty="0">
                <a:latin typeface="Arial" panose="020B0604020202020204" pitchFamily="34" charset="0"/>
                <a:ea typeface="微软雅黑" panose="020B0503020204020204" pitchFamily="34" charset="-122"/>
              </a:rPr>
              <a:t>对每个</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，找出最大的</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使得</a:t>
            </a:r>
            <a:r>
              <a:rPr lang="en-US" altLang="zh-CN" dirty="0" err="1">
                <a:latin typeface="Arial" panose="020B0604020202020204" pitchFamily="34" charset="0"/>
                <a:ea typeface="微软雅黑" panose="020B0503020204020204" pitchFamily="34" charset="-122"/>
              </a:rPr>
              <a:t>x+y</a:t>
            </a:r>
            <a:r>
              <a:rPr lang="en-US" altLang="zh-CN" dirty="0">
                <a:latin typeface="Arial" panose="020B0604020202020204" pitchFamily="34" charset="0"/>
                <a:ea typeface="微软雅黑" panose="020B0503020204020204" pitchFamily="34" charset="-122"/>
              </a:rPr>
              <a:t>&lt;C</a:t>
            </a:r>
            <a:r>
              <a:rPr lang="zh-CN" altLang="en-US" dirty="0">
                <a:latin typeface="Arial" panose="020B0604020202020204" pitchFamily="34" charset="0"/>
                <a:ea typeface="微软雅黑" panose="020B0503020204020204" pitchFamily="34" charset="-122"/>
              </a:rPr>
              <a:t>（不减去</a:t>
            </a:r>
            <a:r>
              <a:rPr lang="en-US" altLang="zh-CN" dirty="0">
                <a:latin typeface="Arial" panose="020B0604020202020204" pitchFamily="34" charset="0"/>
                <a:ea typeface="微软雅黑" panose="020B0503020204020204" pitchFamily="34" charset="-122"/>
              </a:rPr>
              <a:t>C</a:t>
            </a:r>
            <a:r>
              <a:rPr lang="zh-CN" altLang="en-US" dirty="0">
                <a:latin typeface="Arial" panose="020B0604020202020204" pitchFamily="34" charset="0"/>
                <a:ea typeface="微软雅黑" panose="020B0503020204020204" pitchFamily="34" charset="-122"/>
              </a:rPr>
              <a:t>）</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对每个</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，找出最大的</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（减去一个</a:t>
            </a:r>
            <a:r>
              <a:rPr lang="en-US" altLang="zh-CN" dirty="0">
                <a:latin typeface="Arial" panose="020B0604020202020204" pitchFamily="34" charset="0"/>
                <a:ea typeface="微软雅黑" panose="020B0503020204020204" pitchFamily="34" charset="-122"/>
              </a:rPr>
              <a:t>C</a:t>
            </a:r>
            <a:r>
              <a:rPr lang="zh-CN" altLang="en-US" dirty="0">
                <a:latin typeface="Arial" panose="020B0604020202020204" pitchFamily="34" charset="0"/>
                <a:ea typeface="微软雅黑" panose="020B0503020204020204" pitchFamily="34" charset="-122"/>
              </a:rPr>
              <a:t>）</a:t>
            </a:r>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446480" y="3830760"/>
              <a:ext cx="3929400" cy="80640"/>
            </p14:xfrm>
          </p:contentPart>
        </mc:Choice>
        <mc:Fallback>
          <p:pic>
            <p:nvPicPr>
              <p:cNvPr id="4" name="墨迹 3"/>
              <p:cNvPicPr/>
              <p:nvPr/>
            </p:nvPicPr>
            <p:blipFill>
              <a:blip r:embed="rId3"/>
              <a:stretch>
                <a:fillRect/>
              </a:stretch>
            </p:blipFill>
            <p:spPr>
              <a:xfrm>
                <a:off x="1437120" y="3821400"/>
                <a:ext cx="3948120" cy="99360"/>
              </a:xfrm>
              <a:prstGeom prst="rect">
                <a:avLst/>
              </a:prstGeom>
            </p:spPr>
          </p:pic>
        </mc:Fallback>
      </mc:AlternateContent>
    </p:spTree>
    <p:extLst>
      <p:ext uri="{BB962C8B-B14F-4D97-AF65-F5344CB8AC3E}">
        <p14:creationId xmlns:p14="http://schemas.microsoft.com/office/powerpoint/2010/main" val="3079548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95E99-713E-478A-AA97-5AFA1A09FD6D}"/>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8547A1-3EF6-423C-B658-017CFAD7A696}"/>
                  </a:ext>
                </a:extLst>
              </p:cNvPr>
              <p:cNvSpPr>
                <a:spLocks noGrp="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发现</a:t>
                </a:r>
                <a:r>
                  <a:rPr lang="en-US" altLang="zh-CN" dirty="0" err="1">
                    <a:latin typeface="Arial" panose="020B0604020202020204" pitchFamily="34" charset="0"/>
                    <a:ea typeface="微软雅黑" panose="020B0503020204020204" pitchFamily="34" charset="-122"/>
                  </a:rPr>
                  <a:t>x+y</a:t>
                </a:r>
                <a:r>
                  <a:rPr lang="en-US" altLang="zh-CN" dirty="0">
                    <a:latin typeface="Arial" panose="020B0604020202020204" pitchFamily="34" charset="0"/>
                    <a:ea typeface="微软雅黑" panose="020B0503020204020204" pitchFamily="34" charset="-122"/>
                  </a:rPr>
                  <a:t>&gt;=C</a:t>
                </a:r>
                <a:r>
                  <a:rPr lang="zh-CN" altLang="en-US" dirty="0">
                    <a:latin typeface="Arial" panose="020B0604020202020204" pitchFamily="34" charset="0"/>
                    <a:ea typeface="微软雅黑" panose="020B0503020204020204" pitchFamily="34" charset="-122"/>
                  </a:rPr>
                  <a:t>的情况可以直接找出最大的两个</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和</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，平凡</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只需要考虑</a:t>
                </a:r>
                <a:r>
                  <a:rPr lang="en-US" altLang="zh-CN" dirty="0" err="1">
                    <a:latin typeface="Arial" panose="020B0604020202020204" pitchFamily="34" charset="0"/>
                    <a:ea typeface="微软雅黑" panose="020B0503020204020204" pitchFamily="34" charset="-122"/>
                  </a:rPr>
                  <a:t>x+y</a:t>
                </a:r>
                <a:r>
                  <a:rPr lang="en-US" altLang="zh-CN" dirty="0">
                    <a:latin typeface="Arial" panose="020B0604020202020204" pitchFamily="34" charset="0"/>
                    <a:ea typeface="微软雅黑" panose="020B0503020204020204" pitchFamily="34" charset="-122"/>
                  </a:rPr>
                  <a:t>&lt;C</a:t>
                </a:r>
                <a:r>
                  <a:rPr lang="zh-CN" altLang="en-US" dirty="0">
                    <a:latin typeface="Arial" panose="020B0604020202020204" pitchFamily="34" charset="0"/>
                    <a:ea typeface="微软雅黑" panose="020B0503020204020204" pitchFamily="34" charset="-122"/>
                  </a:rPr>
                  <a:t>的情况</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如果我们把所有数都排序，假设</a:t>
                </a:r>
                <a:r>
                  <a:rPr lang="en-US" altLang="zh-CN" dirty="0">
                    <a:latin typeface="Arial" panose="020B0604020202020204" pitchFamily="34" charset="0"/>
                    <a:ea typeface="微软雅黑" panose="020B0503020204020204" pitchFamily="34" charset="-122"/>
                  </a:rPr>
                  <a:t>x&lt;y</a:t>
                </a:r>
                <a:r>
                  <a:rPr lang="zh-CN" altLang="en-US" dirty="0">
                    <a:latin typeface="Arial" panose="020B0604020202020204" pitchFamily="34" charset="0"/>
                    <a:ea typeface="微软雅黑" panose="020B0503020204020204" pitchFamily="34" charset="-122"/>
                  </a:rPr>
                  <a:t>，则对于</a:t>
                </a:r>
                <a:r>
                  <a:rPr lang="en-US" altLang="zh-CN" dirty="0">
                    <a:latin typeface="Arial" panose="020B0604020202020204" pitchFamily="34" charset="0"/>
                    <a:ea typeface="微软雅黑" panose="020B0503020204020204" pitchFamily="34" charset="-122"/>
                  </a:rPr>
                  <a:t>x1,x2</a:t>
                </a:r>
                <a:r>
                  <a:rPr lang="zh-CN" altLang="en-US" dirty="0">
                    <a:latin typeface="Arial" panose="020B0604020202020204" pitchFamily="34" charset="0"/>
                    <a:ea typeface="微软雅黑" panose="020B0503020204020204" pitchFamily="34" charset="-122"/>
                  </a:rPr>
                  <a:t>，对应的是</a:t>
                </a:r>
                <a:r>
                  <a:rPr lang="en-US" altLang="zh-CN" dirty="0">
                    <a:latin typeface="Arial" panose="020B0604020202020204" pitchFamily="34" charset="0"/>
                    <a:ea typeface="微软雅黑" panose="020B0503020204020204" pitchFamily="34" charset="-122"/>
                  </a:rPr>
                  <a:t>y1,y2</a:t>
                </a:r>
                <a:r>
                  <a:rPr lang="zh-CN" altLang="en-US" dirty="0">
                    <a:latin typeface="Arial" panose="020B0604020202020204" pitchFamily="34" charset="0"/>
                    <a:ea typeface="微软雅黑" panose="020B0503020204020204" pitchFamily="34" charset="-122"/>
                  </a:rPr>
                  <a:t> ，</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如果</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2</m:t>
                    </m:r>
                  </m:oMath>
                </a14:m>
                <a:r>
                  <a:rPr lang="zh-CN" altLang="en-US" dirty="0">
                    <a:latin typeface="Arial" panose="020B0604020202020204" pitchFamily="34" charset="0"/>
                    <a:ea typeface="微软雅黑" panose="020B0503020204020204" pitchFamily="34" charset="-122"/>
                  </a:rPr>
                  <a:t>，则</a:t>
                </a:r>
                <a14:m>
                  <m:oMath xmlns:m="http://schemas.openxmlformats.org/officeDocument/2006/math">
                    <m:r>
                      <a:rPr lang="en-US" altLang="zh-CN" i="1" dirty="0" smtClean="0">
                        <a:latin typeface="Cambria Math" panose="02040503050406030204" pitchFamily="18" charset="0"/>
                      </a:rPr>
                      <m:t>𝑦</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2</m:t>
                    </m:r>
                  </m:oMath>
                </a14:m>
                <a:r>
                  <a:rPr lang="zh-CN" altLang="en-US" dirty="0">
                    <a:latin typeface="Arial" panose="020B0604020202020204" pitchFamily="34" charset="0"/>
                    <a:ea typeface="微软雅黑" panose="020B0503020204020204" pitchFamily="34" charset="-122"/>
                  </a:rPr>
                  <a:t>，这个满足单调性</a:t>
                </a:r>
                <a:endParaRPr lang="en-US" altLang="zh-CN"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588547A1-3EF6-423C-B658-017CFAD7A696}"/>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464480" y="2491560"/>
              <a:ext cx="4545720" cy="107280"/>
            </p14:xfrm>
          </p:contentPart>
        </mc:Choice>
        <mc:Fallback>
          <p:pic>
            <p:nvPicPr>
              <p:cNvPr id="4" name="墨迹 3"/>
              <p:cNvPicPr/>
              <p:nvPr/>
            </p:nvPicPr>
            <p:blipFill>
              <a:blip r:embed="rId4"/>
              <a:stretch>
                <a:fillRect/>
              </a:stretch>
            </p:blipFill>
            <p:spPr>
              <a:xfrm>
                <a:off x="1455120" y="2482200"/>
                <a:ext cx="4564440" cy="126000"/>
              </a:xfrm>
              <a:prstGeom prst="rect">
                <a:avLst/>
              </a:prstGeom>
            </p:spPr>
          </p:pic>
        </mc:Fallback>
      </mc:AlternateContent>
    </p:spTree>
    <p:extLst>
      <p:ext uri="{BB962C8B-B14F-4D97-AF65-F5344CB8AC3E}">
        <p14:creationId xmlns:p14="http://schemas.microsoft.com/office/powerpoint/2010/main" val="2487282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4817C-CF26-4B31-93D8-F84D79654307}"/>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1</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8E77789-770D-4D6F-B8CB-18659E6AD8A3}"/>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问题即，给出一个点集，支持插入删除，和查询</a:t>
                </a:r>
                <a:r>
                  <a:rPr lang="en-US" altLang="zh-CN" dirty="0">
                    <a:latin typeface="Arial" panose="020B0604020202020204" pitchFamily="34" charset="0"/>
                    <a:ea typeface="微软雅黑" panose="020B0503020204020204" pitchFamily="34" charset="-122"/>
                  </a:rPr>
                  <a:t>max(</a:t>
                </a:r>
                <a:r>
                  <a:rPr lang="en-US" altLang="zh-CN" dirty="0" err="1">
                    <a:latin typeface="Arial" panose="020B0604020202020204" pitchFamily="34" charset="0"/>
                    <a:ea typeface="微软雅黑" panose="020B0503020204020204" pitchFamily="34" charset="-122"/>
                  </a:rPr>
                  <a:t>x+y</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，使得</a:t>
                </a:r>
                <a:r>
                  <a:rPr lang="en-US" altLang="zh-CN" dirty="0" err="1">
                    <a:latin typeface="Arial" panose="020B0604020202020204" pitchFamily="34" charset="0"/>
                    <a:ea typeface="微软雅黑" panose="020B0503020204020204" pitchFamily="34" charset="-122"/>
                  </a:rPr>
                  <a:t>x+y</a:t>
                </a:r>
                <a:r>
                  <a:rPr lang="en-US" altLang="zh-CN" dirty="0">
                    <a:latin typeface="Arial" panose="020B0604020202020204" pitchFamily="34" charset="0"/>
                    <a:ea typeface="微软雅黑" panose="020B0503020204020204" pitchFamily="34" charset="-122"/>
                  </a:rPr>
                  <a:t> &lt; C</a:t>
                </a:r>
              </a:p>
              <a:p>
                <a:r>
                  <a:rPr lang="zh-CN" altLang="en-US" dirty="0">
                    <a:latin typeface="Arial" panose="020B0604020202020204" pitchFamily="34" charset="0"/>
                    <a:ea typeface="微软雅黑" panose="020B0503020204020204" pitchFamily="34" charset="-122"/>
                  </a:rPr>
                  <a:t>再继续分析一下，发现如果</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r>
                      <a:rPr lang="en-US" altLang="zh-CN" i="1" dirty="0">
                        <a:latin typeface="Cambria Math" panose="02040503050406030204" pitchFamily="18" charset="0"/>
                      </a:rPr>
                      <m:t> &lt;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𝐶</m:t>
                        </m:r>
                      </m:num>
                      <m:den>
                        <m:r>
                          <a:rPr lang="en-US" altLang="zh-CN" i="1" dirty="0">
                            <a:latin typeface="Cambria Math" panose="02040503050406030204" pitchFamily="18" charset="0"/>
                          </a:rPr>
                          <m:t>2</m:t>
                        </m:r>
                      </m:den>
                    </m:f>
                  </m:oMath>
                </a14:m>
                <a:r>
                  <a:rPr lang="zh-CN" altLang="en-US" dirty="0">
                    <a:latin typeface="Arial" panose="020B0604020202020204" pitchFamily="34" charset="0"/>
                    <a:ea typeface="微软雅黑" panose="020B0503020204020204" pitchFamily="34" charset="-122"/>
                  </a:rPr>
                  <a:t>，这个也是平凡的</a:t>
                </a:r>
                <a:endParaRPr lang="en-US" altLang="zh-CN" dirty="0">
                  <a:latin typeface="Arial" panose="020B0604020202020204" pitchFamily="34" charset="0"/>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r>
                      <a:rPr lang="en-US" altLang="zh-CN" i="1" dirty="0">
                        <a:latin typeface="Cambria Math" panose="02040503050406030204" pitchFamily="18" charset="0"/>
                      </a:rPr>
                      <m:t> &lt;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𝐶</m:t>
                        </m:r>
                      </m:num>
                      <m:den>
                        <m:r>
                          <a:rPr lang="en-US" altLang="zh-CN" i="1" dirty="0">
                            <a:latin typeface="Cambria Math" panose="02040503050406030204" pitchFamily="18" charset="0"/>
                          </a:rPr>
                          <m:t>2</m:t>
                        </m:r>
                      </m:den>
                    </m:f>
                  </m:oMath>
                </a14:m>
                <a:r>
                  <a:rPr lang="zh-CN" altLang="en-US" dirty="0">
                    <a:latin typeface="Arial" panose="020B0604020202020204" pitchFamily="34" charset="0"/>
                    <a:ea typeface="微软雅黑" panose="020B0503020204020204" pitchFamily="34" charset="-122"/>
                  </a:rPr>
                  <a:t>可以推出</a:t>
                </a:r>
                <a14:m>
                  <m:oMath xmlns:m="http://schemas.openxmlformats.org/officeDocument/2006/math">
                    <m:r>
                      <a:rPr lang="zh-CN" altLang="en-US" i="1" dirty="0" smtClean="0">
                        <a:latin typeface="Cambria Math" panose="02040503050406030204" pitchFamily="18" charset="0"/>
                      </a:rPr>
                      <m:t> </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r>
                      <a:rPr lang="en-US" altLang="zh-CN" i="1" dirty="0">
                        <a:latin typeface="Cambria Math" panose="02040503050406030204" pitchFamily="18" charset="0"/>
                      </a:rPr>
                      <m:t> &lt; </m:t>
                    </m:r>
                    <m:r>
                      <a:rPr lang="en-US" altLang="zh-CN" i="1" dirty="0">
                        <a:latin typeface="Cambria Math" panose="02040503050406030204" pitchFamily="18" charset="0"/>
                      </a:rPr>
                      <m:t>𝐶</m:t>
                    </m:r>
                  </m:oMath>
                </a14:m>
                <a:r>
                  <a:rPr lang="zh-CN" altLang="en-US" dirty="0">
                    <a:latin typeface="Arial" panose="020B0604020202020204" pitchFamily="34" charset="0"/>
                    <a:ea typeface="微软雅黑" panose="020B0503020204020204" pitchFamily="34" charset="-122"/>
                  </a:rPr>
                  <a:t>，所以选两个最大的</a:t>
                </a:r>
                <a14:m>
                  <m:oMath xmlns:m="http://schemas.openxmlformats.org/officeDocument/2006/math">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𝐶</m:t>
                        </m:r>
                      </m:num>
                      <m:den>
                        <m:r>
                          <a:rPr lang="en-US" altLang="zh-CN" i="1" dirty="0" smtClean="0">
                            <a:latin typeface="Cambria Math" panose="02040503050406030204" pitchFamily="18" charset="0"/>
                          </a:rPr>
                          <m:t>2</m:t>
                        </m:r>
                      </m:den>
                    </m:f>
                  </m:oMath>
                </a14:m>
                <a:r>
                  <a:rPr lang="zh-CN" altLang="en-US" dirty="0">
                    <a:latin typeface="Arial" panose="020B0604020202020204" pitchFamily="34" charset="0"/>
                    <a:ea typeface="微软雅黑" panose="020B0503020204020204" pitchFamily="34" charset="-122"/>
                  </a:rPr>
                  <a:t>以内的数就可以覆盖这部分的贡献</a:t>
                </a:r>
                <a:endParaRPr lang="en-US" altLang="zh-CN"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38E77789-770D-4D6F-B8CB-18659E6AD8A3}"/>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3125520" y="285840"/>
              <a:ext cx="5420520" cy="2866680"/>
            </p14:xfrm>
          </p:contentPart>
        </mc:Choice>
        <mc:Fallback>
          <p:pic>
            <p:nvPicPr>
              <p:cNvPr id="4" name="墨迹 3"/>
              <p:cNvPicPr/>
              <p:nvPr/>
            </p:nvPicPr>
            <p:blipFill>
              <a:blip r:embed="rId4"/>
              <a:stretch>
                <a:fillRect/>
              </a:stretch>
            </p:blipFill>
            <p:spPr>
              <a:xfrm>
                <a:off x="3116160" y="276480"/>
                <a:ext cx="5439240" cy="2885400"/>
              </a:xfrm>
              <a:prstGeom prst="rect">
                <a:avLst/>
              </a:prstGeom>
            </p:spPr>
          </p:pic>
        </mc:Fallback>
      </mc:AlternateContent>
    </p:spTree>
    <p:extLst>
      <p:ext uri="{BB962C8B-B14F-4D97-AF65-F5344CB8AC3E}">
        <p14:creationId xmlns:p14="http://schemas.microsoft.com/office/powerpoint/2010/main" val="14797691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B90E4-5D17-4DE6-9348-455CC4639A33}"/>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1</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511328-953B-4119-A83F-4B4AEDAAF2C5}"/>
                  </a:ext>
                </a:extLst>
              </p:cNvPr>
              <p:cNvSpPr>
                <a:spLocks noGrp="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目前非平凡的部分在于从</a:t>
                </a:r>
                <a14:m>
                  <m:oMath xmlns:m="http://schemas.openxmlformats.org/officeDocument/2006/math">
                    <m:r>
                      <a:rPr lang="en-US" altLang="zh-CN" i="1" dirty="0" smtClean="0">
                        <a:latin typeface="Cambria Math" panose="02040503050406030204" pitchFamily="18" charset="0"/>
                      </a:rPr>
                      <m:t>[0,</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𝐶</m:t>
                        </m:r>
                      </m:num>
                      <m:den>
                        <m:r>
                          <a:rPr lang="en-US" altLang="zh-CN" i="1" dirty="0" smtClean="0">
                            <a:latin typeface="Cambria Math" panose="02040503050406030204" pitchFamily="18" charset="0"/>
                          </a:rPr>
                          <m:t>2</m:t>
                        </m:r>
                      </m:den>
                    </m:f>
                    <m:r>
                      <a:rPr lang="en-US" altLang="zh-CN" i="1" dirty="0" smtClean="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中选一个数</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a:t>
                </a:r>
                <a14:m>
                  <m:oMath xmlns:m="http://schemas.openxmlformats.org/officeDocument/2006/math">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𝐶</m:t>
                        </m:r>
                      </m:num>
                      <m:den>
                        <m:r>
                          <a:rPr lang="en-US" altLang="zh-CN" i="1" dirty="0" smtClean="0">
                            <a:latin typeface="Cambria Math" panose="02040503050406030204" pitchFamily="18" charset="0"/>
                          </a:rPr>
                          <m:t>2</m:t>
                        </m:r>
                      </m:den>
                    </m:f>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中选一个数</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zh-CN" altLang="en-US" dirty="0">
                    <a:latin typeface="Arial" panose="020B0604020202020204" pitchFamily="34" charset="0"/>
                    <a:ea typeface="微软雅黑" panose="020B0503020204020204" pitchFamily="34" charset="-122"/>
                  </a:rPr>
                  <a:t>的贡献</a:t>
                </a:r>
                <a:endParaRPr lang="en-US" altLang="zh-CN" dirty="0">
                  <a:latin typeface="Arial" panose="020B0604020202020204" pitchFamily="34" charset="0"/>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r>
                      <a:rPr lang="en-US" altLang="zh-CN" i="1" dirty="0">
                        <a:latin typeface="Cambria Math" panose="02040503050406030204" pitchFamily="18" charset="0"/>
                      </a:rPr>
                      <m:t>&lt;</m:t>
                    </m:r>
                    <m:r>
                      <a:rPr lang="en-US" altLang="zh-CN" i="1" dirty="0">
                        <a:latin typeface="Cambria Math" panose="02040503050406030204" pitchFamily="18" charset="0"/>
                      </a:rPr>
                      <m:t>𝐶</m:t>
                    </m:r>
                    <m:r>
                      <a:rPr lang="en-US" altLang="zh-CN" i="1" dirty="0">
                        <a:latin typeface="Cambria Math" panose="02040503050406030204" pitchFamily="18" charset="0"/>
                      </a:rPr>
                      <m:t> </m:t>
                    </m:r>
                  </m:oMath>
                </a14:m>
                <a:r>
                  <a:rPr lang="zh-CN" altLang="en-US" dirty="0">
                    <a:latin typeface="Arial" panose="020B0604020202020204" pitchFamily="34" charset="0"/>
                    <a:ea typeface="微软雅黑" panose="020B0503020204020204" pitchFamily="34" charset="-122"/>
                  </a:rPr>
                  <a:t>等价于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我们可以认为最大化</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zh-CN" altLang="en-US" dirty="0">
                    <a:latin typeface="Arial" panose="020B0604020202020204" pitchFamily="34" charset="0"/>
                    <a:ea typeface="微软雅黑" panose="020B0503020204020204" pitchFamily="34" charset="-122"/>
                  </a:rPr>
                  <a:t>是在最小化</a:t>
                </a:r>
                <a14:m>
                  <m:oMath xmlns:m="http://schemas.openxmlformats.org/officeDocument/2006/math">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于是用一棵平衡树维护，这里平衡树这个结构是用来满足</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zh-CN" altLang="en-US" dirty="0">
                    <a:latin typeface="Arial" panose="020B0604020202020204" pitchFamily="34" charset="0"/>
                    <a:ea typeface="微软雅黑" panose="020B0503020204020204" pitchFamily="34" charset="-122"/>
                  </a:rPr>
                  <a:t>这个条件的</a:t>
                </a:r>
              </a:p>
              <a:p>
                <a:r>
                  <a:rPr lang="zh-CN" altLang="en-US" dirty="0">
                    <a:latin typeface="Arial" panose="020B0604020202020204" pitchFamily="34" charset="0"/>
                    <a:ea typeface="微软雅黑" panose="020B0503020204020204" pitchFamily="34" charset="-122"/>
                  </a:rPr>
                  <a:t>每个在</a:t>
                </a:r>
                <a14:m>
                  <m:oMath xmlns:m="http://schemas.openxmlformats.org/officeDocument/2006/math">
                    <m:r>
                      <a:rPr lang="en-US" altLang="zh-CN" i="1" dirty="0" smtClean="0">
                        <a:latin typeface="Cambria Math" panose="02040503050406030204" pitchFamily="18" charset="0"/>
                      </a:rPr>
                      <m:t>[0,</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𝐶</m:t>
                        </m:r>
                      </m:num>
                      <m:den>
                        <m:r>
                          <a:rPr lang="en-US" altLang="zh-CN" i="1" dirty="0" smtClean="0">
                            <a:latin typeface="Cambria Math" panose="02040503050406030204" pitchFamily="18" charset="0"/>
                          </a:rPr>
                          <m:t>2</m:t>
                        </m:r>
                      </m:den>
                    </m:f>
                    <m:r>
                      <a:rPr lang="en-US" altLang="zh-CN" i="1" dirty="0" smtClean="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中的</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就直接插入，每个在</a:t>
                </a:r>
                <a14:m>
                  <m:oMath xmlns:m="http://schemas.openxmlformats.org/officeDocument/2006/math">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𝐶</m:t>
                        </m:r>
                      </m:num>
                      <m:den>
                        <m:r>
                          <a:rPr lang="en-US" altLang="zh-CN" i="1" dirty="0" smtClean="0">
                            <a:latin typeface="Cambria Math" panose="02040503050406030204" pitchFamily="18" charset="0"/>
                          </a:rPr>
                          <m:t>2</m:t>
                        </m:r>
                      </m:den>
                    </m:f>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中的</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，就变成</a:t>
                </a:r>
                <a:r>
                  <a:rPr lang="en-US" altLang="zh-CN" dirty="0">
                    <a:latin typeface="Arial" panose="020B0604020202020204" pitchFamily="34" charset="0"/>
                    <a:ea typeface="微软雅黑" panose="020B0503020204020204" pitchFamily="34" charset="-122"/>
                  </a:rPr>
                  <a:t>C-y</a:t>
                </a:r>
                <a:r>
                  <a:rPr lang="zh-CN" altLang="en-US" dirty="0">
                    <a:latin typeface="Arial" panose="020B0604020202020204" pitchFamily="34" charset="0"/>
                    <a:ea typeface="微软雅黑" panose="020B0503020204020204" pitchFamily="34" charset="-122"/>
                  </a:rPr>
                  <a:t>然后插入</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平衡树需要维护子树内最小的</a:t>
                </a:r>
                <a:r>
                  <a:rPr lang="en-US" altLang="zh-CN" dirty="0">
                    <a:latin typeface="Arial" panose="020B0604020202020204" pitchFamily="34" charset="0"/>
                    <a:ea typeface="微软雅黑" panose="020B0503020204020204" pitchFamily="34" charset="-122"/>
                  </a:rPr>
                  <a:t>C-y</a:t>
                </a:r>
                <a:r>
                  <a:rPr lang="zh-CN" altLang="en-US" dirty="0">
                    <a:latin typeface="Arial" panose="020B0604020202020204" pitchFamily="34" charset="0"/>
                    <a:ea typeface="微软雅黑" panose="020B0503020204020204" pitchFamily="34" charset="-122"/>
                  </a:rPr>
                  <a:t>，最大的</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，最小的</a:t>
                </a:r>
                <a:r>
                  <a:rPr lang="en-US" altLang="zh-CN" dirty="0">
                    <a:latin typeface="Arial" panose="020B0604020202020204" pitchFamily="34" charset="0"/>
                    <a:ea typeface="微软雅黑" panose="020B0503020204020204" pitchFamily="34" charset="-122"/>
                  </a:rPr>
                  <a:t>C-y-x</a:t>
                </a:r>
              </a:p>
              <a:p>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68511328-953B-4119-A83F-4B4AEDAAF2C5}"/>
                  </a:ext>
                </a:extLst>
              </p:cNvPr>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723320" y="375120"/>
              <a:ext cx="6858360" cy="6384960"/>
            </p14:xfrm>
          </p:contentPart>
        </mc:Choice>
        <mc:Fallback>
          <p:pic>
            <p:nvPicPr>
              <p:cNvPr id="4" name="墨迹 3"/>
              <p:cNvPicPr/>
              <p:nvPr/>
            </p:nvPicPr>
            <p:blipFill>
              <a:blip r:embed="rId4"/>
              <a:stretch>
                <a:fillRect/>
              </a:stretch>
            </p:blipFill>
            <p:spPr>
              <a:xfrm>
                <a:off x="1713960" y="365760"/>
                <a:ext cx="6877080" cy="6403680"/>
              </a:xfrm>
              <a:prstGeom prst="rect">
                <a:avLst/>
              </a:prstGeom>
            </p:spPr>
          </p:pic>
        </mc:Fallback>
      </mc:AlternateContent>
    </p:spTree>
    <p:extLst>
      <p:ext uri="{BB962C8B-B14F-4D97-AF65-F5344CB8AC3E}">
        <p14:creationId xmlns:p14="http://schemas.microsoft.com/office/powerpoint/2010/main" val="1772505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6B3CC-DDCD-46B9-B262-F9480FC9155B}"/>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BZOJ3165  Segment</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40A22A-182E-471A-8CA3-C14FA1260CB9}"/>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要求在平面直角坐标系下维护两个操作：  </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在平面上加入一条线段。记第</a:t>
                </a:r>
                <a:r>
                  <a:rPr lang="en-US" altLang="zh-CN" dirty="0" err="1">
                    <a:latin typeface="Arial" panose="020B0604020202020204" pitchFamily="34" charset="0"/>
                    <a:ea typeface="微软雅黑" panose="020B0503020204020204" pitchFamily="34" charset="-122"/>
                  </a:rPr>
                  <a:t>i</a:t>
                </a:r>
                <a:r>
                  <a:rPr lang="zh-CN" altLang="en-US" dirty="0">
                    <a:latin typeface="Arial" panose="020B0604020202020204" pitchFamily="34" charset="0"/>
                    <a:ea typeface="微软雅黑" panose="020B0503020204020204" pitchFamily="34" charset="-122"/>
                  </a:rPr>
                  <a:t>条被插入的线段的标号为</a:t>
                </a:r>
                <a:r>
                  <a:rPr lang="en-US" altLang="zh-CN" dirty="0" err="1">
                    <a:latin typeface="Arial" panose="020B0604020202020204" pitchFamily="34" charset="0"/>
                    <a:ea typeface="微软雅黑" panose="020B0503020204020204" pitchFamily="34" charset="-122"/>
                  </a:rPr>
                  <a:t>i</a:t>
                </a:r>
                <a:r>
                  <a:rPr lang="zh-CN" altLang="en-US" dirty="0">
                    <a:latin typeface="Arial" panose="020B0604020202020204" pitchFamily="34" charset="0"/>
                    <a:ea typeface="微软雅黑" panose="020B0503020204020204" pitchFamily="34" charset="-122"/>
                  </a:rPr>
                  <a:t>。  </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给定一个数</a:t>
                </a:r>
                <a:r>
                  <a:rPr lang="en-US" altLang="zh-CN" dirty="0">
                    <a:latin typeface="Arial" panose="020B0604020202020204" pitchFamily="34" charset="0"/>
                    <a:ea typeface="微软雅黑" panose="020B0503020204020204" pitchFamily="34" charset="-122"/>
                  </a:rPr>
                  <a:t>k,</a:t>
                </a:r>
                <a:r>
                  <a:rPr lang="zh-CN" altLang="en-US" dirty="0">
                    <a:latin typeface="Arial" panose="020B0604020202020204" pitchFamily="34" charset="0"/>
                    <a:ea typeface="微软雅黑" panose="020B0503020204020204" pitchFamily="34" charset="-122"/>
                  </a:rPr>
                  <a:t>询问与直线 </a:t>
                </a:r>
                <a:r>
                  <a:rPr lang="en-US" altLang="zh-CN" dirty="0">
                    <a:latin typeface="Arial" panose="020B0604020202020204" pitchFamily="34" charset="0"/>
                    <a:ea typeface="微软雅黑" panose="020B0503020204020204" pitchFamily="34" charset="-122"/>
                  </a:rPr>
                  <a:t>x = k</a:t>
                </a:r>
                <a:r>
                  <a:rPr lang="zh-CN" altLang="en-US" dirty="0">
                    <a:latin typeface="Arial" panose="020B0604020202020204" pitchFamily="34" charset="0"/>
                    <a:ea typeface="微软雅黑" panose="020B0503020204020204" pitchFamily="34" charset="-122"/>
                  </a:rPr>
                  <a:t>相交的线段中，交点最靠上的线段的编号</a:t>
                </a:r>
                <a:r>
                  <a:rPr lang="en-US" altLang="zh-CN" dirty="0">
                    <a:latin typeface="Arial" panose="020B0604020202020204" pitchFamily="34" charset="0"/>
                    <a:ea typeface="微软雅黑" panose="020B0503020204020204" pitchFamily="34" charset="-122"/>
                  </a:rPr>
                  <a:t>,</a:t>
                </a:r>
              </a:p>
              <a:p>
                <a:r>
                  <a:rPr lang="zh-CN" altLang="en-US" dirty="0">
                    <a:latin typeface="Arial" panose="020B0604020202020204" pitchFamily="34" charset="0"/>
                    <a:ea typeface="微软雅黑" panose="020B0503020204020204" pitchFamily="34" charset="-122"/>
                  </a:rPr>
                  <a:t>强制在线</a:t>
                </a:r>
                <a:endParaRPr lang="en-US" altLang="zh-CN" dirty="0">
                  <a:latin typeface="Arial" panose="020B0604020202020204" pitchFamily="34" charset="0"/>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rPr>
                      <m:t>1 ≤  </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0, 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1 ≤ 40000, 1 ≤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0 ≤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1 ≤ </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9</m:t>
                        </m:r>
                      </m:sup>
                    </m:sSup>
                  </m:oMath>
                </a14:m>
                <a:r>
                  <a:rPr lang="zh-CN" altLang="en-US" dirty="0">
                    <a:latin typeface="Arial" panose="020B0604020202020204" pitchFamily="34" charset="0"/>
                    <a:ea typeface="微软雅黑" panose="020B0503020204020204" pitchFamily="34" charset="-122"/>
                  </a:rPr>
                  <a:t>。</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插入</a:t>
                </a:r>
                <a:r>
                  <a:rPr lang="en-US" altLang="zh-CN" dirty="0">
                    <a:latin typeface="Arial" panose="020B0604020202020204" pitchFamily="34" charset="0"/>
                    <a:ea typeface="微软雅黑" panose="020B0503020204020204" pitchFamily="34" charset="-122"/>
                  </a:rPr>
                  <a:t>10w</a:t>
                </a:r>
                <a:r>
                  <a:rPr lang="zh-CN" altLang="en-US" dirty="0">
                    <a:latin typeface="Arial" panose="020B0604020202020204" pitchFamily="34" charset="0"/>
                    <a:ea typeface="微软雅黑" panose="020B0503020204020204" pitchFamily="34" charset="-122"/>
                  </a:rPr>
                  <a:t>次，查询</a:t>
                </a:r>
                <a:r>
                  <a:rPr lang="en-US" altLang="zh-CN" dirty="0">
                    <a:latin typeface="Arial" panose="020B0604020202020204" pitchFamily="34" charset="0"/>
                    <a:ea typeface="微软雅黑" panose="020B0503020204020204" pitchFamily="34" charset="-122"/>
                  </a:rPr>
                  <a:t>100w</a:t>
                </a:r>
                <a:r>
                  <a:rPr lang="zh-CN" altLang="en-US" dirty="0">
                    <a:latin typeface="Arial" panose="020B0604020202020204" pitchFamily="34" charset="0"/>
                    <a:ea typeface="微软雅黑" panose="020B0503020204020204" pitchFamily="34" charset="-122"/>
                  </a:rPr>
                  <a:t>次，</a:t>
                </a:r>
                <a:r>
                  <a:rPr lang="en-US" altLang="zh-CN" dirty="0">
                    <a:latin typeface="Arial" panose="020B0604020202020204" pitchFamily="34" charset="0"/>
                    <a:ea typeface="微软雅黑" panose="020B0503020204020204" pitchFamily="34" charset="-122"/>
                  </a:rPr>
                  <a:t>2S</a:t>
                </a:r>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9F40A22A-182E-471A-8CA3-C14FA1260CB9}"/>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589320" y="357120"/>
              <a:ext cx="9519480" cy="5286960"/>
            </p14:xfrm>
          </p:contentPart>
        </mc:Choice>
        <mc:Fallback xmlns="">
          <p:pic>
            <p:nvPicPr>
              <p:cNvPr id="4" name="墨迹 3"/>
              <p:cNvPicPr/>
              <p:nvPr/>
            </p:nvPicPr>
            <p:blipFill>
              <a:blip r:embed="rId4"/>
              <a:stretch>
                <a:fillRect/>
              </a:stretch>
            </p:blipFill>
            <p:spPr>
              <a:xfrm>
                <a:off x="579960" y="347760"/>
                <a:ext cx="9538200" cy="5305680"/>
              </a:xfrm>
              <a:prstGeom prst="rect">
                <a:avLst/>
              </a:prstGeom>
            </p:spPr>
          </p:pic>
        </mc:Fallback>
      </mc:AlternateContent>
    </p:spTree>
    <p:extLst>
      <p:ext uri="{BB962C8B-B14F-4D97-AF65-F5344CB8AC3E}">
        <p14:creationId xmlns:p14="http://schemas.microsoft.com/office/powerpoint/2010/main" val="16372628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B90E4-5D17-4DE6-9348-455CC4639A33}"/>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1</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511328-953B-4119-A83F-4B4AEDAAF2C5}"/>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具体一点来说，所有</a:t>
                </a:r>
                <a14:m>
                  <m:oMath xmlns:m="http://schemas.openxmlformats.org/officeDocument/2006/math">
                    <m:r>
                      <a:rPr lang="en-US" altLang="zh-CN" i="1" dirty="0" smtClean="0">
                        <a:latin typeface="Cambria Math" panose="02040503050406030204" pitchFamily="18" charset="0"/>
                      </a:rPr>
                      <m:t>[0,</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𝐶</m:t>
                        </m:r>
                      </m:num>
                      <m:den>
                        <m:r>
                          <a:rPr lang="en-US" altLang="zh-CN" i="1" dirty="0" smtClean="0">
                            <a:latin typeface="Cambria Math" panose="02040503050406030204" pitchFamily="18" charset="0"/>
                          </a:rPr>
                          <m:t>2</m:t>
                        </m:r>
                      </m:den>
                    </m:f>
                    <m:r>
                      <a:rPr lang="en-US" altLang="zh-CN" i="1" dirty="0" smtClean="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中的数</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看做</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集合，所有</a:t>
                </a:r>
                <a14:m>
                  <m:oMath xmlns:m="http://schemas.openxmlformats.org/officeDocument/2006/math">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𝐶</m:t>
                        </m:r>
                      </m:num>
                      <m:den>
                        <m:r>
                          <a:rPr lang="en-US" altLang="zh-CN" i="1" dirty="0" smtClean="0">
                            <a:latin typeface="Cambria Math" panose="02040503050406030204" pitchFamily="18" charset="0"/>
                          </a:rPr>
                          <m:t>2</m:t>
                        </m:r>
                      </m:den>
                    </m:f>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中的数</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变成</a:t>
                </a:r>
                <a:r>
                  <a:rPr lang="en-US" altLang="zh-CN" dirty="0">
                    <a:latin typeface="Arial" panose="020B0604020202020204" pitchFamily="34" charset="0"/>
                    <a:ea typeface="微软雅黑" panose="020B0503020204020204" pitchFamily="34" charset="-122"/>
                  </a:rPr>
                  <a:t>C-y</a:t>
                </a:r>
                <a:r>
                  <a:rPr lang="zh-CN" altLang="en-US" dirty="0">
                    <a:latin typeface="Arial" panose="020B0604020202020204" pitchFamily="34" charset="0"/>
                    <a:ea typeface="微软雅黑" panose="020B0503020204020204" pitchFamily="34" charset="-122"/>
                  </a:rPr>
                  <a:t>后看做</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集合</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我们要在</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和</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集合中选出两个数</a:t>
                </a:r>
                <a:r>
                  <a:rPr lang="en-US" altLang="zh-CN" dirty="0" err="1">
                    <a:latin typeface="Arial" panose="020B0604020202020204" pitchFamily="34" charset="0"/>
                    <a:ea typeface="微软雅黑" panose="020B0503020204020204" pitchFamily="34" charset="-122"/>
                  </a:rPr>
                  <a:t>a,b</a:t>
                </a:r>
                <a:r>
                  <a:rPr lang="zh-CN" altLang="en-US" dirty="0">
                    <a:latin typeface="Arial" panose="020B0604020202020204" pitchFamily="34" charset="0"/>
                    <a:ea typeface="微软雅黑" panose="020B0503020204020204" pitchFamily="34" charset="-122"/>
                  </a:rPr>
                  <a:t>，使得：</a:t>
                </a:r>
                <a:endParaRPr lang="en-US" altLang="zh-CN" dirty="0">
                  <a:latin typeface="Arial" panose="020B0604020202020204" pitchFamily="34" charset="0"/>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𝑏</m:t>
                    </m:r>
                    <m:r>
                      <a:rPr lang="zh-CN" altLang="en-US" i="1" dirty="0">
                        <a:latin typeface="Cambria Math" panose="02040503050406030204" pitchFamily="18" charset="0"/>
                      </a:rPr>
                      <m:t>，</m:t>
                    </m:r>
                    <m:r>
                      <a:rPr lang="en-US" altLang="zh-CN" i="1" dirty="0">
                        <a:latin typeface="Cambria Math" panose="02040503050406030204" pitchFamily="18" charset="0"/>
                      </a:rPr>
                      <m:t>𝑏</m:t>
                    </m:r>
                    <m:r>
                      <a:rPr lang="en-US" altLang="zh-CN" i="1" dirty="0">
                        <a:latin typeface="Cambria Math" panose="02040503050406030204" pitchFamily="18" charset="0"/>
                      </a:rPr>
                      <m:t>−</m:t>
                    </m:r>
                    <m:r>
                      <a:rPr lang="en-US" altLang="zh-CN" i="1" dirty="0">
                        <a:latin typeface="Cambria Math" panose="02040503050406030204" pitchFamily="18" charset="0"/>
                      </a:rPr>
                      <m:t>𝑎</m:t>
                    </m:r>
                  </m:oMath>
                </a14:m>
                <a:r>
                  <a:rPr lang="zh-CN" altLang="en-US" dirty="0">
                    <a:latin typeface="Arial" panose="020B0604020202020204" pitchFamily="34" charset="0"/>
                    <a:ea typeface="微软雅黑" panose="020B0503020204020204" pitchFamily="34" charset="-122"/>
                  </a:rPr>
                  <a:t>最小</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平衡树可以维护这个</a:t>
                </a:r>
                <a:endParaRPr lang="en-US" altLang="zh-CN"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68511328-953B-4119-A83F-4B4AEDAAF2C5}"/>
                  </a:ext>
                </a:extLst>
              </p:cNvPr>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232280" y="3830760"/>
              <a:ext cx="1384560" cy="196920"/>
            </p14:xfrm>
          </p:contentPart>
        </mc:Choice>
        <mc:Fallback>
          <p:pic>
            <p:nvPicPr>
              <p:cNvPr id="4" name="墨迹 3"/>
              <p:cNvPicPr/>
              <p:nvPr/>
            </p:nvPicPr>
            <p:blipFill>
              <a:blip r:embed="rId4"/>
              <a:stretch>
                <a:fillRect/>
              </a:stretch>
            </p:blipFill>
            <p:spPr>
              <a:xfrm>
                <a:off x="1222920" y="3821400"/>
                <a:ext cx="1403280" cy="215640"/>
              </a:xfrm>
              <a:prstGeom prst="rect">
                <a:avLst/>
              </a:prstGeom>
            </p:spPr>
          </p:pic>
        </mc:Fallback>
      </mc:AlternateContent>
    </p:spTree>
    <p:extLst>
      <p:ext uri="{BB962C8B-B14F-4D97-AF65-F5344CB8AC3E}">
        <p14:creationId xmlns:p14="http://schemas.microsoft.com/office/powerpoint/2010/main" val="8645876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A37EA-2DC9-4587-A70E-3CD9977A195B}"/>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1</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8188389-E786-4455-8775-D8283EB97BBF}"/>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这个信息显然可以合并</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于是我们使用分治结构，做到了</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𝑙𝑜𝑔𝑛</m:t>
                    </m:r>
                    <m:r>
                      <a:rPr lang="en-US" altLang="zh-CN" i="1" dirty="0" smtClean="0">
                        <a:latin typeface="Cambria Math" panose="02040503050406030204" pitchFamily="18" charset="0"/>
                      </a:rPr>
                      <m:t> )</m:t>
                    </m:r>
                  </m:oMath>
                </a14:m>
                <a:r>
                  <a:rPr lang="zh-CN" altLang="en-US" dirty="0">
                    <a:latin typeface="Arial" panose="020B0604020202020204" pitchFamily="34" charset="0"/>
                    <a:ea typeface="微软雅黑" panose="020B0503020204020204" pitchFamily="34" charset="-122"/>
                  </a:rPr>
                  <a:t>单次修改</a:t>
                </a:r>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总时间复杂度</a:t>
                </a:r>
                <a:r>
                  <a:rPr lang="en-US" altLang="zh-CN" dirty="0">
                    <a:latin typeface="Arial" panose="020B0604020202020204" pitchFamily="34" charset="0"/>
                    <a:ea typeface="微软雅黑" panose="020B0503020204020204" pitchFamily="34" charset="-122"/>
                  </a:rPr>
                  <a:t>O( </a:t>
                </a:r>
                <a:r>
                  <a:rPr lang="en-US" altLang="zh-CN" dirty="0" err="1">
                    <a:latin typeface="Arial" panose="020B0604020202020204" pitchFamily="34" charset="0"/>
                    <a:ea typeface="微软雅黑" panose="020B0503020204020204" pitchFamily="34" charset="-122"/>
                  </a:rPr>
                  <a:t>nlogn</a:t>
                </a:r>
                <a:r>
                  <a:rPr lang="en-US" altLang="zh-CN" dirty="0">
                    <a:latin typeface="Arial" panose="020B0604020202020204" pitchFamily="34" charset="0"/>
                    <a:ea typeface="微软雅黑" panose="020B0503020204020204" pitchFamily="34" charset="-122"/>
                  </a:rPr>
                  <a:t> )</a:t>
                </a:r>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D8188389-E786-4455-8775-D8283EB97BBF}"/>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48461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46BC9-046C-4A7B-8C05-F6D698941AED}"/>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r>
              <a:rPr lang="en-US" altLang="zh-CN" dirty="0">
                <a:latin typeface="Arial" panose="020B0604020202020204" pitchFamily="34" charset="0"/>
                <a:ea typeface="微软雅黑" panose="020B0503020204020204" pitchFamily="34" charset="-122"/>
              </a:rPr>
              <a:t>2</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B3525E-2BA0-47BF-8084-79FB4847DED7}"/>
                  </a:ext>
                </a:extLst>
              </p:cNvPr>
              <p:cNvSpPr>
                <a:spLocks noGrp="1"/>
              </p:cNvSpPr>
              <p:nvPr>
                <p:ph idx="1"/>
              </p:nvPr>
            </p:nvSpPr>
            <p:spPr/>
            <p:txBody>
              <a:bodyPr>
                <a:normAutofit/>
              </a:bodyPr>
              <a:lstStyle/>
              <a:p>
                <a:r>
                  <a:rPr lang="zh-CN" altLang="en-US" dirty="0">
                    <a:latin typeface="Arial" panose="020B0604020202020204" pitchFamily="34" charset="0"/>
                    <a:ea typeface="微软雅黑" panose="020B0503020204020204" pitchFamily="34" charset="-122"/>
                  </a:rPr>
                  <a:t>还可以发现：</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对每个</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集合中的</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，维护出其在</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集合中的后继</a:t>
                </a:r>
                <a:r>
                  <a:rPr lang="en-US" altLang="zh-CN" dirty="0">
                    <a:latin typeface="Arial" panose="020B0604020202020204" pitchFamily="34" charset="0"/>
                    <a:ea typeface="微软雅黑" panose="020B0503020204020204" pitchFamily="34" charset="-122"/>
                  </a:rPr>
                  <a:t>C-y</a:t>
                </a:r>
              </a:p>
              <a:p>
                <a:r>
                  <a:rPr lang="zh-CN" altLang="en-US" dirty="0">
                    <a:latin typeface="Arial" panose="020B0604020202020204" pitchFamily="34" charset="0"/>
                    <a:ea typeface="微软雅黑" panose="020B0503020204020204" pitchFamily="34" charset="-122"/>
                  </a:rPr>
                  <a:t>对每个</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集合中的</a:t>
                </a:r>
                <a:r>
                  <a:rPr lang="en-US" altLang="zh-CN" dirty="0">
                    <a:latin typeface="Arial" panose="020B0604020202020204" pitchFamily="34" charset="0"/>
                    <a:ea typeface="微软雅黑" panose="020B0503020204020204" pitchFamily="34" charset="-122"/>
                  </a:rPr>
                  <a:t>C-y</a:t>
                </a:r>
                <a:r>
                  <a:rPr lang="zh-CN" altLang="en-US" dirty="0">
                    <a:latin typeface="Arial" panose="020B0604020202020204" pitchFamily="34" charset="0"/>
                    <a:ea typeface="微软雅黑" panose="020B0503020204020204" pitchFamily="34" charset="-122"/>
                  </a:rPr>
                  <a:t>，维护出其在</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集合中的前驱</a:t>
                </a:r>
                <a:r>
                  <a:rPr lang="en-US" altLang="zh-CN" dirty="0">
                    <a:latin typeface="Arial" panose="020B0604020202020204" pitchFamily="34" charset="0"/>
                    <a:ea typeface="微软雅黑" panose="020B0503020204020204" pitchFamily="34" charset="-122"/>
                  </a:rPr>
                  <a:t>x</a:t>
                </a:r>
              </a:p>
              <a:p>
                <a:r>
                  <a:rPr lang="zh-CN" altLang="en-US" dirty="0">
                    <a:latin typeface="Arial" panose="020B0604020202020204" pitchFamily="34" charset="0"/>
                    <a:ea typeface="微软雅黑" panose="020B0503020204020204" pitchFamily="34" charset="-122"/>
                  </a:rPr>
                  <a:t>这样一定是最优的，</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每次修改这个前驱后继变动是</a:t>
                </a:r>
                <a:r>
                  <a:rPr lang="en-US" altLang="zh-CN" dirty="0">
                    <a:latin typeface="Arial" panose="020B0604020202020204" pitchFamily="34" charset="0"/>
                    <a:ea typeface="微软雅黑" panose="020B0503020204020204" pitchFamily="34" charset="-122"/>
                  </a:rPr>
                  <a:t>O(1)</a:t>
                </a:r>
                <a:r>
                  <a:rPr lang="zh-CN" altLang="en-US" dirty="0">
                    <a:latin typeface="Arial" panose="020B0604020202020204" pitchFamily="34" charset="0"/>
                    <a:ea typeface="微软雅黑" panose="020B0503020204020204" pitchFamily="34" charset="-122"/>
                  </a:rPr>
                  <a:t>的</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这样就可以不用手写平衡树，只需要</a:t>
                </a:r>
                <a:r>
                  <a:rPr lang="en-US" altLang="zh-CN" dirty="0" err="1">
                    <a:latin typeface="Arial" panose="020B0604020202020204" pitchFamily="34" charset="0"/>
                    <a:ea typeface="微软雅黑" panose="020B0503020204020204" pitchFamily="34" charset="-122"/>
                  </a:rPr>
                  <a:t>stl</a:t>
                </a:r>
                <a:r>
                  <a:rPr lang="zh-CN" altLang="en-US" dirty="0">
                    <a:latin typeface="Arial" panose="020B0604020202020204" pitchFamily="34" charset="0"/>
                    <a:ea typeface="微软雅黑" panose="020B0503020204020204" pitchFamily="34" charset="-122"/>
                  </a:rPr>
                  <a:t>的</a:t>
                </a:r>
                <a:r>
                  <a:rPr lang="en-US" altLang="zh-CN" dirty="0">
                    <a:latin typeface="Arial" panose="020B0604020202020204" pitchFamily="34" charset="0"/>
                    <a:ea typeface="微软雅黑" panose="020B0503020204020204" pitchFamily="34" charset="-122"/>
                  </a:rPr>
                  <a:t>set</a:t>
                </a:r>
                <a:r>
                  <a:rPr lang="zh-CN" altLang="en-US" dirty="0">
                    <a:latin typeface="Arial" panose="020B0604020202020204" pitchFamily="34" charset="0"/>
                    <a:ea typeface="微软雅黑" panose="020B0503020204020204" pitchFamily="34" charset="-122"/>
                  </a:rPr>
                  <a:t>就可以了</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总时间复杂度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 </m:t>
                    </m:r>
                    <m:r>
                      <a:rPr lang="en-US" altLang="zh-CN" i="1" dirty="0" err="1">
                        <a:latin typeface="Cambria Math" panose="02040503050406030204" pitchFamily="18" charset="0"/>
                      </a:rPr>
                      <m:t>𝑛𝑙𝑜𝑔𝑛</m:t>
                    </m:r>
                    <m:r>
                      <a:rPr lang="en-US" altLang="zh-CN" i="1" dirty="0">
                        <a:latin typeface="Cambria Math" panose="02040503050406030204" pitchFamily="18" charset="0"/>
                      </a:rPr>
                      <m:t> )</m:t>
                    </m:r>
                  </m:oMath>
                </a14:m>
                <a:endParaRPr lang="zh-CN" altLang="en-US" dirty="0">
                  <a:latin typeface="Arial" panose="020B0604020202020204" pitchFamily="34" charset="0"/>
                  <a:ea typeface="微软雅黑" panose="020B0503020204020204" pitchFamily="34" charset="-122"/>
                </a:endParaRPr>
              </a:p>
              <a:p>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B7B3525E-2BA0-47BF-8084-79FB4847DED7}"/>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241200" y="142920"/>
              <a:ext cx="9795960" cy="6536880"/>
            </p14:xfrm>
          </p:contentPart>
        </mc:Choice>
        <mc:Fallback>
          <p:pic>
            <p:nvPicPr>
              <p:cNvPr id="4" name="墨迹 3"/>
              <p:cNvPicPr/>
              <p:nvPr/>
            </p:nvPicPr>
            <p:blipFill>
              <a:blip r:embed="rId4"/>
              <a:stretch>
                <a:fillRect/>
              </a:stretch>
            </p:blipFill>
            <p:spPr>
              <a:xfrm>
                <a:off x="231840" y="133560"/>
                <a:ext cx="9814680" cy="6555600"/>
              </a:xfrm>
              <a:prstGeom prst="rect">
                <a:avLst/>
              </a:prstGeom>
            </p:spPr>
          </p:pic>
        </mc:Fallback>
      </mc:AlternateContent>
    </p:spTree>
    <p:extLst>
      <p:ext uri="{BB962C8B-B14F-4D97-AF65-F5344CB8AC3E}">
        <p14:creationId xmlns:p14="http://schemas.microsoft.com/office/powerpoint/2010/main" val="398184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06C70-ECA6-4D02-B9E1-E7FC21B5082C}"/>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Luogu6617</a:t>
            </a:r>
            <a:r>
              <a:rPr lang="zh-CN" altLang="en-US" dirty="0">
                <a:latin typeface="Arial" panose="020B0604020202020204" pitchFamily="34" charset="0"/>
                <a:ea typeface="微软雅黑" panose="020B0503020204020204" pitchFamily="34" charset="-122"/>
              </a:rPr>
              <a:t>查找 </a:t>
            </a:r>
            <a:r>
              <a:rPr lang="en-US" altLang="zh-CN" dirty="0">
                <a:latin typeface="Arial" panose="020B0604020202020204" pitchFamily="34" charset="0"/>
                <a:ea typeface="微软雅黑" panose="020B0503020204020204" pitchFamily="34" charset="-122"/>
              </a:rPr>
              <a:t>Search</a:t>
            </a:r>
            <a:endParaRPr lang="zh-CN" altLang="en-US" dirty="0">
              <a:latin typeface="Arial" panose="020B0604020202020204" pitchFamily="34" charset="0"/>
              <a:ea typeface="微软雅黑" panose="020B0503020204020204" pitchFamily="34" charset="-122"/>
            </a:endParaRPr>
          </a:p>
        </p:txBody>
      </p:sp>
      <p:sp>
        <p:nvSpPr>
          <p:cNvPr id="3" name="内容占位符 2">
            <a:extLst>
              <a:ext uri="{FF2B5EF4-FFF2-40B4-BE49-F238E27FC236}">
                <a16:creationId xmlns:a16="http://schemas.microsoft.com/office/drawing/2014/main" id="{38C8CE0E-A8EE-4EB3-8DD9-C63ABE17BE3C}"/>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序列，给定常数</a:t>
            </a:r>
            <a:r>
              <a:rPr lang="en-US" altLang="zh-CN" dirty="0">
                <a:latin typeface="Arial" panose="020B0604020202020204" pitchFamily="34" charset="0"/>
                <a:ea typeface="微软雅黑" panose="020B0503020204020204" pitchFamily="34" charset="-122"/>
              </a:rPr>
              <a:t>w</a:t>
            </a:r>
          </a:p>
          <a:p>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单点修改</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查询区间</a:t>
            </a:r>
            <a:r>
              <a:rPr lang="zh-CN" altLang="en-US" dirty="0">
                <a:solidFill>
                  <a:srgbClr val="FF0000"/>
                </a:solidFill>
                <a:latin typeface="Arial" panose="020B0604020202020204" pitchFamily="34" charset="0"/>
                <a:ea typeface="微软雅黑" panose="020B0503020204020204" pitchFamily="34" charset="-122"/>
              </a:rPr>
              <a:t>是否存在</a:t>
            </a:r>
            <a:r>
              <a:rPr lang="zh-CN" altLang="en-US" dirty="0">
                <a:latin typeface="Arial" panose="020B0604020202020204" pitchFamily="34" charset="0"/>
                <a:ea typeface="微软雅黑" panose="020B0503020204020204" pitchFamily="34" charset="-122"/>
              </a:rPr>
              <a:t>两个数和为</a:t>
            </a:r>
            <a:r>
              <a:rPr lang="en-US" altLang="zh-CN" dirty="0">
                <a:latin typeface="Arial" panose="020B0604020202020204" pitchFamily="34" charset="0"/>
                <a:ea typeface="微软雅黑" panose="020B0503020204020204" pitchFamily="34" charset="-122"/>
              </a:rPr>
              <a:t>w</a:t>
            </a:r>
          </a:p>
          <a:p>
            <a:r>
              <a:rPr lang="en-US" altLang="zh-CN" dirty="0">
                <a:latin typeface="Arial" panose="020B0604020202020204" pitchFamily="34" charset="0"/>
                <a:ea typeface="微软雅黑" panose="020B0503020204020204" pitchFamily="34" charset="-122"/>
              </a:rPr>
              <a:t>5e5,4s</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624960" y="830520"/>
              <a:ext cx="9108720" cy="5849280"/>
            </p14:xfrm>
          </p:contentPart>
        </mc:Choice>
        <mc:Fallback>
          <p:pic>
            <p:nvPicPr>
              <p:cNvPr id="4" name="墨迹 3"/>
              <p:cNvPicPr/>
              <p:nvPr/>
            </p:nvPicPr>
            <p:blipFill>
              <a:blip r:embed="rId3"/>
              <a:stretch>
                <a:fillRect/>
              </a:stretch>
            </p:blipFill>
            <p:spPr>
              <a:xfrm>
                <a:off x="615600" y="821160"/>
                <a:ext cx="9127440" cy="5868000"/>
              </a:xfrm>
              <a:prstGeom prst="rect">
                <a:avLst/>
              </a:prstGeom>
            </p:spPr>
          </p:pic>
        </mc:Fallback>
      </mc:AlternateContent>
    </p:spTree>
    <p:extLst>
      <p:ext uri="{BB962C8B-B14F-4D97-AF65-F5344CB8AC3E}">
        <p14:creationId xmlns:p14="http://schemas.microsoft.com/office/powerpoint/2010/main" val="14615772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092DB-2CA1-4675-9EB5-33AD76A53D0B}"/>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C565F3B4-81E1-4366-8CDA-DBA5DCAB879D}"/>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看到问题可以先想到二维数点的转化</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每个点</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，设置其前驱为离其最近的</a:t>
            </a:r>
            <a:r>
              <a:rPr lang="en-US" altLang="zh-CN" dirty="0">
                <a:latin typeface="Arial" panose="020B0604020202020204" pitchFamily="34" charset="0"/>
                <a:ea typeface="微软雅黑" panose="020B0503020204020204" pitchFamily="34" charset="-122"/>
              </a:rPr>
              <a:t>w-x</a:t>
            </a:r>
            <a:r>
              <a:rPr lang="zh-CN" altLang="en-US" dirty="0">
                <a:latin typeface="Arial" panose="020B0604020202020204" pitchFamily="34" charset="0"/>
                <a:ea typeface="微软雅黑" panose="020B0503020204020204" pitchFamily="34" charset="-122"/>
              </a:rPr>
              <a:t>的位置</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这个和区间颜色数的转化类似</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如何带修改？</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723320" y="205560"/>
              <a:ext cx="7778160" cy="6000840"/>
            </p14:xfrm>
          </p:contentPart>
        </mc:Choice>
        <mc:Fallback>
          <p:pic>
            <p:nvPicPr>
              <p:cNvPr id="4" name="墨迹 3"/>
              <p:cNvPicPr/>
              <p:nvPr/>
            </p:nvPicPr>
            <p:blipFill>
              <a:blip r:embed="rId3"/>
              <a:stretch>
                <a:fillRect/>
              </a:stretch>
            </p:blipFill>
            <p:spPr>
              <a:xfrm>
                <a:off x="1713960" y="196200"/>
                <a:ext cx="7796880" cy="6019560"/>
              </a:xfrm>
              <a:prstGeom prst="rect">
                <a:avLst/>
              </a:prstGeom>
            </p:spPr>
          </p:pic>
        </mc:Fallback>
      </mc:AlternateContent>
    </p:spTree>
    <p:extLst>
      <p:ext uri="{BB962C8B-B14F-4D97-AF65-F5344CB8AC3E}">
        <p14:creationId xmlns:p14="http://schemas.microsoft.com/office/powerpoint/2010/main" val="5506978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67D7D-A94E-4337-A56A-0D76C72EC805}"/>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C207F31F-2C16-4351-9E50-DDC96919A452}"/>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每次修改可能影响</a:t>
            </a:r>
            <a:r>
              <a:rPr lang="en-US" altLang="zh-CN" dirty="0">
                <a:latin typeface="Arial" panose="020B0604020202020204" pitchFamily="34" charset="0"/>
                <a:ea typeface="微软雅黑" panose="020B0503020204020204" pitchFamily="34" charset="-122"/>
              </a:rPr>
              <a:t>O(n)</a:t>
            </a:r>
            <a:r>
              <a:rPr lang="zh-CN" altLang="en-US" dirty="0">
                <a:latin typeface="Arial" panose="020B0604020202020204" pitchFamily="34" charset="0"/>
                <a:ea typeface="微软雅黑" panose="020B0503020204020204" pitchFamily="34" charset="-122"/>
              </a:rPr>
              <a:t>个位置：</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w-x x </a:t>
            </a:r>
            <a:r>
              <a:rPr lang="en-US" altLang="zh-CN" dirty="0" err="1">
                <a:latin typeface="Arial" panose="020B0604020202020204" pitchFamily="34" charset="0"/>
                <a:ea typeface="微软雅黑" panose="020B0503020204020204" pitchFamily="34" charset="-122"/>
              </a:rPr>
              <a:t>x</a:t>
            </a:r>
            <a:r>
              <a:rPr lang="en-US" altLang="zh-CN" dirty="0">
                <a:latin typeface="Arial" panose="020B0604020202020204" pitchFamily="34" charset="0"/>
                <a:ea typeface="微软雅黑" panose="020B0503020204020204" pitchFamily="34" charset="-122"/>
              </a:rPr>
              <a:t> </a:t>
            </a:r>
            <a:r>
              <a:rPr lang="en-US" altLang="zh-CN" dirty="0" err="1">
                <a:latin typeface="Arial" panose="020B0604020202020204" pitchFamily="34" charset="0"/>
                <a:ea typeface="微软雅黑" panose="020B0503020204020204" pitchFamily="34" charset="-122"/>
              </a:rPr>
              <a:t>x</a:t>
            </a:r>
            <a:r>
              <a:rPr lang="en-US" altLang="zh-CN" dirty="0">
                <a:latin typeface="Arial" panose="020B0604020202020204" pitchFamily="34" charset="0"/>
                <a:ea typeface="微软雅黑" panose="020B0503020204020204" pitchFamily="34" charset="-122"/>
              </a:rPr>
              <a:t> </a:t>
            </a:r>
            <a:r>
              <a:rPr lang="en-US" altLang="zh-CN" dirty="0" err="1">
                <a:latin typeface="Arial" panose="020B0604020202020204" pitchFamily="34" charset="0"/>
                <a:ea typeface="微软雅黑" panose="020B0503020204020204" pitchFamily="34" charset="-122"/>
              </a:rPr>
              <a:t>x</a:t>
            </a:r>
            <a:r>
              <a:rPr lang="en-US" altLang="zh-CN" dirty="0">
                <a:latin typeface="Arial" panose="020B0604020202020204" pitchFamily="34" charset="0"/>
                <a:ea typeface="微软雅黑" panose="020B0503020204020204" pitchFamily="34" charset="-122"/>
              </a:rPr>
              <a:t> </a:t>
            </a:r>
            <a:r>
              <a:rPr lang="en-US" altLang="zh-CN" dirty="0" err="1">
                <a:latin typeface="Arial" panose="020B0604020202020204" pitchFamily="34" charset="0"/>
                <a:ea typeface="微软雅黑" panose="020B0503020204020204" pitchFamily="34" charset="-122"/>
              </a:rPr>
              <a:t>x</a:t>
            </a:r>
            <a:r>
              <a:rPr lang="en-US" altLang="zh-CN" dirty="0">
                <a:latin typeface="Arial" panose="020B0604020202020204" pitchFamily="34" charset="0"/>
                <a:ea typeface="微软雅黑" panose="020B0503020204020204" pitchFamily="34" charset="-122"/>
              </a:rPr>
              <a:t> </a:t>
            </a:r>
            <a:r>
              <a:rPr lang="en-US" altLang="zh-CN" dirty="0" err="1">
                <a:latin typeface="Arial" panose="020B0604020202020204" pitchFamily="34" charset="0"/>
                <a:ea typeface="微软雅黑" panose="020B0503020204020204" pitchFamily="34" charset="-122"/>
              </a:rPr>
              <a:t>x</a:t>
            </a:r>
            <a:r>
              <a:rPr lang="en-US" altLang="zh-CN" dirty="0">
                <a:latin typeface="Arial" panose="020B0604020202020204" pitchFamily="34" charset="0"/>
                <a:ea typeface="微软雅黑" panose="020B0503020204020204" pitchFamily="34" charset="-122"/>
              </a:rPr>
              <a:t>…</a:t>
            </a:r>
          </a:p>
          <a:p>
            <a:r>
              <a:rPr lang="zh-CN" altLang="en-US" dirty="0">
                <a:latin typeface="Arial" panose="020B0604020202020204" pitchFamily="34" charset="0"/>
                <a:ea typeface="微软雅黑" panose="020B0503020204020204" pitchFamily="34" charset="-122"/>
              </a:rPr>
              <a:t>这样后面每个位置的前驱都是</a:t>
            </a:r>
            <a:r>
              <a:rPr lang="en-US" altLang="zh-CN" dirty="0">
                <a:latin typeface="Arial" panose="020B0604020202020204" pitchFamily="34" charset="0"/>
                <a:ea typeface="微软雅黑" panose="020B0503020204020204" pitchFamily="34" charset="-122"/>
              </a:rPr>
              <a:t>w-x</a:t>
            </a:r>
          </a:p>
          <a:p>
            <a:r>
              <a:rPr lang="zh-CN" altLang="en-US" dirty="0">
                <a:latin typeface="Arial" panose="020B0604020202020204" pitchFamily="34" charset="0"/>
                <a:ea typeface="微软雅黑" panose="020B0503020204020204" pitchFamily="34" charset="-122"/>
              </a:rPr>
              <a:t>如果修改了</a:t>
            </a:r>
            <a:r>
              <a:rPr lang="en-US" altLang="zh-CN" dirty="0">
                <a:latin typeface="Arial" panose="020B0604020202020204" pitchFamily="34" charset="0"/>
                <a:ea typeface="微软雅黑" panose="020B0503020204020204" pitchFamily="34" charset="-122"/>
              </a:rPr>
              <a:t>w-x</a:t>
            </a:r>
            <a:r>
              <a:rPr lang="zh-CN" altLang="en-US" dirty="0">
                <a:latin typeface="Arial" panose="020B0604020202020204" pitchFamily="34" charset="0"/>
                <a:ea typeface="微软雅黑" panose="020B0503020204020204" pitchFamily="34" charset="-122"/>
              </a:rPr>
              <a:t>的值，这样会导致</a:t>
            </a:r>
            <a:r>
              <a:rPr lang="en-US" altLang="zh-CN" dirty="0">
                <a:latin typeface="Arial" panose="020B0604020202020204" pitchFamily="34" charset="0"/>
                <a:ea typeface="微软雅黑" panose="020B0503020204020204" pitchFamily="34" charset="-122"/>
              </a:rPr>
              <a:t>O(n)</a:t>
            </a:r>
            <a:r>
              <a:rPr lang="zh-CN" altLang="en-US" dirty="0">
                <a:latin typeface="Arial" panose="020B0604020202020204" pitchFamily="34" charset="0"/>
                <a:ea typeface="微软雅黑" panose="020B0503020204020204" pitchFamily="34" charset="-122"/>
              </a:rPr>
              <a:t>个修改</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观察性质？</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2018160" y="428760"/>
              <a:ext cx="7697520" cy="2616480"/>
            </p14:xfrm>
          </p:contentPart>
        </mc:Choice>
        <mc:Fallback>
          <p:pic>
            <p:nvPicPr>
              <p:cNvPr id="4" name="墨迹 3"/>
              <p:cNvPicPr/>
              <p:nvPr/>
            </p:nvPicPr>
            <p:blipFill>
              <a:blip r:embed="rId3"/>
              <a:stretch>
                <a:fillRect/>
              </a:stretch>
            </p:blipFill>
            <p:spPr>
              <a:xfrm>
                <a:off x="2008800" y="419400"/>
                <a:ext cx="7716240" cy="2635200"/>
              </a:xfrm>
              <a:prstGeom prst="rect">
                <a:avLst/>
              </a:prstGeom>
            </p:spPr>
          </p:pic>
        </mc:Fallback>
      </mc:AlternateContent>
    </p:spTree>
    <p:extLst>
      <p:ext uri="{BB962C8B-B14F-4D97-AF65-F5344CB8AC3E}">
        <p14:creationId xmlns:p14="http://schemas.microsoft.com/office/powerpoint/2010/main" val="11878270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6C68B-5838-49F6-9933-A1AAFF5E0AE0}"/>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372E3E83-584E-4D9B-8325-B9B900C19175}"/>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注意到这个是存在性判定</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如果存在两个</a:t>
            </a:r>
            <a:r>
              <a:rPr lang="en-US" altLang="zh-CN" dirty="0">
                <a:latin typeface="Arial" panose="020B0604020202020204" pitchFamily="34" charset="0"/>
                <a:ea typeface="微软雅黑" panose="020B0503020204020204" pitchFamily="34" charset="-122"/>
              </a:rPr>
              <a:t>(i1,j1)</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(i2,j2)</a:t>
            </a:r>
            <a:r>
              <a:rPr lang="zh-CN" altLang="en-US" dirty="0">
                <a:latin typeface="Arial" panose="020B0604020202020204" pitchFamily="34" charset="0"/>
                <a:ea typeface="微软雅黑" panose="020B0503020204020204" pitchFamily="34" charset="-122"/>
              </a:rPr>
              <a:t>使得</a:t>
            </a:r>
            <a:r>
              <a:rPr lang="en-US" altLang="zh-CN" dirty="0">
                <a:latin typeface="Arial" panose="020B0604020202020204" pitchFamily="34" charset="0"/>
                <a:ea typeface="微软雅黑" panose="020B0503020204020204" pitchFamily="34" charset="-122"/>
              </a:rPr>
              <a:t>a[i1]+a[j1]=</a:t>
            </a:r>
            <a:r>
              <a:rPr lang="en-US" altLang="zh-CN" dirty="0" err="1">
                <a:latin typeface="Arial" panose="020B0604020202020204" pitchFamily="34" charset="0"/>
                <a:ea typeface="微软雅黑" panose="020B0503020204020204" pitchFamily="34" charset="-122"/>
              </a:rPr>
              <a:t>w,a</a:t>
            </a:r>
            <a:r>
              <a:rPr lang="en-US" altLang="zh-CN" dirty="0">
                <a:latin typeface="Arial" panose="020B0604020202020204" pitchFamily="34" charset="0"/>
                <a:ea typeface="微软雅黑" panose="020B0503020204020204" pitchFamily="34" charset="-122"/>
              </a:rPr>
              <a:t>[i2]+a[j2]=w</a:t>
            </a:r>
            <a:r>
              <a:rPr lang="zh-CN" altLang="en-US" dirty="0">
                <a:latin typeface="Arial" panose="020B0604020202020204" pitchFamily="34" charset="0"/>
                <a:ea typeface="微软雅黑" panose="020B0503020204020204" pitchFamily="34" charset="-122"/>
              </a:rPr>
              <a:t>，而且</a:t>
            </a:r>
            <a:r>
              <a:rPr lang="en-US" altLang="zh-CN" dirty="0">
                <a:latin typeface="Arial" panose="020B0604020202020204" pitchFamily="34" charset="0"/>
                <a:ea typeface="微软雅黑" panose="020B0503020204020204" pitchFamily="34" charset="-122"/>
              </a:rPr>
              <a:t>[i2,j2]</a:t>
            </a:r>
            <a:r>
              <a:rPr lang="zh-CN" altLang="en-US" dirty="0">
                <a:latin typeface="Arial" panose="020B0604020202020204" pitchFamily="34" charset="0"/>
                <a:ea typeface="微软雅黑" panose="020B0503020204020204" pitchFamily="34" charset="-122"/>
              </a:rPr>
              <a:t>包含了</a:t>
            </a:r>
            <a:r>
              <a:rPr lang="en-US" altLang="zh-CN" dirty="0">
                <a:latin typeface="Arial" panose="020B0604020202020204" pitchFamily="34" charset="0"/>
                <a:ea typeface="微软雅黑" panose="020B0503020204020204" pitchFamily="34" charset="-122"/>
              </a:rPr>
              <a:t>[i1,j1]</a:t>
            </a:r>
            <a:r>
              <a:rPr lang="zh-CN" altLang="en-US" dirty="0">
                <a:latin typeface="Arial" panose="020B0604020202020204" pitchFamily="34" charset="0"/>
                <a:ea typeface="微软雅黑" panose="020B0503020204020204" pitchFamily="34" charset="-122"/>
              </a:rPr>
              <a:t>，则</a:t>
            </a:r>
            <a:r>
              <a:rPr lang="en-US" altLang="zh-CN" dirty="0">
                <a:latin typeface="Arial" panose="020B0604020202020204" pitchFamily="34" charset="0"/>
                <a:ea typeface="微软雅黑" panose="020B0503020204020204" pitchFamily="34" charset="-122"/>
              </a:rPr>
              <a:t>(i2,j2)</a:t>
            </a:r>
            <a:r>
              <a:rPr lang="zh-CN" altLang="en-US" dirty="0">
                <a:latin typeface="Arial" panose="020B0604020202020204" pitchFamily="34" charset="0"/>
                <a:ea typeface="微软雅黑" panose="020B0503020204020204" pitchFamily="34" charset="-122"/>
              </a:rPr>
              <a:t>没有任何意义</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这样每个点只存在</a:t>
            </a:r>
            <a:r>
              <a:rPr lang="en-US" altLang="zh-CN" dirty="0">
                <a:latin typeface="Arial" panose="020B0604020202020204" pitchFamily="34" charset="0"/>
                <a:ea typeface="微软雅黑" panose="020B0503020204020204" pitchFamily="34" charset="-122"/>
              </a:rPr>
              <a:t>O(1)</a:t>
            </a:r>
            <a:r>
              <a:rPr lang="zh-CN" altLang="en-US" dirty="0">
                <a:latin typeface="Arial" panose="020B0604020202020204" pitchFamily="34" charset="0"/>
                <a:ea typeface="微软雅黑" panose="020B0503020204020204" pitchFamily="34" charset="-122"/>
              </a:rPr>
              <a:t>个配对关系</a:t>
            </a:r>
            <a:endParaRPr lang="en-US" altLang="zh-CN" dirty="0">
              <a:latin typeface="Arial" panose="020B0604020202020204" pitchFamily="34" charset="0"/>
              <a:ea typeface="微软雅黑" panose="020B0503020204020204" pitchFamily="34" charset="-122"/>
            </a:endParaRPr>
          </a:p>
          <a:p>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348120" y="196560"/>
              <a:ext cx="9287280" cy="5777640"/>
            </p14:xfrm>
          </p:contentPart>
        </mc:Choice>
        <mc:Fallback>
          <p:pic>
            <p:nvPicPr>
              <p:cNvPr id="4" name="墨迹 3"/>
              <p:cNvPicPr/>
              <p:nvPr/>
            </p:nvPicPr>
            <p:blipFill>
              <a:blip r:embed="rId3"/>
              <a:stretch>
                <a:fillRect/>
              </a:stretch>
            </p:blipFill>
            <p:spPr>
              <a:xfrm>
                <a:off x="338760" y="187200"/>
                <a:ext cx="9306000" cy="5796360"/>
              </a:xfrm>
              <a:prstGeom prst="rect">
                <a:avLst/>
              </a:prstGeom>
            </p:spPr>
          </p:pic>
        </mc:Fallback>
      </mc:AlternateContent>
    </p:spTree>
    <p:extLst>
      <p:ext uri="{BB962C8B-B14F-4D97-AF65-F5344CB8AC3E}">
        <p14:creationId xmlns:p14="http://schemas.microsoft.com/office/powerpoint/2010/main" val="36764330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14200-B0C7-4F64-A8A9-9DCD097BD47F}"/>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E60710-A007-4D0A-942A-364334D41DEA}"/>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由于是存在性，所以我们维护</a:t>
                </a:r>
                <a:r>
                  <a:rPr lang="en-US" altLang="zh-CN" dirty="0">
                    <a:latin typeface="Arial" panose="020B0604020202020204" pitchFamily="34" charset="0"/>
                    <a:ea typeface="微软雅黑" panose="020B0503020204020204" pitchFamily="34" charset="-122"/>
                  </a:rPr>
                  <a:t>b[</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表示每个点的前驱</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如果区间</a:t>
                </a:r>
                <a:r>
                  <a:rPr lang="en-US" altLang="zh-CN" dirty="0">
                    <a:latin typeface="Arial" panose="020B0604020202020204" pitchFamily="34" charset="0"/>
                    <a:ea typeface="微软雅黑" panose="020B0503020204020204" pitchFamily="34" charset="-122"/>
                  </a:rPr>
                  <a:t>[</a:t>
                </a:r>
                <a:r>
                  <a:rPr lang="en-US" altLang="zh-CN" dirty="0" err="1">
                    <a:latin typeface="Arial" panose="020B0604020202020204" pitchFamily="34" charset="0"/>
                    <a:ea typeface="微软雅黑" panose="020B0503020204020204" pitchFamily="34" charset="-122"/>
                  </a:rPr>
                  <a:t>l,r</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内</a:t>
                </a:r>
                <a:r>
                  <a:rPr lang="en-US" altLang="zh-CN" dirty="0">
                    <a:latin typeface="Arial" panose="020B0604020202020204" pitchFamily="34" charset="0"/>
                    <a:ea typeface="微软雅黑" panose="020B0503020204020204" pitchFamily="34" charset="-122"/>
                  </a:rPr>
                  <a:t>b[</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最大值在</a:t>
                </a:r>
                <a:r>
                  <a:rPr lang="en-US" altLang="zh-CN" dirty="0">
                    <a:latin typeface="Arial" panose="020B0604020202020204" pitchFamily="34" charset="0"/>
                    <a:ea typeface="微软雅黑" panose="020B0503020204020204" pitchFamily="34" charset="-122"/>
                  </a:rPr>
                  <a:t>[</a:t>
                </a:r>
                <a:r>
                  <a:rPr lang="en-US" altLang="zh-CN" dirty="0" err="1">
                    <a:latin typeface="Arial" panose="020B0604020202020204" pitchFamily="34" charset="0"/>
                    <a:ea typeface="微软雅黑" panose="020B0503020204020204" pitchFamily="34" charset="-122"/>
                  </a:rPr>
                  <a:t>l,r</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中，则存在，否则不存在</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这样只需要</a:t>
                </a:r>
                <a:r>
                  <a:rPr lang="en-US" altLang="zh-CN" dirty="0" err="1">
                    <a:latin typeface="Arial" panose="020B0604020202020204" pitchFamily="34" charset="0"/>
                    <a:ea typeface="微软雅黑" panose="020B0503020204020204" pitchFamily="34" charset="-122"/>
                  </a:rPr>
                  <a:t>rmq</a:t>
                </a:r>
                <a:r>
                  <a:rPr lang="zh-CN" altLang="en-US" dirty="0">
                    <a:latin typeface="Arial" panose="020B0604020202020204" pitchFamily="34" charset="0"/>
                    <a:ea typeface="微软雅黑" panose="020B0503020204020204" pitchFamily="34" charset="-122"/>
                  </a:rPr>
                  <a:t>线段树，和</a:t>
                </a:r>
                <a:r>
                  <a:rPr lang="en-US" altLang="zh-CN" dirty="0">
                    <a:latin typeface="Arial" panose="020B0604020202020204" pitchFamily="34" charset="0"/>
                    <a:ea typeface="微软雅黑" panose="020B0503020204020204" pitchFamily="34" charset="-122"/>
                  </a:rPr>
                  <a:t>set</a:t>
                </a:r>
                <a:r>
                  <a:rPr lang="zh-CN" altLang="en-US" dirty="0">
                    <a:latin typeface="Arial" panose="020B0604020202020204" pitchFamily="34" charset="0"/>
                    <a:ea typeface="微软雅黑" panose="020B0503020204020204" pitchFamily="34" charset="-122"/>
                  </a:rPr>
                  <a:t>维护前驱后继即可</a:t>
                </a:r>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𝑚𝑙𝑜𝑔𝑛</m:t>
                        </m:r>
                        <m:r>
                          <a:rPr lang="en-US" altLang="zh-CN" i="1" dirty="0">
                            <a:latin typeface="Cambria Math" panose="02040503050406030204" pitchFamily="18" charset="0"/>
                          </a:rPr>
                          <m:t> </m:t>
                        </m:r>
                      </m:e>
                    </m:d>
                  </m:oMath>
                </a14:m>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77E60710-A007-4D0A-942A-364334D41DEA}"/>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652040" y="2839680"/>
              <a:ext cx="3804480" cy="2491560"/>
            </p14:xfrm>
          </p:contentPart>
        </mc:Choice>
        <mc:Fallback>
          <p:pic>
            <p:nvPicPr>
              <p:cNvPr id="4" name="墨迹 3"/>
              <p:cNvPicPr/>
              <p:nvPr/>
            </p:nvPicPr>
            <p:blipFill>
              <a:blip r:embed="rId4"/>
              <a:stretch>
                <a:fillRect/>
              </a:stretch>
            </p:blipFill>
            <p:spPr>
              <a:xfrm>
                <a:off x="1642680" y="2830320"/>
                <a:ext cx="3823200" cy="2510280"/>
              </a:xfrm>
              <a:prstGeom prst="rect">
                <a:avLst/>
              </a:prstGeom>
            </p:spPr>
          </p:pic>
        </mc:Fallback>
      </mc:AlternateContent>
    </p:spTree>
    <p:extLst>
      <p:ext uri="{BB962C8B-B14F-4D97-AF65-F5344CB8AC3E}">
        <p14:creationId xmlns:p14="http://schemas.microsoft.com/office/powerpoint/2010/main" val="9014554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Arial" panose="020B0604020202020204" pitchFamily="34" charset="0"/>
                <a:ea typeface="微软雅黑" panose="020B0503020204020204" pitchFamily="34" charset="-122"/>
              </a:rPr>
              <a:t>简单的均摊复杂度问题</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284950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序列染色段数均摊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特点：修改有区间染色操作</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用平衡树维护区间的颜色连续段</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区间染色每次最多只会增加</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( 1 )</m:t>
                    </m:r>
                  </m:oMath>
                </a14:m>
                <a:r>
                  <a:rPr lang="zh-CN" altLang="en-US" dirty="0">
                    <a:latin typeface="Arial" panose="020B0604020202020204" pitchFamily="34" charset="0"/>
                    <a:ea typeface="微软雅黑" panose="020B0503020204020204" pitchFamily="34" charset="-122"/>
                  </a:rPr>
                  <a:t>个连续颜色段，用平衡树维护所有连续段即可</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均摊的颜色段插入删除次数</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m:t>
                    </m:r>
                  </m:oMath>
                </a14:m>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a:p>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144335" y="4429957"/>
            <a:ext cx="7481079" cy="639125"/>
          </a:xfrm>
          <a:prstGeom prst="rect">
            <a:avLst/>
          </a:prstGeom>
        </p:spPr>
      </p:pic>
      <p:pic>
        <p:nvPicPr>
          <p:cNvPr id="5" name="图片 4"/>
          <p:cNvPicPr>
            <a:picLocks noChangeAspect="1"/>
          </p:cNvPicPr>
          <p:nvPr/>
        </p:nvPicPr>
        <p:blipFill>
          <a:blip r:embed="rId4"/>
          <a:stretch>
            <a:fillRect/>
          </a:stretch>
        </p:blipFill>
        <p:spPr>
          <a:xfrm>
            <a:off x="2144336" y="5301208"/>
            <a:ext cx="7481079" cy="487976"/>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墨迹 5"/>
              <p14:cNvContentPartPr/>
              <p14:nvPr/>
            </p14:nvContentPartPr>
            <p14:xfrm>
              <a:off x="3848760" y="410760"/>
              <a:ext cx="5920560" cy="4652640"/>
            </p14:xfrm>
          </p:contentPart>
        </mc:Choice>
        <mc:Fallback>
          <p:pic>
            <p:nvPicPr>
              <p:cNvPr id="6" name="墨迹 5"/>
              <p:cNvPicPr/>
              <p:nvPr/>
            </p:nvPicPr>
            <p:blipFill>
              <a:blip r:embed="rId6"/>
              <a:stretch>
                <a:fillRect/>
              </a:stretch>
            </p:blipFill>
            <p:spPr>
              <a:xfrm>
                <a:off x="3839400" y="401400"/>
                <a:ext cx="5939280" cy="4671360"/>
              </a:xfrm>
              <a:prstGeom prst="rect">
                <a:avLst/>
              </a:prstGeom>
            </p:spPr>
          </p:pic>
        </mc:Fallback>
      </mc:AlternateContent>
    </p:spTree>
    <p:extLst>
      <p:ext uri="{BB962C8B-B14F-4D97-AF65-F5344CB8AC3E}">
        <p14:creationId xmlns:p14="http://schemas.microsoft.com/office/powerpoint/2010/main" val="2032176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515B4-CDAB-40F2-83E1-8A5F71645F2B}"/>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AEFB7E-B3ED-4B7E-9666-7632FDFB4CE9}"/>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总复杂度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𝑛𝑙𝑜𝑔</m:t>
                    </m:r>
                    <m:r>
                      <a:rPr lang="en-US" altLang="zh-CN" i="1" baseline="30000" dirty="0">
                        <a:latin typeface="Cambria Math" panose="02040503050406030204" pitchFamily="18" charset="0"/>
                      </a:rPr>
                      <m:t>2</m:t>
                    </m:r>
                    <m:r>
                      <a:rPr lang="en-US" altLang="zh-CN" i="1" dirty="0">
                        <a:latin typeface="Cambria Math" panose="02040503050406030204" pitchFamily="18" charset="0"/>
                      </a:rPr>
                      <m:t>𝑛</m:t>
                    </m:r>
                    <m:r>
                      <a:rPr lang="en-US" altLang="zh-CN" i="1" dirty="0">
                        <a:latin typeface="Cambria Math" panose="02040503050406030204" pitchFamily="18" charset="0"/>
                      </a:rPr>
                      <m:t>)</m:t>
                    </m:r>
                  </m:oMath>
                </a14:m>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以上操作又被称为“李超树”</a:t>
                </a:r>
              </a:p>
            </p:txBody>
          </p:sp>
        </mc:Choice>
        <mc:Fallback xmlns="">
          <p:sp>
            <p:nvSpPr>
              <p:cNvPr id="3" name="内容占位符 2">
                <a:extLst>
                  <a:ext uri="{FF2B5EF4-FFF2-40B4-BE49-F238E27FC236}">
                    <a16:creationId xmlns:a16="http://schemas.microsoft.com/office/drawing/2014/main" id="{32AEFB7E-B3ED-4B7E-9666-7632FDFB4CE9}"/>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46E72EA-76D9-4F15-92AC-80DD119707EB}"/>
              </a:ext>
            </a:extLst>
          </p:cNvPr>
          <p:cNvSpPr/>
          <p:nvPr/>
        </p:nvSpPr>
        <p:spPr>
          <a:xfrm>
            <a:off x="9995208" y="6041362"/>
            <a:ext cx="441146" cy="36933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45</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1750320" y="241200"/>
              <a:ext cx="9046080" cy="5974200"/>
            </p14:xfrm>
          </p:contentPart>
        </mc:Choice>
        <mc:Fallback xmlns="">
          <p:pic>
            <p:nvPicPr>
              <p:cNvPr id="4" name="墨迹 3"/>
              <p:cNvPicPr/>
              <p:nvPr/>
            </p:nvPicPr>
            <p:blipFill>
              <a:blip r:embed="rId4"/>
              <a:stretch>
                <a:fillRect/>
              </a:stretch>
            </p:blipFill>
            <p:spPr>
              <a:xfrm>
                <a:off x="1740960" y="231840"/>
                <a:ext cx="9064800" cy="5992920"/>
              </a:xfrm>
              <a:prstGeom prst="rect">
                <a:avLst/>
              </a:prstGeom>
            </p:spPr>
          </p:pic>
        </mc:Fallback>
      </mc:AlternateContent>
    </p:spTree>
    <p:extLst>
      <p:ext uri="{BB962C8B-B14F-4D97-AF65-F5344CB8AC3E}">
        <p14:creationId xmlns:p14="http://schemas.microsoft.com/office/powerpoint/2010/main" val="28710124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序列染色段数均摊</a:t>
            </a:r>
          </a:p>
        </p:txBody>
      </p:sp>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应用：</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区间染色，维护区间的复杂信息</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区间排序</a:t>
            </a:r>
            <a:r>
              <a:rPr lang="en-US" altLang="zh-CN" dirty="0">
                <a:latin typeface="Arial" panose="020B0604020202020204" pitchFamily="34" charset="0"/>
                <a:ea typeface="微软雅黑" panose="020B0503020204020204" pitchFamily="34" charset="-122"/>
              </a:rPr>
              <a:t/>
            </a:r>
            <a:br>
              <a:rPr lang="en-US" altLang="zh-CN" dirty="0">
                <a:latin typeface="Arial" panose="020B0604020202020204" pitchFamily="34" charset="0"/>
                <a:ea typeface="微软雅黑" panose="020B0503020204020204" pitchFamily="34" charset="-122"/>
              </a:rPr>
            </a:b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注意这里这个颜色段数均摊是有</a:t>
            </a:r>
            <a:r>
              <a:rPr lang="en-US" altLang="zh-CN" dirty="0">
                <a:latin typeface="Arial" panose="020B0604020202020204" pitchFamily="34" charset="0"/>
                <a:ea typeface="微软雅黑" panose="020B0503020204020204" pitchFamily="34" charset="-122"/>
              </a:rPr>
              <a:t>2~3</a:t>
            </a:r>
            <a:r>
              <a:rPr lang="zh-CN" altLang="en-US" dirty="0">
                <a:latin typeface="Arial" panose="020B0604020202020204" pitchFamily="34" charset="0"/>
                <a:ea typeface="微软雅黑" panose="020B0503020204020204" pitchFamily="34" charset="-122"/>
              </a:rPr>
              <a:t>的常数，常数很大</a:t>
            </a:r>
          </a:p>
          <a:p>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214280" y="767880"/>
              <a:ext cx="8662320" cy="2795400"/>
            </p14:xfrm>
          </p:contentPart>
        </mc:Choice>
        <mc:Fallback>
          <p:pic>
            <p:nvPicPr>
              <p:cNvPr id="4" name="墨迹 3"/>
              <p:cNvPicPr/>
              <p:nvPr/>
            </p:nvPicPr>
            <p:blipFill>
              <a:blip r:embed="rId3"/>
              <a:stretch>
                <a:fillRect/>
              </a:stretch>
            </p:blipFill>
            <p:spPr>
              <a:xfrm>
                <a:off x="1204920" y="758520"/>
                <a:ext cx="8681040" cy="2814120"/>
              </a:xfrm>
              <a:prstGeom prst="rect">
                <a:avLst/>
              </a:prstGeom>
            </p:spPr>
          </p:pic>
        </mc:Fallback>
      </mc:AlternateContent>
    </p:spTree>
    <p:extLst>
      <p:ext uri="{BB962C8B-B14F-4D97-AF65-F5344CB8AC3E}">
        <p14:creationId xmlns:p14="http://schemas.microsoft.com/office/powerpoint/2010/main" val="18752272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753E9-3117-491F-9F11-12C6D49CB1C9}"/>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Codevs2492</a:t>
            </a:r>
            <a:r>
              <a:rPr lang="zh-CN" altLang="en-US" dirty="0">
                <a:latin typeface="Arial" panose="020B0604020202020204" pitchFamily="34" charset="0"/>
                <a:ea typeface="微软雅黑" panose="020B0503020204020204" pitchFamily="34" charset="-122"/>
              </a:rPr>
              <a:t>上帝造题的七分钟</a:t>
            </a:r>
            <a:r>
              <a:rPr lang="en-US" altLang="zh-CN" dirty="0">
                <a:latin typeface="Arial" panose="020B0604020202020204" pitchFamily="34" charset="0"/>
                <a:ea typeface="微软雅黑" panose="020B0503020204020204" pitchFamily="34" charset="-122"/>
              </a:rPr>
              <a:t>2</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1F61CF8-0D2D-408C-A24D-133B6EF80D63}"/>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区间开根</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区间求和</a:t>
                </a:r>
                <a:endParaRPr lang="en-US" altLang="zh-CN" dirty="0">
                  <a:latin typeface="Arial" panose="020B0604020202020204" pitchFamily="34" charset="0"/>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𝑄</m:t>
                    </m:r>
                    <m:r>
                      <a:rPr lang="en-US" altLang="zh-CN" i="1" dirty="0" smtClean="0">
                        <a:latin typeface="Cambria Math" panose="02040503050406030204" pitchFamily="18" charset="0"/>
                      </a:rPr>
                      <m:t>≤100000 </m:t>
                    </m:r>
                  </m:oMath>
                </a14:m>
                <a:r>
                  <a:rPr lang="zh-CN" altLang="en-US" dirty="0">
                    <a:latin typeface="Arial" panose="020B0604020202020204" pitchFamily="34" charset="0"/>
                    <a:ea typeface="微软雅黑" panose="020B0503020204020204" pitchFamily="34" charset="-122"/>
                  </a:rPr>
                  <a:t>，数列中的数大于</a:t>
                </a:r>
                <a:r>
                  <a:rPr lang="en-US" altLang="zh-CN" dirty="0">
                    <a:latin typeface="Arial" panose="020B0604020202020204" pitchFamily="34" charset="0"/>
                    <a:ea typeface="微软雅黑" panose="020B0503020204020204" pitchFamily="34" charset="-122"/>
                  </a:rPr>
                  <a:t>0</a:t>
                </a:r>
                <a:r>
                  <a:rPr lang="zh-CN" altLang="en-US" dirty="0">
                    <a:latin typeface="Arial" panose="020B0604020202020204" pitchFamily="34" charset="0"/>
                    <a:ea typeface="微软雅黑" panose="020B0503020204020204" pitchFamily="34" charset="-122"/>
                  </a:rPr>
                  <a:t>，且不超过</a:t>
                </a:r>
                <a:r>
                  <a:rPr lang="en-US" altLang="zh-CN" dirty="0">
                    <a:latin typeface="Arial" panose="020B0604020202020204" pitchFamily="34" charset="0"/>
                    <a:ea typeface="微软雅黑" panose="020B0503020204020204" pitchFamily="34" charset="-122"/>
                  </a:rPr>
                  <a:t>1e12</a:t>
                </a:r>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21F61CF8-0D2D-408C-A24D-133B6EF80D63}"/>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3750480" y="1455480"/>
              <a:ext cx="4375800" cy="2625840"/>
            </p14:xfrm>
          </p:contentPart>
        </mc:Choice>
        <mc:Fallback>
          <p:pic>
            <p:nvPicPr>
              <p:cNvPr id="4" name="墨迹 3"/>
              <p:cNvPicPr/>
              <p:nvPr/>
            </p:nvPicPr>
            <p:blipFill>
              <a:blip r:embed="rId4"/>
              <a:stretch>
                <a:fillRect/>
              </a:stretch>
            </p:blipFill>
            <p:spPr>
              <a:xfrm>
                <a:off x="3741120" y="1446120"/>
                <a:ext cx="4394520" cy="2644560"/>
              </a:xfrm>
              <a:prstGeom prst="rect">
                <a:avLst/>
              </a:prstGeom>
            </p:spPr>
          </p:pic>
        </mc:Fallback>
      </mc:AlternateContent>
    </p:spTree>
    <p:extLst>
      <p:ext uri="{BB962C8B-B14F-4D97-AF65-F5344CB8AC3E}">
        <p14:creationId xmlns:p14="http://schemas.microsoft.com/office/powerpoint/2010/main" val="5336076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7EBB3-4445-4131-AC30-ECEC1BB09670}"/>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3BCE3D6D-CE30-4237-91F3-FE4917FA5BAA}"/>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暴力</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总操作次数有限</a:t>
            </a:r>
          </a:p>
        </p:txBody>
      </p:sp>
      <p:sp>
        <p:nvSpPr>
          <p:cNvPr id="5" name="矩形 4">
            <a:extLst>
              <a:ext uri="{FF2B5EF4-FFF2-40B4-BE49-F238E27FC236}">
                <a16:creationId xmlns:a16="http://schemas.microsoft.com/office/drawing/2014/main" id="{66ED15C3-10C7-4731-B95E-779F770A2106}"/>
              </a:ext>
            </a:extLst>
          </p:cNvPr>
          <p:cNvSpPr/>
          <p:nvPr/>
        </p:nvSpPr>
        <p:spPr>
          <a:xfrm>
            <a:off x="9995208" y="6037155"/>
            <a:ext cx="441146" cy="369332"/>
          </a:xfrm>
          <a:prstGeom prst="rect">
            <a:avLst/>
          </a:prstGeom>
        </p:spPr>
        <p:txBody>
          <a:bodyPr wrap="none">
            <a:spAutoFit/>
          </a:bodyPr>
          <a:lstStyle/>
          <a:p>
            <a:r>
              <a:rPr lang="en-US" altLang="zh-CN" dirty="0">
                <a:latin typeface="Arial" panose="020B0604020202020204" pitchFamily="34" charset="0"/>
                <a:ea typeface="微软雅黑" panose="020B0503020204020204" pitchFamily="34" charset="-122"/>
              </a:rPr>
              <a:t>30</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51920" y="446400"/>
              <a:ext cx="10019520" cy="5402880"/>
            </p14:xfrm>
          </p:contentPart>
        </mc:Choice>
        <mc:Fallback>
          <p:pic>
            <p:nvPicPr>
              <p:cNvPr id="4" name="墨迹 3"/>
              <p:cNvPicPr/>
              <p:nvPr/>
            </p:nvPicPr>
            <p:blipFill>
              <a:blip r:embed="rId3"/>
              <a:stretch>
                <a:fillRect/>
              </a:stretch>
            </p:blipFill>
            <p:spPr>
              <a:xfrm>
                <a:off x="142560" y="437040"/>
                <a:ext cx="10038240" cy="5421600"/>
              </a:xfrm>
              <a:prstGeom prst="rect">
                <a:avLst/>
              </a:prstGeom>
            </p:spPr>
          </p:pic>
        </mc:Fallback>
      </mc:AlternateContent>
    </p:spTree>
    <p:extLst>
      <p:ext uri="{BB962C8B-B14F-4D97-AF65-F5344CB8AC3E}">
        <p14:creationId xmlns:p14="http://schemas.microsoft.com/office/powerpoint/2010/main" val="5765836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AD1DC-31D4-44F1-A212-C67A3415831D}"/>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CF453E Little Pony and Lord </a:t>
            </a:r>
            <a:r>
              <a:rPr lang="en-US" altLang="zh-CN" dirty="0" err="1">
                <a:latin typeface="Arial" panose="020B0604020202020204" pitchFamily="34" charset="0"/>
                <a:ea typeface="微软雅黑" panose="020B0503020204020204" pitchFamily="34" charset="-122"/>
              </a:rPr>
              <a:t>Tirek</a:t>
            </a:r>
            <a:endParaRPr lang="zh-CN" altLang="en-US" dirty="0">
              <a:latin typeface="Arial" panose="020B0604020202020204" pitchFamily="34" charset="0"/>
              <a:ea typeface="微软雅黑" panose="020B0503020204020204" pitchFamily="34" charset="-122"/>
            </a:endParaRPr>
          </a:p>
        </p:txBody>
      </p:sp>
      <p:sp>
        <p:nvSpPr>
          <p:cNvPr id="3" name="内容占位符 2">
            <a:extLst>
              <a:ext uri="{FF2B5EF4-FFF2-40B4-BE49-F238E27FC236}">
                <a16:creationId xmlns:a16="http://schemas.microsoft.com/office/drawing/2014/main" id="{50B110D2-A5A2-40C7-88F1-887C86C1ADA2}"/>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给一个序列</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每个位置有初值</a:t>
            </a:r>
            <a:r>
              <a:rPr lang="en-US" altLang="zh-CN" dirty="0">
                <a:latin typeface="Arial" panose="020B0604020202020204" pitchFamily="34" charset="0"/>
                <a:ea typeface="微软雅黑" panose="020B0503020204020204" pitchFamily="34" charset="-122"/>
              </a:rPr>
              <a:t>ai</a:t>
            </a:r>
            <a:r>
              <a:rPr lang="zh-CN" altLang="en-US" dirty="0">
                <a:latin typeface="Arial" panose="020B0604020202020204" pitchFamily="34" charset="0"/>
                <a:ea typeface="微软雅黑" panose="020B0503020204020204" pitchFamily="34" charset="-122"/>
              </a:rPr>
              <a:t>，最大值</a:t>
            </a:r>
            <a:r>
              <a:rPr lang="en-US" altLang="zh-CN" dirty="0">
                <a:latin typeface="Arial" panose="020B0604020202020204" pitchFamily="34" charset="0"/>
                <a:ea typeface="微软雅黑" panose="020B0503020204020204" pitchFamily="34" charset="-122"/>
              </a:rPr>
              <a:t>mi</a:t>
            </a:r>
            <a:r>
              <a:rPr lang="zh-CN" altLang="en-US" dirty="0">
                <a:latin typeface="Arial" panose="020B0604020202020204" pitchFamily="34" charset="0"/>
                <a:ea typeface="微软雅黑" panose="020B0503020204020204" pitchFamily="34" charset="-122"/>
              </a:rPr>
              <a:t>，这个值每秒会增大</a:t>
            </a:r>
            <a:r>
              <a:rPr lang="en-US" altLang="zh-CN" dirty="0" err="1">
                <a:latin typeface="Arial" panose="020B0604020202020204" pitchFamily="34" charset="0"/>
                <a:ea typeface="微软雅黑" panose="020B0503020204020204" pitchFamily="34" charset="-122"/>
              </a:rPr>
              <a:t>ri</a:t>
            </a:r>
            <a:r>
              <a:rPr lang="zh-CN" altLang="en-US" dirty="0">
                <a:latin typeface="Arial" panose="020B0604020202020204" pitchFamily="34" charset="0"/>
                <a:ea typeface="微软雅黑" panose="020B0503020204020204" pitchFamily="34" charset="-122"/>
              </a:rPr>
              <a:t>，直到</a:t>
            </a:r>
            <a:r>
              <a:rPr lang="en-US" altLang="zh-CN" dirty="0">
                <a:latin typeface="Arial" panose="020B0604020202020204" pitchFamily="34" charset="0"/>
                <a:ea typeface="微软雅黑" panose="020B0503020204020204" pitchFamily="34" charset="-122"/>
              </a:rPr>
              <a:t>mi</a:t>
            </a:r>
          </a:p>
          <a:p>
            <a:r>
              <a:rPr lang="zh-CN" altLang="en-US" dirty="0">
                <a:latin typeface="Arial" panose="020B0604020202020204" pitchFamily="34" charset="0"/>
                <a:ea typeface="微软雅黑" panose="020B0503020204020204" pitchFamily="34" charset="-122"/>
              </a:rPr>
              <a:t>有</a:t>
            </a:r>
            <a:r>
              <a:rPr lang="en-US" altLang="zh-CN" dirty="0">
                <a:latin typeface="Arial" panose="020B0604020202020204" pitchFamily="34" charset="0"/>
                <a:ea typeface="微软雅黑" panose="020B0503020204020204" pitchFamily="34" charset="-122"/>
              </a:rPr>
              <a:t>m</a:t>
            </a:r>
            <a:r>
              <a:rPr lang="zh-CN" altLang="en-US" dirty="0">
                <a:latin typeface="Arial" panose="020B0604020202020204" pitchFamily="34" charset="0"/>
                <a:ea typeface="微软雅黑" panose="020B0503020204020204" pitchFamily="34" charset="-122"/>
              </a:rPr>
              <a:t>个发生时间依此增大的询问，每次询问区间和并且将区间的所有数字变成</a:t>
            </a:r>
            <a:r>
              <a:rPr lang="en-US" altLang="zh-CN" dirty="0">
                <a:latin typeface="Arial" panose="020B0604020202020204" pitchFamily="34" charset="0"/>
                <a:ea typeface="微软雅黑" panose="020B0503020204020204" pitchFamily="34" charset="-122"/>
              </a:rPr>
              <a:t>0</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2035800" y="1732320"/>
              <a:ext cx="6965640" cy="3215160"/>
            </p14:xfrm>
          </p:contentPart>
        </mc:Choice>
        <mc:Fallback>
          <p:pic>
            <p:nvPicPr>
              <p:cNvPr id="4" name="墨迹 3"/>
              <p:cNvPicPr/>
              <p:nvPr/>
            </p:nvPicPr>
            <p:blipFill>
              <a:blip r:embed="rId3"/>
              <a:stretch>
                <a:fillRect/>
              </a:stretch>
            </p:blipFill>
            <p:spPr>
              <a:xfrm>
                <a:off x="2026440" y="1722960"/>
                <a:ext cx="6984360" cy="3233880"/>
              </a:xfrm>
              <a:prstGeom prst="rect">
                <a:avLst/>
              </a:prstGeom>
            </p:spPr>
          </p:pic>
        </mc:Fallback>
      </mc:AlternateContent>
    </p:spTree>
    <p:extLst>
      <p:ext uri="{BB962C8B-B14F-4D97-AF65-F5344CB8AC3E}">
        <p14:creationId xmlns:p14="http://schemas.microsoft.com/office/powerpoint/2010/main" val="718672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D92BF-F80D-47A5-9CA4-82B17763AC40}"/>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94B1F2CF-54F4-4F7B-AC0C-B8EA2A008F23}"/>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这个问题每次查询是区间查询并赋值，可以考虑颜色段均摊的方法</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假设一段上次修改时间是</a:t>
            </a:r>
            <a:r>
              <a:rPr lang="en-US" altLang="zh-CN" dirty="0">
                <a:latin typeface="Arial" panose="020B0604020202020204" pitchFamily="34" charset="0"/>
                <a:ea typeface="微软雅黑" panose="020B0503020204020204" pitchFamily="34" charset="-122"/>
              </a:rPr>
              <a:t>x</a:t>
            </a:r>
            <a:r>
              <a:rPr lang="zh-CN" altLang="en-US" dirty="0">
                <a:latin typeface="Arial" panose="020B0604020202020204" pitchFamily="34" charset="0"/>
                <a:ea typeface="微软雅黑" panose="020B0503020204020204" pitchFamily="34" charset="-122"/>
              </a:rPr>
              <a:t>，这次修改时间是</a:t>
            </a:r>
            <a:r>
              <a:rPr lang="en-US" altLang="zh-CN" dirty="0">
                <a:latin typeface="Arial" panose="020B0604020202020204" pitchFamily="34" charset="0"/>
                <a:ea typeface="微软雅黑" panose="020B0503020204020204" pitchFamily="34" charset="-122"/>
              </a:rPr>
              <a:t>y</a:t>
            </a:r>
            <a:r>
              <a:rPr lang="zh-CN" altLang="en-US" dirty="0">
                <a:latin typeface="Arial" panose="020B0604020202020204" pitchFamily="34" charset="0"/>
                <a:ea typeface="微软雅黑" panose="020B0503020204020204" pitchFamily="34" charset="-122"/>
              </a:rPr>
              <a:t>，这段的贡献怎么求？</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232200" y="205560"/>
              <a:ext cx="9698040" cy="6304680"/>
            </p14:xfrm>
          </p:contentPart>
        </mc:Choice>
        <mc:Fallback>
          <p:pic>
            <p:nvPicPr>
              <p:cNvPr id="4" name="墨迹 3"/>
              <p:cNvPicPr/>
              <p:nvPr/>
            </p:nvPicPr>
            <p:blipFill>
              <a:blip r:embed="rId3"/>
              <a:stretch>
                <a:fillRect/>
              </a:stretch>
            </p:blipFill>
            <p:spPr>
              <a:xfrm>
                <a:off x="222840" y="196200"/>
                <a:ext cx="9716760" cy="6323400"/>
              </a:xfrm>
              <a:prstGeom prst="rect">
                <a:avLst/>
              </a:prstGeom>
            </p:spPr>
          </p:pic>
        </mc:Fallback>
      </mc:AlternateContent>
    </p:spTree>
    <p:extLst>
      <p:ext uri="{BB962C8B-B14F-4D97-AF65-F5344CB8AC3E}">
        <p14:creationId xmlns:p14="http://schemas.microsoft.com/office/powerpoint/2010/main" val="34400136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50D46-C13D-490E-9822-402F20D76EE6}"/>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A99721EA-1AB3-43C7-A70E-38740B9CC3E0}"/>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将贡献分为这段时间充能满了和没满的分别讨论</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计算出一个数组</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表示</a:t>
            </a:r>
            <a:r>
              <a:rPr lang="en-US" altLang="zh-CN" dirty="0" err="1">
                <a:latin typeface="Arial" panose="020B0604020202020204" pitchFamily="34" charset="0"/>
                <a:ea typeface="微软雅黑" panose="020B0503020204020204" pitchFamily="34" charset="-122"/>
              </a:rPr>
              <a:t>i</a:t>
            </a:r>
            <a:r>
              <a:rPr lang="zh-CN" altLang="en-US" dirty="0">
                <a:latin typeface="Arial" panose="020B0604020202020204" pitchFamily="34" charset="0"/>
                <a:ea typeface="微软雅黑" panose="020B0503020204020204" pitchFamily="34" charset="-122"/>
              </a:rPr>
              <a:t>位置从</a:t>
            </a:r>
            <a:r>
              <a:rPr lang="en-US" altLang="zh-CN" dirty="0">
                <a:latin typeface="Arial" panose="020B0604020202020204" pitchFamily="34" charset="0"/>
                <a:ea typeface="微软雅黑" panose="020B0503020204020204" pitchFamily="34" charset="-122"/>
              </a:rPr>
              <a:t>0</a:t>
            </a:r>
            <a:r>
              <a:rPr lang="zh-CN" altLang="en-US" dirty="0">
                <a:latin typeface="Arial" panose="020B0604020202020204" pitchFamily="34" charset="0"/>
                <a:ea typeface="微软雅黑" panose="020B0503020204020204" pitchFamily="34" charset="-122"/>
              </a:rPr>
              <a:t>开始充能充</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秒，使得充</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秒后满</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2419920" y="392760"/>
              <a:ext cx="5340240" cy="4804560"/>
            </p14:xfrm>
          </p:contentPart>
        </mc:Choice>
        <mc:Fallback>
          <p:pic>
            <p:nvPicPr>
              <p:cNvPr id="4" name="墨迹 3"/>
              <p:cNvPicPr/>
              <p:nvPr/>
            </p:nvPicPr>
            <p:blipFill>
              <a:blip r:embed="rId3"/>
              <a:stretch>
                <a:fillRect/>
              </a:stretch>
            </p:blipFill>
            <p:spPr>
              <a:xfrm>
                <a:off x="2410560" y="383400"/>
                <a:ext cx="5358960" cy="4823280"/>
              </a:xfrm>
              <a:prstGeom prst="rect">
                <a:avLst/>
              </a:prstGeom>
            </p:spPr>
          </p:pic>
        </mc:Fallback>
      </mc:AlternateContent>
    </p:spTree>
    <p:extLst>
      <p:ext uri="{BB962C8B-B14F-4D97-AF65-F5344CB8AC3E}">
        <p14:creationId xmlns:p14="http://schemas.microsoft.com/office/powerpoint/2010/main" val="33375737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C92E5-3471-492A-888B-C69CA901FC27}"/>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A1EBC9-0819-4E07-A305-871000D64A70}"/>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区间中没充满能的位置即所有</a:t>
                </a:r>
                <a:r>
                  <a:rPr lang="en-US" altLang="zh-CN" dirty="0" err="1">
                    <a:latin typeface="Arial" panose="020B0604020202020204" pitchFamily="34" charset="0"/>
                    <a:ea typeface="微软雅黑" panose="020B0503020204020204" pitchFamily="34" charset="-122"/>
                  </a:rPr>
                  <a:t>i</a:t>
                </a:r>
                <a:r>
                  <a:rPr lang="zh-CN" altLang="en-US" dirty="0">
                    <a:latin typeface="Arial" panose="020B0604020202020204" pitchFamily="34" charset="0"/>
                    <a:ea typeface="微软雅黑" panose="020B0503020204020204" pitchFamily="34" charset="-122"/>
                  </a:rPr>
                  <a:t>，满足</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]&lt;y-x</a:t>
                </a:r>
                <a:r>
                  <a:rPr lang="zh-CN" altLang="en-US" dirty="0">
                    <a:latin typeface="Arial" panose="020B0604020202020204" pitchFamily="34" charset="0"/>
                    <a:ea typeface="微软雅黑" panose="020B0503020204020204" pitchFamily="34" charset="-122"/>
                  </a:rPr>
                  <a:t>，我们要求这些位置的</a:t>
                </a:r>
                <a:r>
                  <a:rPr lang="en-US" altLang="zh-CN" dirty="0">
                    <a:latin typeface="Arial" panose="020B0604020202020204" pitchFamily="34" charset="0"/>
                    <a:ea typeface="微软雅黑" panose="020B0503020204020204" pitchFamily="34" charset="-122"/>
                  </a:rPr>
                  <a:t>r[</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的和</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区间中充满能的位置即上述的补，我们要求这些位置</a:t>
                </a:r>
                <a:r>
                  <a:rPr lang="en-US" altLang="zh-CN" dirty="0">
                    <a:latin typeface="Arial" panose="020B0604020202020204" pitchFamily="34" charset="0"/>
                    <a:ea typeface="微软雅黑" panose="020B0503020204020204" pitchFamily="34" charset="-122"/>
                  </a:rPr>
                  <a:t>m[</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的和</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即变成区间</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]&lt;x’</a:t>
                </a:r>
                <a:r>
                  <a:rPr lang="zh-CN" altLang="en-US" dirty="0">
                    <a:latin typeface="Arial" panose="020B0604020202020204" pitchFamily="34" charset="0"/>
                    <a:ea typeface="微软雅黑" panose="020B0503020204020204" pitchFamily="34" charset="-122"/>
                  </a:rPr>
                  <a:t>的</a:t>
                </a:r>
                <a:r>
                  <a:rPr lang="en-US" altLang="zh-CN" dirty="0">
                    <a:latin typeface="Arial" panose="020B0604020202020204" pitchFamily="34" charset="0"/>
                    <a:ea typeface="微软雅黑" panose="020B0503020204020204" pitchFamily="34" charset="-122"/>
                  </a:rPr>
                  <a:t>b[</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的和，二维数点即可</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有初值，颜色段均摊导致查询次数</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e>
                    </m:d>
                  </m:oMath>
                </a14:m>
                <a:r>
                  <a:rPr lang="zh-CN" altLang="en-US" dirty="0">
                    <a:latin typeface="Arial" panose="020B0604020202020204" pitchFamily="34" charset="0"/>
                    <a:ea typeface="微软雅黑" panose="020B0503020204020204" pitchFamily="34" charset="-122"/>
                  </a:rPr>
                  <a:t>次</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总时间复杂度</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e>
                        </m:d>
                        <m:r>
                          <a:rPr lang="en-US" altLang="zh-CN" i="1" dirty="0" err="1">
                            <a:latin typeface="Cambria Math" panose="02040503050406030204" pitchFamily="18" charset="0"/>
                          </a:rPr>
                          <m:t>𝑙𝑜𝑔𝑛</m:t>
                        </m:r>
                      </m:e>
                    </m:d>
                  </m:oMath>
                </a14:m>
                <a:endParaRPr lang="en-US" altLang="zh-CN"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DEA1EBC9-0819-4E07-A305-871000D64A70}"/>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312480" y="250200"/>
              <a:ext cx="10269720" cy="6590160"/>
            </p14:xfrm>
          </p:contentPart>
        </mc:Choice>
        <mc:Fallback>
          <p:pic>
            <p:nvPicPr>
              <p:cNvPr id="4" name="墨迹 3"/>
              <p:cNvPicPr/>
              <p:nvPr/>
            </p:nvPicPr>
            <p:blipFill>
              <a:blip r:embed="rId4"/>
              <a:stretch>
                <a:fillRect/>
              </a:stretch>
            </p:blipFill>
            <p:spPr>
              <a:xfrm>
                <a:off x="303120" y="240840"/>
                <a:ext cx="10288440" cy="6608880"/>
              </a:xfrm>
              <a:prstGeom prst="rect">
                <a:avLst/>
              </a:prstGeom>
            </p:spPr>
          </p:pic>
        </mc:Fallback>
      </mc:AlternateContent>
    </p:spTree>
    <p:extLst>
      <p:ext uri="{BB962C8B-B14F-4D97-AF65-F5344CB8AC3E}">
        <p14:creationId xmlns:p14="http://schemas.microsoft.com/office/powerpoint/2010/main" val="40114627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en-US" altLang="zh-CN" dirty="0">
                <a:latin typeface="Arial" panose="020B0604020202020204" pitchFamily="34" charset="0"/>
                <a:ea typeface="微软雅黑" panose="020B0503020204020204" pitchFamily="34" charset="-122"/>
              </a:rPr>
              <a:t>CF438D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维护一个长为</a:t>
                </a:r>
                <a:r>
                  <a:rPr lang="en-US" altLang="zh-CN" dirty="0">
                    <a:latin typeface="Arial" panose="020B0604020202020204" pitchFamily="34" charset="0"/>
                    <a:ea typeface="微软雅黑" panose="020B0503020204020204" pitchFamily="34" charset="-122"/>
                  </a:rPr>
                  <a:t>n</a:t>
                </a:r>
                <a:r>
                  <a:rPr lang="zh-CN" altLang="en-US" dirty="0">
                    <a:latin typeface="Arial" panose="020B0604020202020204" pitchFamily="34" charset="0"/>
                    <a:ea typeface="微软雅黑" panose="020B0503020204020204" pitchFamily="34" charset="-122"/>
                  </a:rPr>
                  <a:t>的序列，有</a:t>
                </a:r>
                <a:r>
                  <a:rPr lang="en-US" altLang="zh-CN" dirty="0">
                    <a:latin typeface="Arial" panose="020B0604020202020204" pitchFamily="34" charset="0"/>
                    <a:ea typeface="微软雅黑" panose="020B0503020204020204" pitchFamily="34" charset="-122"/>
                  </a:rPr>
                  <a:t>m</a:t>
                </a:r>
                <a:r>
                  <a:rPr lang="zh-CN" altLang="en-US" dirty="0">
                    <a:latin typeface="Arial" panose="020B0604020202020204" pitchFamily="34" charset="0"/>
                    <a:ea typeface="微软雅黑" panose="020B0503020204020204" pitchFamily="34" charset="-122"/>
                  </a:rPr>
                  <a:t>次操作</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单点修改</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区间每个位置对</a:t>
                </a:r>
                <a:r>
                  <a:rPr lang="en-US" altLang="zh-CN" dirty="0">
                    <a:latin typeface="Arial" panose="020B0604020202020204" pitchFamily="34" charset="0"/>
                    <a:ea typeface="微软雅黑" panose="020B0503020204020204" pitchFamily="34" charset="-122"/>
                  </a:rPr>
                  <a:t>p</a:t>
                </a:r>
                <a:r>
                  <a:rPr lang="zh-CN" altLang="en-US" dirty="0">
                    <a:latin typeface="Arial" panose="020B0604020202020204" pitchFamily="34" charset="0"/>
                    <a:ea typeface="微软雅黑" panose="020B0503020204020204" pitchFamily="34" charset="-122"/>
                  </a:rPr>
                  <a:t>取模，</a:t>
                </a:r>
                <a:r>
                  <a:rPr lang="en-US" altLang="zh-CN" dirty="0">
                    <a:latin typeface="Arial" panose="020B0604020202020204" pitchFamily="34" charset="0"/>
                    <a:ea typeface="微软雅黑" panose="020B0503020204020204" pitchFamily="34" charset="-122"/>
                  </a:rPr>
                  <a:t>p</a:t>
                </a:r>
                <a:r>
                  <a:rPr lang="zh-CN" altLang="en-US" dirty="0">
                    <a:latin typeface="Arial" panose="020B0604020202020204" pitchFamily="34" charset="0"/>
                    <a:ea typeface="微软雅黑" panose="020B0503020204020204" pitchFamily="34" charset="-122"/>
                  </a:rPr>
                  <a:t>是每次给出的</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3.</a:t>
                </a:r>
                <a:r>
                  <a:rPr lang="zh-CN" altLang="en-US" dirty="0">
                    <a:latin typeface="Arial" panose="020B0604020202020204" pitchFamily="34" charset="0"/>
                    <a:ea typeface="微软雅黑" panose="020B0503020204020204" pitchFamily="34" charset="-122"/>
                  </a:rPr>
                  <a:t>区间和</a:t>
                </a:r>
                <a:endParaRPr lang="en-US" altLang="zh-CN" dirty="0">
                  <a:latin typeface="Arial" panose="020B0604020202020204" pitchFamily="34" charset="0"/>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 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9</m:t>
                    </m:r>
                  </m:oMath>
                </a14:m>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161000" y="723240"/>
              <a:ext cx="7501320" cy="4670640"/>
            </p14:xfrm>
          </p:contentPart>
        </mc:Choice>
        <mc:Fallback>
          <p:pic>
            <p:nvPicPr>
              <p:cNvPr id="4" name="墨迹 3"/>
              <p:cNvPicPr/>
              <p:nvPr/>
            </p:nvPicPr>
            <p:blipFill>
              <a:blip r:embed="rId4"/>
              <a:stretch>
                <a:fillRect/>
              </a:stretch>
            </p:blipFill>
            <p:spPr>
              <a:xfrm>
                <a:off x="1151640" y="713880"/>
                <a:ext cx="7520040" cy="4689360"/>
              </a:xfrm>
              <a:prstGeom prst="rect">
                <a:avLst/>
              </a:prstGeom>
            </p:spPr>
          </p:pic>
        </mc:Fallback>
      </mc:AlternateContent>
    </p:spTree>
    <p:extLst>
      <p:ext uri="{BB962C8B-B14F-4D97-AF65-F5344CB8AC3E}">
        <p14:creationId xmlns:p14="http://schemas.microsoft.com/office/powerpoint/2010/main" val="17202052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如果</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≥2</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2</m:t>
                        </m:r>
                        <m:r>
                          <a:rPr lang="en-US" altLang="zh-CN" i="1" dirty="0" smtClean="0">
                            <a:latin typeface="Cambria Math" panose="02040503050406030204" pitchFamily="18" charset="0"/>
                          </a:rPr>
                          <m:t>𝑝</m:t>
                        </m:r>
                      </m:num>
                      <m:den>
                        <m:r>
                          <a:rPr lang="en-US" altLang="zh-CN" i="1" dirty="0" smtClean="0">
                            <a:latin typeface="Cambria Math" panose="02040503050406030204" pitchFamily="18" charset="0"/>
                          </a:rPr>
                          <m:t>2</m:t>
                        </m:r>
                      </m:den>
                    </m:f>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oMath>
                </a14:m>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如果</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&lt;2</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&lt;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𝑥</m:t>
                        </m:r>
                      </m:num>
                      <m:den>
                        <m:r>
                          <a:rPr lang="en-US" altLang="zh-CN" i="1" dirty="0" smtClean="0">
                            <a:latin typeface="Cambria Math" panose="02040503050406030204" pitchFamily="18" charset="0"/>
                          </a:rPr>
                          <m:t>2</m:t>
                        </m:r>
                      </m:den>
                    </m:f>
                  </m:oMath>
                </a14:m>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所以每个数每次会减半，最多</a:t>
                </a:r>
                <a14:m>
                  <m:oMath xmlns:m="http://schemas.openxmlformats.org/officeDocument/2006/math">
                    <m:r>
                      <a:rPr lang="en-US" altLang="zh-CN" i="1" dirty="0" smtClean="0">
                        <a:latin typeface="Cambria Math" panose="02040503050406030204" pitchFamily="18" charset="0"/>
                      </a:rPr>
                      <m:t>𝑙𝑜𝑔𝑣</m:t>
                    </m:r>
                  </m:oMath>
                </a14:m>
                <a:r>
                  <a:rPr lang="zh-CN" altLang="en-US" dirty="0">
                    <a:latin typeface="Arial" panose="020B0604020202020204" pitchFamily="34" charset="0"/>
                    <a:ea typeface="微软雅黑" panose="020B0503020204020204" pitchFamily="34" charset="-122"/>
                  </a:rPr>
                  <a:t>次之后就变成</a:t>
                </a:r>
                <a:r>
                  <a:rPr lang="en-US" altLang="zh-CN" dirty="0">
                    <a:latin typeface="Arial" panose="020B0604020202020204" pitchFamily="34" charset="0"/>
                    <a:ea typeface="微软雅黑" panose="020B0503020204020204" pitchFamily="34" charset="-122"/>
                  </a:rPr>
                  <a:t>0</a:t>
                </a:r>
                <a:r>
                  <a:rPr lang="zh-CN" altLang="en-US" dirty="0">
                    <a:latin typeface="Arial" panose="020B0604020202020204" pitchFamily="34" charset="0"/>
                    <a:ea typeface="微软雅黑" panose="020B0503020204020204" pitchFamily="34" charset="-122"/>
                  </a:rPr>
                  <a:t>了</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线段树维护一个区间最大值，能减就减</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总复杂度</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e>
                        </m:d>
                        <m:func>
                          <m:funcPr>
                            <m:ctrlPr>
                              <a:rPr lang="en-US" altLang="zh-CN" b="0" i="1" dirty="0" smtClean="0">
                                <a:latin typeface="Cambria Math" panose="02040503050406030204" pitchFamily="18" charset="0"/>
                              </a:rPr>
                            </m:ctrlPr>
                          </m:funcPr>
                          <m:fName>
                            <m:r>
                              <m:rPr>
                                <m:sty m:val="p"/>
                              </m:rPr>
                              <a:rPr lang="en-US" altLang="zh-CN" i="0" dirty="0" err="1">
                                <a:latin typeface="Cambria Math" panose="02040503050406030204" pitchFamily="18" charset="0"/>
                              </a:rPr>
                              <m:t>log</m:t>
                            </m:r>
                          </m:fName>
                          <m:e>
                            <m:r>
                              <a:rPr lang="en-US" altLang="zh-CN" b="0" i="1" dirty="0" smtClean="0">
                                <a:latin typeface="Cambria Math" panose="02040503050406030204" pitchFamily="18" charset="0"/>
                              </a:rPr>
                              <m:t>𝑛</m:t>
                            </m:r>
                          </m:e>
                        </m:func>
                        <m:func>
                          <m:funcPr>
                            <m:ctrlPr>
                              <a:rPr lang="en-US" altLang="zh-CN" b="0" i="1" dirty="0" smtClean="0">
                                <a:latin typeface="Cambria Math" panose="02040503050406030204" pitchFamily="18" charset="0"/>
                              </a:rPr>
                            </m:ctrlPr>
                          </m:funcPr>
                          <m:fName>
                            <m:r>
                              <m:rPr>
                                <m:sty m:val="p"/>
                              </m:rPr>
                              <a:rPr lang="en-US" altLang="zh-CN" i="0" dirty="0" err="1">
                                <a:latin typeface="Cambria Math" panose="02040503050406030204" pitchFamily="18" charset="0"/>
                              </a:rPr>
                              <m:t>log</m:t>
                            </m:r>
                          </m:fName>
                          <m:e>
                            <m:r>
                              <a:rPr lang="en-US" altLang="zh-CN" b="0" i="1" dirty="0" smtClean="0">
                                <a:latin typeface="Cambria Math" panose="02040503050406030204" pitchFamily="18" charset="0"/>
                              </a:rPr>
                              <m:t>𝑣</m:t>
                            </m:r>
                          </m:e>
                        </m:func>
                        <m:r>
                          <a:rPr lang="en-US" altLang="zh-CN" i="1" dirty="0">
                            <a:latin typeface="Cambria Math" panose="02040503050406030204" pitchFamily="18" charset="0"/>
                          </a:rPr>
                          <m:t> </m:t>
                        </m:r>
                      </m:e>
                    </m:d>
                  </m:oMath>
                </a14:m>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3214800" y="1143000"/>
              <a:ext cx="4983120" cy="3589920"/>
            </p14:xfrm>
          </p:contentPart>
        </mc:Choice>
        <mc:Fallback>
          <p:pic>
            <p:nvPicPr>
              <p:cNvPr id="4" name="墨迹 3"/>
              <p:cNvPicPr/>
              <p:nvPr/>
            </p:nvPicPr>
            <p:blipFill>
              <a:blip r:embed="rId4"/>
              <a:stretch>
                <a:fillRect/>
              </a:stretch>
            </p:blipFill>
            <p:spPr>
              <a:xfrm>
                <a:off x="3205440" y="1133640"/>
                <a:ext cx="5001840" cy="3608640"/>
              </a:xfrm>
              <a:prstGeom prst="rect">
                <a:avLst/>
              </a:prstGeom>
            </p:spPr>
          </p:pic>
        </mc:Fallback>
      </mc:AlternateContent>
    </p:spTree>
    <p:extLst>
      <p:ext uri="{BB962C8B-B14F-4D97-AF65-F5344CB8AC3E}">
        <p14:creationId xmlns:p14="http://schemas.microsoft.com/office/powerpoint/2010/main" val="16713737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HDU 6315 Naive Operations</a:t>
            </a:r>
            <a:endParaRPr lang="zh-CN" altLang="en-US" dirty="0">
              <a:latin typeface="Arial" panose="020B0604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给两个序列</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和</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是</a:t>
                </a:r>
                <a:r>
                  <a:rPr lang="en-US" altLang="zh-CN" dirty="0">
                    <a:latin typeface="Arial" panose="020B0604020202020204" pitchFamily="34" charset="0"/>
                    <a:ea typeface="微软雅黑" panose="020B0503020204020204" pitchFamily="34" charset="-122"/>
                  </a:rPr>
                  <a:t>1-n</a:t>
                </a:r>
                <a:r>
                  <a:rPr lang="zh-CN" altLang="en-US" dirty="0">
                    <a:latin typeface="Arial" panose="020B0604020202020204" pitchFamily="34" charset="0"/>
                    <a:ea typeface="微软雅黑" panose="020B0503020204020204" pitchFamily="34" charset="-122"/>
                  </a:rPr>
                  <a:t>的</a:t>
                </a:r>
                <a:r>
                  <a:rPr lang="zh-CN" altLang="en-US" dirty="0">
                    <a:solidFill>
                      <a:srgbClr val="FF0000"/>
                    </a:solidFill>
                    <a:latin typeface="Arial" panose="020B0604020202020204" pitchFamily="34" charset="0"/>
                    <a:ea typeface="微软雅黑" panose="020B0503020204020204" pitchFamily="34" charset="-122"/>
                  </a:rPr>
                  <a:t>排列</a:t>
                </a:r>
                <a:endParaRPr lang="en-US" altLang="zh-CN" dirty="0">
                  <a:solidFill>
                    <a:srgbClr val="FF0000"/>
                  </a:solidFill>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1.a</a:t>
                </a:r>
                <a:r>
                  <a:rPr lang="zh-CN" altLang="en-US" dirty="0">
                    <a:latin typeface="Arial" panose="020B0604020202020204" pitchFamily="34" charset="0"/>
                    <a:ea typeface="微软雅黑" panose="020B0503020204020204" pitchFamily="34" charset="-122"/>
                  </a:rPr>
                  <a:t>区间加</a:t>
                </a:r>
                <a:r>
                  <a:rPr lang="en-US" altLang="zh-CN" dirty="0">
                    <a:solidFill>
                      <a:srgbClr val="FF0000"/>
                    </a:solidFill>
                    <a:latin typeface="Arial" panose="020B0604020202020204" pitchFamily="34" charset="0"/>
                    <a:ea typeface="微软雅黑" panose="020B0503020204020204" pitchFamily="34" charset="-122"/>
                  </a:rPr>
                  <a:t>1</a:t>
                </a:r>
              </a:p>
              <a:p>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求区间内所有</a:t>
                </a:r>
                <a14:m>
                  <m:oMath xmlns:m="http://schemas.openxmlformats.org/officeDocument/2006/math">
                    <m:r>
                      <a:rPr lang="en-US" altLang="zh-CN" i="1" dirty="0" smtClean="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err="1">
                            <a:latin typeface="Cambria Math" panose="02040503050406030204" pitchFamily="18" charset="0"/>
                          </a:rPr>
                          <m:t>𝑎𝑖</m:t>
                        </m:r>
                      </m:num>
                      <m:den>
                        <m:r>
                          <a:rPr lang="en-US" altLang="zh-CN" i="1" dirty="0">
                            <a:latin typeface="Cambria Math" panose="02040503050406030204" pitchFamily="18" charset="0"/>
                          </a:rPr>
                          <m:t>𝑏𝑖</m:t>
                        </m:r>
                      </m:den>
                    </m:f>
                    <m:r>
                      <a:rPr lang="en-US" altLang="zh-CN" i="1" dirty="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的和</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839520" y="937440"/>
              <a:ext cx="9447840" cy="3831480"/>
            </p14:xfrm>
          </p:contentPart>
        </mc:Choice>
        <mc:Fallback>
          <p:pic>
            <p:nvPicPr>
              <p:cNvPr id="4" name="墨迹 3"/>
              <p:cNvPicPr/>
              <p:nvPr/>
            </p:nvPicPr>
            <p:blipFill>
              <a:blip r:embed="rId4"/>
              <a:stretch>
                <a:fillRect/>
              </a:stretch>
            </p:blipFill>
            <p:spPr>
              <a:xfrm>
                <a:off x="830160" y="928080"/>
                <a:ext cx="9466560" cy="3850200"/>
              </a:xfrm>
              <a:prstGeom prst="rect">
                <a:avLst/>
              </a:prstGeom>
            </p:spPr>
          </p:pic>
        </mc:Fallback>
      </mc:AlternateContent>
    </p:spTree>
    <p:extLst>
      <p:ext uri="{BB962C8B-B14F-4D97-AF65-F5344CB8AC3E}">
        <p14:creationId xmlns:p14="http://schemas.microsoft.com/office/powerpoint/2010/main" val="3801655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写个线段树</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每个节点维护一个永久化的标记，标记存的是一个等差数列，表示这个节点对这个等差数列取了</a:t>
            </a:r>
            <a:r>
              <a:rPr lang="en-US" altLang="zh-CN" dirty="0">
                <a:latin typeface="Arial" panose="020B0604020202020204" pitchFamily="34" charset="0"/>
                <a:ea typeface="微软雅黑" panose="020B0503020204020204" pitchFamily="34" charset="-122"/>
              </a:rPr>
              <a:t>max</a:t>
            </a:r>
          </a:p>
          <a:p>
            <a:endParaRPr lang="zh-CN" altLang="en-US" dirty="0">
              <a:latin typeface="Arial" panose="020B0604020202020204" pitchFamily="34" charset="0"/>
              <a:ea typeface="微软雅黑" panose="020B0503020204020204" pitchFamily="34" charset="-122"/>
            </a:endParaRPr>
          </a:p>
        </p:txBody>
      </p:sp>
      <p:pic>
        <p:nvPicPr>
          <p:cNvPr id="4" name="图片 3"/>
          <p:cNvPicPr>
            <a:picLocks noChangeAspect="1"/>
          </p:cNvPicPr>
          <p:nvPr/>
        </p:nvPicPr>
        <p:blipFill>
          <a:blip r:embed="rId2" cstate="print"/>
          <a:stretch>
            <a:fillRect/>
          </a:stretch>
        </p:blipFill>
        <p:spPr>
          <a:xfrm>
            <a:off x="2279576" y="3501009"/>
            <a:ext cx="1785938" cy="2486025"/>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假设进行了</a:t>
                </a:r>
                <a:r>
                  <a:rPr lang="en-US" altLang="zh-CN" dirty="0">
                    <a:latin typeface="Arial" panose="020B0604020202020204" pitchFamily="34" charset="0"/>
                    <a:ea typeface="微软雅黑" panose="020B0503020204020204" pitchFamily="34" charset="-122"/>
                  </a:rPr>
                  <a:t>n</a:t>
                </a:r>
                <a:r>
                  <a:rPr lang="zh-CN" altLang="en-US" dirty="0">
                    <a:latin typeface="Arial" panose="020B0604020202020204" pitchFamily="34" charset="0"/>
                    <a:ea typeface="微软雅黑" panose="020B0503020204020204" pitchFamily="34" charset="-122"/>
                  </a:rPr>
                  <a:t>次全局加</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发现全局的和是</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𝑛</m:t>
                        </m:r>
                      </m:num>
                      <m:den>
                        <m:r>
                          <a:rPr lang="en-US" altLang="zh-CN" i="1" dirty="0">
                            <a:latin typeface="Cambria Math" panose="02040503050406030204" pitchFamily="18" charset="0"/>
                          </a:rPr>
                          <m:t>1</m:t>
                        </m:r>
                      </m:den>
                    </m:f>
                    <m:r>
                      <a:rPr lang="en-US" altLang="zh-CN" i="1" dirty="0">
                        <a:latin typeface="Cambria Math" panose="02040503050406030204" pitchFamily="18" charset="0"/>
                      </a:rPr>
                      <m:t> +</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𝑛</m:t>
                        </m:r>
                      </m:num>
                      <m:den>
                        <m:r>
                          <a:rPr lang="en-US" altLang="zh-CN" i="1" dirty="0">
                            <a:latin typeface="Cambria Math" panose="02040503050406030204" pitchFamily="18" charset="0"/>
                          </a:rPr>
                          <m:t>2</m:t>
                        </m:r>
                      </m:den>
                    </m:f>
                    <m:r>
                      <a:rPr lang="en-US" altLang="zh-CN" i="1" dirty="0">
                        <a:latin typeface="Cambria Math" panose="02040503050406030204" pitchFamily="18" charset="0"/>
                      </a:rPr>
                      <m:t> + … +</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𝑛</m:t>
                        </m:r>
                      </m:num>
                      <m:den>
                        <m:r>
                          <a:rPr lang="en-US" altLang="zh-CN" i="1" dirty="0">
                            <a:latin typeface="Cambria Math" panose="02040503050406030204" pitchFamily="18" charset="0"/>
                          </a:rPr>
                          <m:t>𝑛</m:t>
                        </m:r>
                      </m:den>
                    </m:f>
                    <m:r>
                      <a:rPr lang="en-US" altLang="zh-CN" i="1" dirty="0" smtClean="0">
                        <a:latin typeface="Cambria Math" panose="02040503050406030204" pitchFamily="18" charset="0"/>
                      </a:rPr>
                      <m:t>= </m:t>
                    </m:r>
                    <m:r>
                      <a:rPr lang="en-US" altLang="zh-CN" i="1" dirty="0" smtClean="0">
                        <a:latin typeface="Cambria Math" panose="02040503050406030204" pitchFamily="18" charset="0"/>
                      </a:rPr>
                      <m:t>𝑂</m:t>
                    </m:r>
                    <m:r>
                      <a:rPr lang="en-US" altLang="zh-CN" i="1" dirty="0" smtClean="0">
                        <a:latin typeface="Cambria Math" panose="02040503050406030204" pitchFamily="18" charset="0"/>
                      </a:rPr>
                      <m:t>( </m:t>
                    </m:r>
                    <m:r>
                      <a:rPr lang="en-US" altLang="zh-CN" i="1" dirty="0" err="1">
                        <a:latin typeface="Cambria Math" panose="02040503050406030204" pitchFamily="18" charset="0"/>
                      </a:rPr>
                      <m:t>𝑛𝑙𝑜𝑔𝑛</m:t>
                    </m:r>
                    <m:r>
                      <a:rPr lang="en-US" altLang="zh-CN" i="1" dirty="0">
                        <a:latin typeface="Cambria Math" panose="02040503050406030204" pitchFamily="18" charset="0"/>
                      </a:rPr>
                      <m:t> )</m:t>
                    </m:r>
                  </m:oMath>
                </a14:m>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这是一个调和级数</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用树状数组维护答案序列</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于是每次如果有一个点的答案发生变化，就在一个点位置</a:t>
                </a:r>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即可</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总复杂度</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𝑚𝑙𝑜</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𝑔</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e>
                    </m:d>
                  </m:oMath>
                </a14:m>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161000" y="633960"/>
              <a:ext cx="6822360" cy="5358240"/>
            </p14:xfrm>
          </p:contentPart>
        </mc:Choice>
        <mc:Fallback>
          <p:pic>
            <p:nvPicPr>
              <p:cNvPr id="4" name="墨迹 3"/>
              <p:cNvPicPr/>
              <p:nvPr/>
            </p:nvPicPr>
            <p:blipFill>
              <a:blip r:embed="rId4"/>
              <a:stretch>
                <a:fillRect/>
              </a:stretch>
            </p:blipFill>
            <p:spPr>
              <a:xfrm>
                <a:off x="1151640" y="624600"/>
                <a:ext cx="6841080" cy="5376960"/>
              </a:xfrm>
              <a:prstGeom prst="rect">
                <a:avLst/>
              </a:prstGeom>
            </p:spPr>
          </p:pic>
        </mc:Fallback>
      </mc:AlternateContent>
    </p:spTree>
    <p:extLst>
      <p:ext uri="{BB962C8B-B14F-4D97-AF65-F5344CB8AC3E}">
        <p14:creationId xmlns:p14="http://schemas.microsoft.com/office/powerpoint/2010/main" val="39577728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6AA93-DC5F-4675-A104-DA66C5B04DDA}"/>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a:extLst>
              <a:ext uri="{FF2B5EF4-FFF2-40B4-BE49-F238E27FC236}">
                <a16:creationId xmlns:a16="http://schemas.microsoft.com/office/drawing/2014/main" id="{E1A0FC05-C5FC-4950-B02A-DA4BF740CC7C}"/>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怎么找出每次修改的位置呢</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线段树维护序列，每个位置初始是 </a:t>
            </a:r>
            <a:r>
              <a:rPr lang="en-US" altLang="zh-CN" dirty="0">
                <a:latin typeface="Arial" panose="020B0604020202020204" pitchFamily="34" charset="0"/>
                <a:ea typeface="微软雅黑" panose="020B0503020204020204" pitchFamily="34" charset="-122"/>
              </a:rPr>
              <a:t>-bi</a:t>
            </a:r>
          </a:p>
          <a:p>
            <a:r>
              <a:rPr lang="zh-CN" altLang="en-US" dirty="0">
                <a:latin typeface="Arial" panose="020B0604020202020204" pitchFamily="34" charset="0"/>
                <a:ea typeface="微软雅黑" panose="020B0503020204020204" pitchFamily="34" charset="-122"/>
              </a:rPr>
              <a:t>每次区间加</a:t>
            </a:r>
            <a:r>
              <a:rPr lang="en-US" altLang="zh-CN" dirty="0">
                <a:latin typeface="Arial" panose="020B0604020202020204" pitchFamily="34" charset="0"/>
                <a:ea typeface="微软雅黑" panose="020B0503020204020204" pitchFamily="34" charset="-122"/>
              </a:rPr>
              <a:t>1</a:t>
            </a:r>
            <a:r>
              <a:rPr lang="zh-CN" altLang="en-US" dirty="0">
                <a:latin typeface="Arial" panose="020B0604020202020204" pitchFamily="34" charset="0"/>
                <a:ea typeface="微软雅黑" panose="020B0503020204020204" pitchFamily="34" charset="-122"/>
              </a:rPr>
              <a:t>相当于线段树的区间加</a:t>
            </a:r>
            <a:r>
              <a:rPr lang="en-US" altLang="zh-CN" dirty="0">
                <a:latin typeface="Arial" panose="020B0604020202020204" pitchFamily="34" charset="0"/>
                <a:ea typeface="微软雅黑" panose="020B0503020204020204" pitchFamily="34" charset="-122"/>
              </a:rPr>
              <a:t>1</a:t>
            </a:r>
          </a:p>
          <a:p>
            <a:r>
              <a:rPr lang="zh-CN" altLang="en-US" dirty="0">
                <a:latin typeface="Arial" panose="020B0604020202020204" pitchFamily="34" charset="0"/>
                <a:ea typeface="微软雅黑" panose="020B0503020204020204" pitchFamily="34" charset="-122"/>
              </a:rPr>
              <a:t>每次操作完之后，找哪些位置是</a:t>
            </a:r>
            <a:r>
              <a:rPr lang="en-US" altLang="zh-CN" dirty="0">
                <a:latin typeface="Arial" panose="020B0604020202020204" pitchFamily="34" charset="0"/>
                <a:ea typeface="微软雅黑" panose="020B0503020204020204" pitchFamily="34" charset="-122"/>
              </a:rPr>
              <a:t>0</a:t>
            </a:r>
            <a:r>
              <a:rPr lang="zh-CN" altLang="en-US" dirty="0">
                <a:latin typeface="Arial" panose="020B0604020202020204" pitchFamily="34" charset="0"/>
                <a:ea typeface="微软雅黑" panose="020B0503020204020204" pitchFamily="34" charset="-122"/>
              </a:rPr>
              <a:t>，这个可以维护一个最大值来维护出来</a:t>
            </a:r>
          </a:p>
          <a:p>
            <a:r>
              <a:rPr lang="zh-CN" altLang="en-US" dirty="0">
                <a:latin typeface="Arial" panose="020B0604020202020204" pitchFamily="34" charset="0"/>
                <a:ea typeface="微软雅黑" panose="020B0503020204020204" pitchFamily="34" charset="-122"/>
              </a:rPr>
              <a:t>把这些</a:t>
            </a:r>
            <a:r>
              <a:rPr lang="en-US" altLang="zh-CN" dirty="0">
                <a:latin typeface="Arial" panose="020B0604020202020204" pitchFamily="34" charset="0"/>
                <a:ea typeface="微软雅黑" panose="020B0503020204020204" pitchFamily="34" charset="-122"/>
              </a:rPr>
              <a:t>0</a:t>
            </a:r>
            <a:r>
              <a:rPr lang="zh-CN" altLang="en-US" dirty="0">
                <a:latin typeface="Arial" panose="020B0604020202020204" pitchFamily="34" charset="0"/>
                <a:ea typeface="微软雅黑" panose="020B0503020204020204" pitchFamily="34" charset="-122"/>
              </a:rPr>
              <a:t>位置直接进行修改即可 </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009080" y="410760"/>
              <a:ext cx="8947800" cy="5617080"/>
            </p14:xfrm>
          </p:contentPart>
        </mc:Choice>
        <mc:Fallback>
          <p:pic>
            <p:nvPicPr>
              <p:cNvPr id="4" name="墨迹 3"/>
              <p:cNvPicPr/>
              <p:nvPr/>
            </p:nvPicPr>
            <p:blipFill>
              <a:blip r:embed="rId3"/>
              <a:stretch>
                <a:fillRect/>
              </a:stretch>
            </p:blipFill>
            <p:spPr>
              <a:xfrm>
                <a:off x="999720" y="401400"/>
                <a:ext cx="8966520" cy="5635800"/>
              </a:xfrm>
              <a:prstGeom prst="rect">
                <a:avLst/>
              </a:prstGeom>
            </p:spPr>
          </p:pic>
        </mc:Fallback>
      </mc:AlternateContent>
    </p:spTree>
    <p:extLst>
      <p:ext uri="{BB962C8B-B14F-4D97-AF65-F5344CB8AC3E}">
        <p14:creationId xmlns:p14="http://schemas.microsoft.com/office/powerpoint/2010/main" val="30796291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405A-BBE7-44A8-93D6-85E7EAFE8E37}"/>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CF702F T-Shirts</a:t>
            </a:r>
            <a:endParaRPr lang="zh-CN" altLang="en-US" dirty="0">
              <a:latin typeface="Arial" panose="020B0604020202020204" pitchFamily="34" charset="0"/>
              <a:ea typeface="微软雅黑" panose="020B0503020204020204" pitchFamily="34" charset="-122"/>
            </a:endParaRPr>
          </a:p>
        </p:txBody>
      </p:sp>
      <p:pic>
        <p:nvPicPr>
          <p:cNvPr id="5" name="Content Placeholder 4">
            <a:extLst>
              <a:ext uri="{FF2B5EF4-FFF2-40B4-BE49-F238E27FC236}">
                <a16:creationId xmlns:a16="http://schemas.microsoft.com/office/drawing/2014/main" id="{C4FA5E90-B57E-4308-B383-8F4DDDE68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76353"/>
            <a:ext cx="7790300" cy="1909085"/>
          </a:xfrm>
        </p:spPr>
      </p:pic>
      <mc:AlternateContent xmlns:mc="http://schemas.openxmlformats.org/markup-compatibility/2006">
        <mc:Choice xmlns:p14="http://schemas.microsoft.com/office/powerpoint/2010/main" Requires="p14">
          <p:contentPart p14:bwMode="auto" r:id="rId3">
            <p14:nvContentPartPr>
              <p14:cNvPr id="3" name="墨迹 2"/>
              <p14:cNvContentPartPr/>
              <p14:nvPr/>
            </p14:nvContentPartPr>
            <p14:xfrm>
              <a:off x="1152000" y="821520"/>
              <a:ext cx="8403120" cy="3000600"/>
            </p14:xfrm>
          </p:contentPart>
        </mc:Choice>
        <mc:Fallback>
          <p:pic>
            <p:nvPicPr>
              <p:cNvPr id="3" name="墨迹 2"/>
              <p:cNvPicPr/>
              <p:nvPr/>
            </p:nvPicPr>
            <p:blipFill>
              <a:blip r:embed="rId4"/>
              <a:stretch>
                <a:fillRect/>
              </a:stretch>
            </p:blipFill>
            <p:spPr>
              <a:xfrm>
                <a:off x="1142640" y="812160"/>
                <a:ext cx="8421840" cy="3019320"/>
              </a:xfrm>
              <a:prstGeom prst="rect">
                <a:avLst/>
              </a:prstGeom>
            </p:spPr>
          </p:pic>
        </mc:Fallback>
      </mc:AlternateContent>
    </p:spTree>
    <p:extLst>
      <p:ext uri="{BB962C8B-B14F-4D97-AF65-F5344CB8AC3E}">
        <p14:creationId xmlns:p14="http://schemas.microsoft.com/office/powerpoint/2010/main" val="38952391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45F2-6036-4861-9AE2-4CE9573FF2C0}"/>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792CCD-5F42-45B0-8619-0043D176C8F8}"/>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对所有衣服按照</a:t>
                </a:r>
                <a:r>
                  <a:rPr lang="en-US" altLang="zh-CN" dirty="0">
                    <a:latin typeface="Arial" panose="020B0604020202020204" pitchFamily="34" charset="0"/>
                    <a:ea typeface="微软雅黑" panose="020B0503020204020204" pitchFamily="34" charset="-122"/>
                  </a:rPr>
                  <a:t>q[</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从大到小排序</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对每个人维护</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表示其剩余的钱，</a:t>
                </a:r>
                <a:r>
                  <a:rPr lang="en-US" altLang="zh-CN" dirty="0">
                    <a:latin typeface="Arial" panose="020B0604020202020204" pitchFamily="34" charset="0"/>
                    <a:ea typeface="微软雅黑" panose="020B0503020204020204" pitchFamily="34" charset="-122"/>
                  </a:rPr>
                  <a:t>b[</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表示其买的衣服数量</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对所有人按照</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从小到大排序，初始</a:t>
                </a:r>
                <a:r>
                  <a:rPr lang="en-US" altLang="zh-CN" dirty="0">
                    <a:latin typeface="Arial" panose="020B0604020202020204" pitchFamily="34" charset="0"/>
                    <a:ea typeface="微软雅黑" panose="020B0503020204020204" pitchFamily="34" charset="-122"/>
                  </a:rPr>
                  <a:t>b[</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]=0</a:t>
                </a:r>
              </a:p>
              <a:p>
                <a:r>
                  <a:rPr lang="zh-CN" altLang="en-US" dirty="0">
                    <a:latin typeface="Arial" panose="020B0604020202020204" pitchFamily="34" charset="0"/>
                    <a:ea typeface="微软雅黑" panose="020B0503020204020204" pitchFamily="34" charset="-122"/>
                  </a:rPr>
                  <a:t>之后枚举每件衣服</a:t>
                </a:r>
                <a:r>
                  <a:rPr lang="en-US" altLang="zh-CN" dirty="0">
                    <a:latin typeface="Arial" panose="020B0604020202020204" pitchFamily="34" charset="0"/>
                    <a:ea typeface="微软雅黑" panose="020B0503020204020204" pitchFamily="34" charset="-122"/>
                  </a:rPr>
                  <a:t>j=1-&gt;n</a:t>
                </a:r>
              </a:p>
              <a:p>
                <a:r>
                  <a:rPr lang="zh-CN" altLang="en-US" dirty="0">
                    <a:latin typeface="Arial" panose="020B0604020202020204" pitchFamily="34" charset="0"/>
                    <a:ea typeface="微软雅黑" panose="020B0503020204020204" pitchFamily="34" charset="-122"/>
                  </a:rPr>
                  <a:t>衣服</a:t>
                </a:r>
                <a:r>
                  <a:rPr lang="en-US" altLang="zh-CN" dirty="0">
                    <a:latin typeface="Arial" panose="020B0604020202020204" pitchFamily="34" charset="0"/>
                    <a:ea typeface="微软雅黑" panose="020B0503020204020204" pitchFamily="34" charset="-122"/>
                  </a:rPr>
                  <a:t>j</a:t>
                </a:r>
                <a:r>
                  <a:rPr lang="zh-CN" altLang="en-US" dirty="0">
                    <a:latin typeface="Arial" panose="020B0604020202020204" pitchFamily="34" charset="0"/>
                    <a:ea typeface="微软雅黑" panose="020B0503020204020204" pitchFamily="34" charset="-122"/>
                  </a:rPr>
                  <a:t>对人的影响就是把全局</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14:m>
                  <m:oMath xmlns:m="http://schemas.openxmlformats.org/officeDocument/2006/math">
                    <m:r>
                      <a:rPr lang="en-US" altLang="zh-CN" i="1" dirty="0" smtClean="0">
                        <a:latin typeface="Cambria Math" panose="02040503050406030204" pitchFamily="18" charset="0"/>
                      </a:rPr>
                      <m:t>&gt;=</m:t>
                    </m:r>
                  </m:oMath>
                </a14:m>
                <a:r>
                  <a:rPr lang="en-US" altLang="zh-CN" dirty="0">
                    <a:latin typeface="Arial" panose="020B0604020202020204" pitchFamily="34" charset="0"/>
                    <a:ea typeface="微软雅黑" panose="020B0503020204020204" pitchFamily="34" charset="-122"/>
                  </a:rPr>
                  <a:t>q[j]</a:t>
                </a:r>
                <a:r>
                  <a:rPr lang="zh-CN" altLang="en-US" dirty="0">
                    <a:latin typeface="Arial" panose="020B0604020202020204" pitchFamily="34" charset="0"/>
                    <a:ea typeface="微软雅黑" panose="020B0503020204020204" pitchFamily="34" charset="-122"/>
                  </a:rPr>
                  <a:t>的人都</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]-=q[j]</a:t>
                </a:r>
                <a:r>
                  <a:rPr lang="zh-CN" altLang="en-US" dirty="0">
                    <a:latin typeface="Arial" panose="020B0604020202020204" pitchFamily="34" charset="0"/>
                    <a:ea typeface="微软雅黑" panose="020B0503020204020204" pitchFamily="34" charset="-122"/>
                  </a:rPr>
                  <a:t>，并且</a:t>
                </a:r>
                <a:r>
                  <a:rPr lang="en-US" altLang="zh-CN" dirty="0">
                    <a:latin typeface="Arial" panose="020B0604020202020204" pitchFamily="34" charset="0"/>
                    <a:ea typeface="微软雅黑" panose="020B0503020204020204" pitchFamily="34" charset="-122"/>
                  </a:rPr>
                  <a:t>b[</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endParaRPr lang="zh-CN" altLang="en-US" dirty="0">
                  <a:latin typeface="Arial" panose="020B0604020202020204" pitchFamily="34" charset="0"/>
                  <a:ea typeface="微软雅黑" panose="020B0503020204020204" pitchFamily="34" charset="-122"/>
                </a:endParaRPr>
              </a:p>
            </p:txBody>
          </p:sp>
        </mc:Choice>
        <mc:Fallback xmlns="">
          <p:sp>
            <p:nvSpPr>
              <p:cNvPr id="3" name="Content Placeholder 2">
                <a:extLst>
                  <a:ext uri="{FF2B5EF4-FFF2-40B4-BE49-F238E27FC236}">
                    <a16:creationId xmlns:a16="http://schemas.microsoft.com/office/drawing/2014/main" id="{F1792CCD-5F42-45B0-8619-0043D176C8F8}"/>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2919960" y="518040"/>
              <a:ext cx="7242480" cy="5447520"/>
            </p14:xfrm>
          </p:contentPart>
        </mc:Choice>
        <mc:Fallback>
          <p:pic>
            <p:nvPicPr>
              <p:cNvPr id="4" name="墨迹 3"/>
              <p:cNvPicPr/>
              <p:nvPr/>
            </p:nvPicPr>
            <p:blipFill>
              <a:blip r:embed="rId4"/>
              <a:stretch>
                <a:fillRect/>
              </a:stretch>
            </p:blipFill>
            <p:spPr>
              <a:xfrm>
                <a:off x="2910600" y="508680"/>
                <a:ext cx="7261200" cy="5466240"/>
              </a:xfrm>
              <a:prstGeom prst="rect">
                <a:avLst/>
              </a:prstGeom>
            </p:spPr>
          </p:pic>
        </mc:Fallback>
      </mc:AlternateContent>
    </p:spTree>
    <p:extLst>
      <p:ext uri="{BB962C8B-B14F-4D97-AF65-F5344CB8AC3E}">
        <p14:creationId xmlns:p14="http://schemas.microsoft.com/office/powerpoint/2010/main" val="27320494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899C-548E-4275-B53C-0669862F2CB3}"/>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Content Placeholder 2">
            <a:extLst>
              <a:ext uri="{FF2B5EF4-FFF2-40B4-BE49-F238E27FC236}">
                <a16:creationId xmlns:a16="http://schemas.microsoft.com/office/drawing/2014/main" id="{1369F846-9F72-4317-853D-42FE3044AAEB}"/>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用一棵平衡树维护每个人，按</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从小到大排列</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每次找出所有</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]&gt;=p[j]</a:t>
            </a:r>
            <a:r>
              <a:rPr lang="zh-CN" altLang="en-US" dirty="0">
                <a:latin typeface="Arial" panose="020B0604020202020204" pitchFamily="34" charset="0"/>
                <a:ea typeface="微软雅黑" panose="020B0503020204020204" pitchFamily="34" charset="-122"/>
              </a:rPr>
              <a:t>的人，将其</a:t>
            </a:r>
            <a:r>
              <a:rPr lang="en-US" altLang="zh-CN" dirty="0">
                <a:latin typeface="Arial" panose="020B0604020202020204" pitchFamily="34" charset="0"/>
                <a:ea typeface="微软雅黑" panose="020B0503020204020204" pitchFamily="34" charset="-122"/>
              </a:rPr>
              <a:t>a[</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]-=p[j]</a:t>
            </a:r>
            <a:r>
              <a:rPr lang="zh-CN" altLang="en-US" dirty="0">
                <a:latin typeface="Arial" panose="020B0604020202020204" pitchFamily="34" charset="0"/>
                <a:ea typeface="微软雅黑" panose="020B0503020204020204" pitchFamily="34" charset="-122"/>
              </a:rPr>
              <a:t>，并且</a:t>
            </a:r>
            <a:r>
              <a:rPr lang="en-US" altLang="zh-CN" dirty="0">
                <a:latin typeface="Arial" panose="020B0604020202020204" pitchFamily="34" charset="0"/>
                <a:ea typeface="微软雅黑" panose="020B0503020204020204" pitchFamily="34" charset="-122"/>
              </a:rPr>
              <a:t>b[</a:t>
            </a:r>
            <a:r>
              <a:rPr lang="en-US" altLang="zh-CN" dirty="0" err="1">
                <a:latin typeface="Arial" panose="020B0604020202020204" pitchFamily="34" charset="0"/>
                <a:ea typeface="微软雅黑" panose="020B0503020204020204" pitchFamily="34" charset="-122"/>
              </a:rPr>
              <a:t>i</a:t>
            </a:r>
            <a:r>
              <a:rPr lang="en-US" altLang="zh-CN" dirty="0">
                <a:latin typeface="Arial" panose="020B0604020202020204" pitchFamily="34" charset="0"/>
                <a:ea typeface="微软雅黑" panose="020B0503020204020204" pitchFamily="34" charset="-122"/>
              </a:rPr>
              <a:t>]++</a:t>
            </a:r>
          </a:p>
          <a:p>
            <a:r>
              <a:rPr lang="zh-CN" altLang="en-US" dirty="0">
                <a:latin typeface="Arial" panose="020B0604020202020204" pitchFamily="34" charset="0"/>
                <a:ea typeface="微软雅黑" panose="020B0503020204020204" pitchFamily="34" charset="-122"/>
              </a:rPr>
              <a:t>这里我们考虑令</a:t>
            </a:r>
            <a:r>
              <a:rPr lang="en-US" altLang="zh-CN" dirty="0">
                <a:latin typeface="Arial" panose="020B0604020202020204" pitchFamily="34" charset="0"/>
                <a:ea typeface="微软雅黑" panose="020B0503020204020204" pitchFamily="34" charset="-122"/>
              </a:rPr>
              <a:t>x=p[j]</a:t>
            </a:r>
            <a:r>
              <a:rPr lang="zh-CN" altLang="en-US" dirty="0">
                <a:latin typeface="Arial" panose="020B0604020202020204" pitchFamily="34" charset="0"/>
                <a:ea typeface="微软雅黑" panose="020B0503020204020204" pitchFamily="34" charset="-122"/>
              </a:rPr>
              <a:t>，所有在</a:t>
            </a:r>
            <a:r>
              <a:rPr lang="en-US" altLang="zh-CN" dirty="0">
                <a:latin typeface="Arial" panose="020B0604020202020204" pitchFamily="34" charset="0"/>
                <a:ea typeface="微软雅黑" panose="020B0503020204020204" pitchFamily="34" charset="-122"/>
              </a:rPr>
              <a:t>[0,x)</a:t>
            </a:r>
            <a:r>
              <a:rPr lang="zh-CN" altLang="en-US" dirty="0">
                <a:latin typeface="Arial" panose="020B0604020202020204" pitchFamily="34" charset="0"/>
                <a:ea typeface="微软雅黑" panose="020B0503020204020204" pitchFamily="34" charset="-122"/>
              </a:rPr>
              <a:t>内的数不动，把所有在</a:t>
            </a:r>
            <a:r>
              <a:rPr lang="en-US" altLang="zh-CN" dirty="0">
                <a:latin typeface="Arial" panose="020B0604020202020204" pitchFamily="34" charset="0"/>
                <a:ea typeface="微软雅黑" panose="020B0503020204020204" pitchFamily="34" charset="-122"/>
              </a:rPr>
              <a:t>[x,2x]</a:t>
            </a:r>
            <a:r>
              <a:rPr lang="zh-CN" altLang="en-US" dirty="0">
                <a:latin typeface="Arial" panose="020B0604020202020204" pitchFamily="34" charset="0"/>
                <a:ea typeface="微软雅黑" panose="020B0503020204020204" pitchFamily="34" charset="-122"/>
              </a:rPr>
              <a:t>内的数暴力修改，之后将</a:t>
            </a:r>
            <a:r>
              <a:rPr lang="en-US" altLang="zh-CN" dirty="0">
                <a:latin typeface="Arial" panose="020B0604020202020204" pitchFamily="34" charset="0"/>
                <a:ea typeface="微软雅黑" panose="020B0503020204020204" pitchFamily="34" charset="-122"/>
              </a:rPr>
              <a:t>&gt;2x</a:t>
            </a:r>
            <a:r>
              <a:rPr lang="zh-CN" altLang="en-US" dirty="0">
                <a:latin typeface="Arial" panose="020B0604020202020204" pitchFamily="34" charset="0"/>
                <a:ea typeface="微软雅黑" panose="020B0503020204020204" pitchFamily="34" charset="-122"/>
              </a:rPr>
              <a:t>的数直接打一个</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加，</a:t>
            </a:r>
            <a:r>
              <a:rPr lang="en-US"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减的标记</a:t>
            </a:r>
          </a:p>
        </p:txBody>
      </p:sp>
      <p:pic>
        <p:nvPicPr>
          <p:cNvPr id="5" name="Picture 4">
            <a:extLst>
              <a:ext uri="{FF2B5EF4-FFF2-40B4-BE49-F238E27FC236}">
                <a16:creationId xmlns:a16="http://schemas.microsoft.com/office/drawing/2014/main" id="{D8D2C4CD-F115-4190-B920-218552BCF666}"/>
              </a:ext>
            </a:extLst>
          </p:cNvPr>
          <p:cNvPicPr>
            <a:picLocks noChangeAspect="1"/>
          </p:cNvPicPr>
          <p:nvPr/>
        </p:nvPicPr>
        <p:blipFill>
          <a:blip r:embed="rId2"/>
          <a:stretch>
            <a:fillRect/>
          </a:stretch>
        </p:blipFill>
        <p:spPr>
          <a:xfrm>
            <a:off x="838200" y="4355751"/>
            <a:ext cx="8372912" cy="2502249"/>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294920" y="2884320"/>
              <a:ext cx="7831440" cy="3456000"/>
            </p14:xfrm>
          </p:contentPart>
        </mc:Choice>
        <mc:Fallback>
          <p:pic>
            <p:nvPicPr>
              <p:cNvPr id="4" name="墨迹 3"/>
              <p:cNvPicPr/>
              <p:nvPr/>
            </p:nvPicPr>
            <p:blipFill>
              <a:blip r:embed="rId4"/>
              <a:stretch>
                <a:fillRect/>
              </a:stretch>
            </p:blipFill>
            <p:spPr>
              <a:xfrm>
                <a:off x="1285560" y="2874960"/>
                <a:ext cx="7850160" cy="3474720"/>
              </a:xfrm>
              <a:prstGeom prst="rect">
                <a:avLst/>
              </a:prstGeom>
            </p:spPr>
          </p:pic>
        </mc:Fallback>
      </mc:AlternateContent>
    </p:spTree>
    <p:extLst>
      <p:ext uri="{BB962C8B-B14F-4D97-AF65-F5344CB8AC3E}">
        <p14:creationId xmlns:p14="http://schemas.microsoft.com/office/powerpoint/2010/main" val="7581082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5CFC-2E21-481B-998E-269DC9BBAD22}"/>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BC45A-E3E4-42A8-AFC0-8DEB6271C568}"/>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这里平衡树可以打标记，因为我们这样可以保证不会出现值域重叠的情况。</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可以发现</a:t>
                </a:r>
                <a:r>
                  <a:rPr lang="en-US" altLang="zh-CN" dirty="0">
                    <a:latin typeface="Arial" panose="020B0604020202020204" pitchFamily="34" charset="0"/>
                    <a:ea typeface="微软雅黑" panose="020B0503020204020204" pitchFamily="34" charset="-122"/>
                  </a:rPr>
                  <a:t>[x,2x]</a:t>
                </a:r>
                <a:r>
                  <a:rPr lang="zh-CN" altLang="en-US" dirty="0">
                    <a:latin typeface="Arial" panose="020B0604020202020204" pitchFamily="34" charset="0"/>
                    <a:ea typeface="微软雅黑" panose="020B0503020204020204" pitchFamily="34" charset="-122"/>
                  </a:rPr>
                  <a:t>内的元素至少减半了，所以这样的暴力操作对每个点最多进行</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err="1">
                        <a:latin typeface="Cambria Math" panose="02040503050406030204" pitchFamily="18" charset="0"/>
                      </a:rPr>
                      <m:t>𝑙𝑜𝑔𝑣</m:t>
                    </m:r>
                    <m:r>
                      <a:rPr lang="en-US" altLang="zh-CN" i="1" dirty="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次</a:t>
                </a:r>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总时间复杂度</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e>
                        </m:d>
                        <m:r>
                          <a:rPr lang="en-US" altLang="zh-CN" i="1" dirty="0" err="1">
                            <a:latin typeface="Cambria Math" panose="02040503050406030204" pitchFamily="18" charset="0"/>
                          </a:rPr>
                          <m:t>𝑙𝑜𝑔𝑛</m:t>
                        </m:r>
                        <m:r>
                          <a:rPr lang="en-US" altLang="zh-CN" b="0" i="1" dirty="0" smtClean="0">
                            <a:latin typeface="Cambria Math" panose="02040503050406030204" pitchFamily="18" charset="0"/>
                          </a:rPr>
                          <m:t> </m:t>
                        </m:r>
                        <m:r>
                          <a:rPr lang="en-US" altLang="zh-CN" i="1" dirty="0" err="1">
                            <a:latin typeface="Cambria Math" panose="02040503050406030204" pitchFamily="18" charset="0"/>
                          </a:rPr>
                          <m:t>𝑙𝑜𝑔𝑣</m:t>
                        </m:r>
                      </m:e>
                    </m:d>
                  </m:oMath>
                </a14:m>
                <a:endParaRPr lang="zh-CN" altLang="en-US" dirty="0">
                  <a:latin typeface="Arial" panose="020B0604020202020204" pitchFamily="34" charset="0"/>
                  <a:ea typeface="微软雅黑" panose="020B0503020204020204" pitchFamily="34" charset="-122"/>
                </a:endParaRPr>
              </a:p>
            </p:txBody>
          </p:sp>
        </mc:Choice>
        <mc:Fallback xmlns="">
          <p:sp>
            <p:nvSpPr>
              <p:cNvPr id="3" name="Content Placeholder 2">
                <a:extLst>
                  <a:ext uri="{FF2B5EF4-FFF2-40B4-BE49-F238E27FC236}">
                    <a16:creationId xmlns:a16="http://schemas.microsoft.com/office/drawing/2014/main" id="{677BC45A-E3E4-42A8-AFC0-8DEB6271C568}"/>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018080" y="187560"/>
              <a:ext cx="7090560" cy="3054240"/>
            </p14:xfrm>
          </p:contentPart>
        </mc:Choice>
        <mc:Fallback>
          <p:pic>
            <p:nvPicPr>
              <p:cNvPr id="4" name="墨迹 3"/>
              <p:cNvPicPr/>
              <p:nvPr/>
            </p:nvPicPr>
            <p:blipFill>
              <a:blip r:embed="rId4"/>
              <a:stretch>
                <a:fillRect/>
              </a:stretch>
            </p:blipFill>
            <p:spPr>
              <a:xfrm>
                <a:off x="1008720" y="178200"/>
                <a:ext cx="7109280" cy="3072960"/>
              </a:xfrm>
              <a:prstGeom prst="rect">
                <a:avLst/>
              </a:prstGeom>
            </p:spPr>
          </p:pic>
        </mc:Fallback>
      </mc:AlternateContent>
    </p:spTree>
    <p:extLst>
      <p:ext uri="{BB962C8B-B14F-4D97-AF65-F5344CB8AC3E}">
        <p14:creationId xmlns:p14="http://schemas.microsoft.com/office/powerpoint/2010/main" val="9588065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2CDB6-E6D2-4F2F-ABA0-0C2BCC8407F5}"/>
              </a:ext>
            </a:extLst>
          </p:cNvPr>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Loj6029. </a:t>
            </a:r>
            <a:r>
              <a:rPr lang="zh-CN" altLang="en-US" dirty="0">
                <a:latin typeface="Arial" panose="020B0604020202020204" pitchFamily="34" charset="0"/>
                <a:ea typeface="微软雅黑" panose="020B0503020204020204" pitchFamily="34" charset="-122"/>
              </a:rPr>
              <a:t>「雅礼集训 </a:t>
            </a:r>
            <a:r>
              <a:rPr lang="en-US" altLang="zh-CN" dirty="0">
                <a:latin typeface="Arial" panose="020B0604020202020204" pitchFamily="34" charset="0"/>
                <a:ea typeface="微软雅黑" panose="020B0503020204020204" pitchFamily="34" charset="-122"/>
              </a:rPr>
              <a:t>2017 Day1</a:t>
            </a:r>
            <a:r>
              <a:rPr lang="zh-CN" altLang="en-US" dirty="0">
                <a:latin typeface="Arial" panose="020B0604020202020204" pitchFamily="34" charset="0"/>
                <a:ea typeface="微软雅黑" panose="020B0503020204020204" pitchFamily="34" charset="-122"/>
              </a:rPr>
              <a:t>」市场</a:t>
            </a:r>
          </a:p>
        </p:txBody>
      </p:sp>
      <p:pic>
        <p:nvPicPr>
          <p:cNvPr id="5" name="内容占位符 4">
            <a:extLst>
              <a:ext uri="{FF2B5EF4-FFF2-40B4-BE49-F238E27FC236}">
                <a16:creationId xmlns:a16="http://schemas.microsoft.com/office/drawing/2014/main" id="{A4916EB6-230B-49D3-89CB-7C8B5BB446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9028932" cy="2243749"/>
          </a:xfrm>
        </p:spPr>
      </p:pic>
      <mc:AlternateContent xmlns:mc="http://schemas.openxmlformats.org/markup-compatibility/2006">
        <mc:Choice xmlns:p14="http://schemas.microsoft.com/office/powerpoint/2010/main" Requires="p14">
          <p:contentPart p14:bwMode="auto" r:id="rId3">
            <p14:nvContentPartPr>
              <p14:cNvPr id="3" name="墨迹 2"/>
              <p14:cNvContentPartPr/>
              <p14:nvPr/>
            </p14:nvContentPartPr>
            <p14:xfrm>
              <a:off x="3723840" y="2616480"/>
              <a:ext cx="1768320" cy="1214640"/>
            </p14:xfrm>
          </p:contentPart>
        </mc:Choice>
        <mc:Fallback>
          <p:pic>
            <p:nvPicPr>
              <p:cNvPr id="3" name="墨迹 2"/>
              <p:cNvPicPr/>
              <p:nvPr/>
            </p:nvPicPr>
            <p:blipFill>
              <a:blip r:embed="rId4"/>
              <a:stretch>
                <a:fillRect/>
              </a:stretch>
            </p:blipFill>
            <p:spPr>
              <a:xfrm>
                <a:off x="3714480" y="2607120"/>
                <a:ext cx="1787040" cy="1233360"/>
              </a:xfrm>
              <a:prstGeom prst="rect">
                <a:avLst/>
              </a:prstGeom>
            </p:spPr>
          </p:pic>
        </mc:Fallback>
      </mc:AlternateContent>
    </p:spTree>
    <p:extLst>
      <p:ext uri="{BB962C8B-B14F-4D97-AF65-F5344CB8AC3E}">
        <p14:creationId xmlns:p14="http://schemas.microsoft.com/office/powerpoint/2010/main" val="17346147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CC2C9-AB8C-40BD-B53B-E241B8849A61}"/>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41EFCD-1F2E-4567-A7E2-783E527F667F}"/>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对线段树每个节点维护</a:t>
                </a:r>
                <a:r>
                  <a:rPr lang="en-US" altLang="zh-CN" dirty="0">
                    <a:latin typeface="Arial" panose="020B0604020202020204" pitchFamily="34" charset="0"/>
                    <a:ea typeface="微软雅黑" panose="020B0503020204020204" pitchFamily="34" charset="-122"/>
                  </a:rPr>
                  <a:t>min</a:t>
                </a:r>
                <a:r>
                  <a:rPr lang="zh-CN" altLang="en-US" dirty="0">
                    <a:latin typeface="Arial" panose="020B0604020202020204" pitchFamily="34" charset="0"/>
                    <a:ea typeface="微软雅黑" panose="020B0503020204020204" pitchFamily="34" charset="-122"/>
                  </a:rPr>
                  <a:t>和</a:t>
                </a:r>
                <a:r>
                  <a:rPr lang="en-US" altLang="zh-CN" dirty="0">
                    <a:latin typeface="Arial" panose="020B0604020202020204" pitchFamily="34" charset="0"/>
                    <a:ea typeface="微软雅黑" panose="020B0503020204020204" pitchFamily="34" charset="-122"/>
                  </a:rPr>
                  <a:t>max</a:t>
                </a:r>
              </a:p>
              <a:p>
                <a:r>
                  <a:rPr lang="zh-CN" altLang="en-US" dirty="0">
                    <a:latin typeface="Arial" panose="020B0604020202020204" pitchFamily="34" charset="0"/>
                    <a:ea typeface="微软雅黑" panose="020B0503020204020204" pitchFamily="34" charset="-122"/>
                  </a:rPr>
                  <a:t>如果区间除的时候，</a:t>
                </a:r>
                <a14:m>
                  <m:oMath xmlns:m="http://schemas.openxmlformats.org/officeDocument/2006/math">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m:rPr>
                            <m:sty m:val="p"/>
                          </m:rPr>
                          <a:rPr lang="en-US" altLang="zh-CN" i="1" dirty="0" smtClean="0">
                            <a:latin typeface="Cambria Math" panose="02040503050406030204" pitchFamily="18" charset="0"/>
                          </a:rPr>
                          <m:t>max</m:t>
                        </m:r>
                      </m:num>
                      <m:den>
                        <m:r>
                          <a:rPr lang="en-US" altLang="zh-CN" i="1" dirty="0" smtClean="0">
                            <a:latin typeface="Cambria Math" panose="02040503050406030204" pitchFamily="18" charset="0"/>
                          </a:rPr>
                          <m:t>𝑑</m:t>
                        </m:r>
                      </m:den>
                    </m:f>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m:rPr>
                            <m:sty m:val="p"/>
                          </m:rPr>
                          <a:rPr lang="en-US" altLang="zh-CN" i="1" dirty="0" smtClean="0">
                            <a:latin typeface="Cambria Math" panose="02040503050406030204" pitchFamily="18" charset="0"/>
                          </a:rPr>
                          <m:t>min</m:t>
                        </m:r>
                      </m:num>
                      <m:den>
                        <m:r>
                          <a:rPr lang="en-US" altLang="zh-CN" i="1" dirty="0" smtClean="0">
                            <a:latin typeface="Cambria Math" panose="02040503050406030204" pitchFamily="18" charset="0"/>
                          </a:rPr>
                          <m:t>𝑑</m:t>
                        </m:r>
                      </m:den>
                    </m:f>
                    <m:r>
                      <a:rPr lang="en-US" altLang="zh-CN" i="1" dirty="0" smtClean="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，则这次区间除可以用一次区间减代替</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如果</a:t>
                </a:r>
                <a14:m>
                  <m:oMath xmlns:m="http://schemas.openxmlformats.org/officeDocument/2006/math">
                    <m:d>
                      <m:dPr>
                        <m:begChr m:val="["/>
                        <m:endChr m:val="]"/>
                        <m:ctrlPr>
                          <a:rPr lang="en-US" altLang="zh-CN" i="1" dirty="0" smtClean="0">
                            <a:latin typeface="Cambria Math" panose="02040503050406030204" pitchFamily="18" charset="0"/>
                          </a:rPr>
                        </m:ctrlPr>
                      </m:dPr>
                      <m:e>
                        <m:f>
                          <m:fPr>
                            <m:ctrlPr>
                              <a:rPr lang="en-US" altLang="zh-CN" i="1" dirty="0" smtClean="0">
                                <a:latin typeface="Cambria Math" panose="02040503050406030204" pitchFamily="18" charset="0"/>
                              </a:rPr>
                            </m:ctrlPr>
                          </m:fPr>
                          <m:num>
                            <m:r>
                              <m:rPr>
                                <m:sty m:val="p"/>
                              </m:rPr>
                              <a:rPr lang="en-US" altLang="zh-CN" i="1" dirty="0" smtClean="0">
                                <a:latin typeface="Cambria Math" panose="02040503050406030204" pitchFamily="18" charset="0"/>
                              </a:rPr>
                              <m:t>max</m:t>
                            </m:r>
                          </m:num>
                          <m:den>
                            <m:r>
                              <a:rPr lang="en-US" altLang="zh-CN" i="1" dirty="0" smtClean="0">
                                <a:latin typeface="Cambria Math" panose="02040503050406030204" pitchFamily="18" charset="0"/>
                              </a:rPr>
                              <m:t>𝑑</m:t>
                            </m:r>
                          </m:den>
                        </m:f>
                      </m:e>
                    </m:d>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m:rPr>
                            <m:sty m:val="p"/>
                          </m:rPr>
                          <a:rPr lang="en-US" altLang="zh-CN" i="1" dirty="0" smtClean="0">
                            <a:latin typeface="Cambria Math" panose="02040503050406030204" pitchFamily="18" charset="0"/>
                          </a:rPr>
                          <m:t>min</m:t>
                        </m:r>
                      </m:num>
                      <m:den>
                        <m:r>
                          <a:rPr lang="en-US" altLang="zh-CN" i="1" dirty="0" smtClean="0">
                            <a:latin typeface="Cambria Math" panose="02040503050406030204" pitchFamily="18" charset="0"/>
                          </a:rPr>
                          <m:t>𝑑</m:t>
                        </m:r>
                      </m:den>
                    </m:f>
                    <m:r>
                      <a:rPr lang="en-US" altLang="zh-CN" i="1" dirty="0" smtClean="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，则递归到两边分别计算</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每次区间除，如果递归了，那么</a:t>
                </a:r>
                <a14:m>
                  <m:oMath xmlns:m="http://schemas.openxmlformats.org/officeDocument/2006/math">
                    <m:r>
                      <m:rPr>
                        <m:sty m:val="p"/>
                      </m:rPr>
                      <a:rPr lang="en-US" altLang="zh-CN" i="1" dirty="0" smtClean="0">
                        <a:latin typeface="Cambria Math" panose="02040503050406030204" pitchFamily="18" charset="0"/>
                      </a:rPr>
                      <m:t>max</m:t>
                    </m:r>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min</m:t>
                    </m:r>
                    <m:r>
                      <a:rPr lang="zh-CN" altLang="en-US" i="1" dirty="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都会减半</a:t>
                </a:r>
              </a:p>
            </p:txBody>
          </p:sp>
        </mc:Choice>
        <mc:Fallback xmlns="">
          <p:sp>
            <p:nvSpPr>
              <p:cNvPr id="3" name="内容占位符 2">
                <a:extLst>
                  <a:ext uri="{FF2B5EF4-FFF2-40B4-BE49-F238E27FC236}">
                    <a16:creationId xmlns:a16="http://schemas.microsoft.com/office/drawing/2014/main" id="{8441EFCD-1F2E-4567-A7E2-783E527F667F}"/>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393200" y="473400"/>
              <a:ext cx="9189000" cy="5223960"/>
            </p14:xfrm>
          </p:contentPart>
        </mc:Choice>
        <mc:Fallback>
          <p:pic>
            <p:nvPicPr>
              <p:cNvPr id="4" name="墨迹 3"/>
              <p:cNvPicPr/>
              <p:nvPr/>
            </p:nvPicPr>
            <p:blipFill>
              <a:blip r:embed="rId4"/>
              <a:stretch>
                <a:fillRect/>
              </a:stretch>
            </p:blipFill>
            <p:spPr>
              <a:xfrm>
                <a:off x="1383840" y="464040"/>
                <a:ext cx="9207720" cy="5242680"/>
              </a:xfrm>
              <a:prstGeom prst="rect">
                <a:avLst/>
              </a:prstGeom>
            </p:spPr>
          </p:pic>
        </mc:Fallback>
      </mc:AlternateContent>
    </p:spTree>
    <p:extLst>
      <p:ext uri="{BB962C8B-B14F-4D97-AF65-F5344CB8AC3E}">
        <p14:creationId xmlns:p14="http://schemas.microsoft.com/office/powerpoint/2010/main" val="14699107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E1BFE-562E-4CDE-A76F-935703357286}"/>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3C22034-B94E-4E5A-93A6-50770D0AB923}"/>
                  </a:ext>
                </a:extLst>
              </p:cNvPr>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考虑每个节点的极差</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每次一个节点如果</a:t>
                </a:r>
                <a14:m>
                  <m:oMath xmlns:m="http://schemas.openxmlformats.org/officeDocument/2006/math">
                    <m:d>
                      <m:dPr>
                        <m:begChr m:val="["/>
                        <m:endChr m:val="]"/>
                        <m:ctrlPr>
                          <a:rPr lang="en-US" altLang="zh-CN" i="1" dirty="0" smtClean="0">
                            <a:latin typeface="Cambria Math" panose="02040503050406030204" pitchFamily="18" charset="0"/>
                          </a:rPr>
                        </m:ctrlPr>
                      </m:dPr>
                      <m:e>
                        <m:f>
                          <m:fPr>
                            <m:ctrlPr>
                              <a:rPr lang="en-US" altLang="zh-CN" i="1" dirty="0" smtClean="0">
                                <a:latin typeface="Cambria Math" panose="02040503050406030204" pitchFamily="18" charset="0"/>
                              </a:rPr>
                            </m:ctrlPr>
                          </m:fPr>
                          <m:num>
                            <m:r>
                              <m:rPr>
                                <m:sty m:val="p"/>
                              </m:rPr>
                              <a:rPr lang="en-US" altLang="zh-CN" i="1" dirty="0" smtClean="0">
                                <a:latin typeface="Cambria Math" panose="02040503050406030204" pitchFamily="18" charset="0"/>
                              </a:rPr>
                              <m:t>max</m:t>
                            </m:r>
                          </m:num>
                          <m:den>
                            <m:r>
                              <a:rPr lang="en-US" altLang="zh-CN" i="1" dirty="0" smtClean="0">
                                <a:latin typeface="Cambria Math" panose="02040503050406030204" pitchFamily="18" charset="0"/>
                              </a:rPr>
                              <m:t>𝑑</m:t>
                            </m:r>
                          </m:den>
                        </m:f>
                      </m:e>
                    </m:d>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m:rPr>
                            <m:sty m:val="p"/>
                          </m:rPr>
                          <a:rPr lang="en-US" altLang="zh-CN" i="1" dirty="0" smtClean="0">
                            <a:latin typeface="Cambria Math" panose="02040503050406030204" pitchFamily="18" charset="0"/>
                          </a:rPr>
                          <m:t>min</m:t>
                        </m:r>
                      </m:num>
                      <m:den>
                        <m:r>
                          <a:rPr lang="en-US" altLang="zh-CN" i="1" dirty="0" smtClean="0">
                            <a:latin typeface="Cambria Math" panose="02040503050406030204" pitchFamily="18" charset="0"/>
                          </a:rPr>
                          <m:t>𝑑</m:t>
                        </m:r>
                      </m:den>
                    </m:f>
                    <m:r>
                      <a:rPr lang="en-US" altLang="zh-CN" i="1" dirty="0" smtClean="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则发生递归，此时</a:t>
                </a:r>
                <a14:m>
                  <m:oMath xmlns:m="http://schemas.openxmlformats.org/officeDocument/2006/math">
                    <m:r>
                      <m:rPr>
                        <m:sty m:val="p"/>
                      </m:rPr>
                      <a:rPr lang="en-US" altLang="zh-CN" i="1" dirty="0" smtClean="0">
                        <a:latin typeface="Cambria Math" panose="02040503050406030204" pitchFamily="18" charset="0"/>
                      </a:rPr>
                      <m:t>max</m:t>
                    </m:r>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min</m:t>
                    </m:r>
                    <m:r>
                      <a:rPr lang="zh-CN" altLang="en-US" i="1" dirty="0">
                        <a:latin typeface="Cambria Math" panose="02040503050406030204" pitchFamily="18" charset="0"/>
                      </a:rPr>
                      <m:t>⁡</m:t>
                    </m:r>
                  </m:oMath>
                </a14:m>
                <a:r>
                  <a:rPr lang="zh-CN" altLang="en-US" dirty="0">
                    <a:latin typeface="Arial" panose="020B0604020202020204" pitchFamily="34" charset="0"/>
                    <a:ea typeface="微软雅黑" panose="020B0503020204020204" pitchFamily="34" charset="-122"/>
                  </a:rPr>
                  <a:t>会减半</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一个节点如果不递归，则只需要一个全局减标记</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每次区间加可以让线段树上</a:t>
                </a:r>
                <a14:m>
                  <m:oMath xmlns:m="http://schemas.openxmlformats.org/officeDocument/2006/math">
                    <m:r>
                      <a:rPr lang="en-US" altLang="zh-CN" i="1" dirty="0" smtClean="0">
                        <a:latin typeface="Cambria Math" panose="02040503050406030204" pitchFamily="18" charset="0"/>
                      </a:rPr>
                      <m:t>𝑙𝑜𝑔𝑛</m:t>
                    </m:r>
                  </m:oMath>
                </a14:m>
                <a:r>
                  <a:rPr lang="zh-CN" altLang="en-US" dirty="0">
                    <a:latin typeface="Arial" panose="020B0604020202020204" pitchFamily="34" charset="0"/>
                    <a:ea typeface="微软雅黑" panose="020B0503020204020204" pitchFamily="34" charset="-122"/>
                  </a:rPr>
                  <a:t>个节点的</a:t>
                </a:r>
                <a:r>
                  <a:rPr lang="en-US" altLang="zh-CN" dirty="0">
                    <a:latin typeface="Arial" panose="020B0604020202020204" pitchFamily="34" charset="0"/>
                    <a:ea typeface="微软雅黑" panose="020B0503020204020204" pitchFamily="34" charset="-122"/>
                  </a:rPr>
                  <a:t>max-min</a:t>
                </a:r>
                <a:r>
                  <a:rPr lang="zh-CN" altLang="en-US" dirty="0">
                    <a:latin typeface="Arial" panose="020B0604020202020204" pitchFamily="34" charset="0"/>
                    <a:ea typeface="微软雅黑" panose="020B0503020204020204" pitchFamily="34" charset="-122"/>
                  </a:rPr>
                  <a:t>增加</a:t>
                </a:r>
                <a:r>
                  <a:rPr lang="en-US" altLang="zh-CN" dirty="0">
                    <a:latin typeface="Arial" panose="020B0604020202020204" pitchFamily="34" charset="0"/>
                    <a:ea typeface="微软雅黑" panose="020B0503020204020204" pitchFamily="34" charset="-122"/>
                  </a:rPr>
                  <a:t>v</a:t>
                </a:r>
                <a:r>
                  <a:rPr lang="zh-CN" altLang="en-US" dirty="0">
                    <a:latin typeface="Arial" panose="020B0604020202020204" pitchFamily="34" charset="0"/>
                    <a:ea typeface="微软雅黑" panose="020B0503020204020204" pitchFamily="34" charset="-122"/>
                  </a:rPr>
                  <a:t>，于是之后会多递归</a:t>
                </a:r>
                <a14:m>
                  <m:oMath xmlns:m="http://schemas.openxmlformats.org/officeDocument/2006/math">
                    <m:r>
                      <a:rPr lang="en-US" altLang="zh-CN" i="1" dirty="0" smtClean="0">
                        <a:latin typeface="Cambria Math" panose="02040503050406030204" pitchFamily="18" charset="0"/>
                      </a:rPr>
                      <m:t>𝑙𝑜𝑔𝑛</m:t>
                    </m:r>
                    <m:r>
                      <a:rPr lang="en-US" altLang="zh-CN" b="0" i="1" dirty="0" smtClean="0">
                        <a:latin typeface="Cambria Math" panose="02040503050406030204" pitchFamily="18" charset="0"/>
                      </a:rPr>
                      <m:t> </m:t>
                    </m:r>
                    <m:r>
                      <a:rPr lang="en-US" altLang="zh-CN" i="1" dirty="0" err="1">
                        <a:latin typeface="Cambria Math" panose="02040503050406030204" pitchFamily="18" charset="0"/>
                      </a:rPr>
                      <m:t>𝑙𝑜𝑔𝑣</m:t>
                    </m:r>
                  </m:oMath>
                </a14:m>
                <a:r>
                  <a:rPr lang="zh-CN" altLang="en-US" dirty="0">
                    <a:latin typeface="Arial" panose="020B0604020202020204" pitchFamily="34" charset="0"/>
                    <a:ea typeface="微软雅黑" panose="020B0503020204020204" pitchFamily="34" charset="-122"/>
                  </a:rPr>
                  <a:t>次</a:t>
                </a:r>
                <a:endParaRPr lang="en-US" altLang="zh-CN" dirty="0">
                  <a:latin typeface="Arial" panose="020B0604020202020204" pitchFamily="34" charset="0"/>
                  <a:ea typeface="微软雅黑" panose="020B0503020204020204" pitchFamily="34" charset="-122"/>
                </a:endParaRPr>
              </a:p>
              <a:p>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于是总时间复杂度为均摊</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e>
                        </m:d>
                        <m:r>
                          <a:rPr lang="en-US" altLang="zh-CN" i="1" dirty="0" err="1">
                            <a:latin typeface="Cambria Math" panose="02040503050406030204" pitchFamily="18" charset="0"/>
                          </a:rPr>
                          <m:t>𝑙𝑜𝑔𝑛</m:t>
                        </m:r>
                        <m:r>
                          <a:rPr lang="en-US" altLang="zh-CN" b="0" i="1" dirty="0" smtClean="0">
                            <a:latin typeface="Cambria Math" panose="02040503050406030204" pitchFamily="18" charset="0"/>
                          </a:rPr>
                          <m:t> </m:t>
                        </m:r>
                        <m:r>
                          <a:rPr lang="en-US" altLang="zh-CN" i="1" dirty="0" err="1">
                            <a:latin typeface="Cambria Math" panose="02040503050406030204" pitchFamily="18" charset="0"/>
                          </a:rPr>
                          <m:t>𝑙𝑜𝑔𝑣</m:t>
                        </m:r>
                      </m:e>
                    </m:d>
                  </m:oMath>
                </a14:m>
                <a:endParaRPr lang="zh-CN" altLang="en-US" dirty="0">
                  <a:latin typeface="Arial" panose="020B0604020202020204" pitchFamily="34" charset="0"/>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43C22034-B94E-4E5A-93A6-50770D0AB923}"/>
                  </a:ext>
                </a:extLst>
              </p:cNvPr>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428840" y="758880"/>
              <a:ext cx="5599080" cy="4313520"/>
            </p14:xfrm>
          </p:contentPart>
        </mc:Choice>
        <mc:Fallback>
          <p:pic>
            <p:nvPicPr>
              <p:cNvPr id="4" name="墨迹 3"/>
              <p:cNvPicPr/>
              <p:nvPr/>
            </p:nvPicPr>
            <p:blipFill>
              <a:blip r:embed="rId4"/>
              <a:stretch>
                <a:fillRect/>
              </a:stretch>
            </p:blipFill>
            <p:spPr>
              <a:xfrm>
                <a:off x="1419480" y="749520"/>
                <a:ext cx="5617800" cy="4332240"/>
              </a:xfrm>
              <a:prstGeom prst="rect">
                <a:avLst/>
              </a:prstGeom>
            </p:spPr>
          </p:pic>
        </mc:Fallback>
      </mc:AlternateContent>
    </p:spTree>
    <p:extLst>
      <p:ext uri="{BB962C8B-B14F-4D97-AF65-F5344CB8AC3E}">
        <p14:creationId xmlns:p14="http://schemas.microsoft.com/office/powerpoint/2010/main" val="552838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UOJ228. </a:t>
            </a:r>
            <a:r>
              <a:rPr lang="zh-CN" altLang="en-US" dirty="0">
                <a:latin typeface="Arial" panose="020B0604020202020204" pitchFamily="34" charset="0"/>
                <a:ea typeface="微软雅黑" panose="020B0503020204020204" pitchFamily="34" charset="-122"/>
              </a:rPr>
              <a:t>基础数据结构练习题</a:t>
            </a:r>
          </a:p>
        </p:txBody>
      </p:sp>
      <p:pic>
        <p:nvPicPr>
          <p:cNvPr id="6" name="内容占位符 5">
            <a:extLst>
              <a:ext uri="{FF2B5EF4-FFF2-40B4-BE49-F238E27FC236}">
                <a16:creationId xmlns:a16="http://schemas.microsoft.com/office/drawing/2014/main" id="{4C7623A3-5E01-44F6-979A-77B342ACD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801225" cy="1752600"/>
          </a:xfrm>
        </p:spPr>
      </p:pic>
      <mc:AlternateContent xmlns:mc="http://schemas.openxmlformats.org/markup-compatibility/2006">
        <mc:Choice xmlns:p14="http://schemas.microsoft.com/office/powerpoint/2010/main" Requires="p14">
          <p:contentPart p14:bwMode="auto" r:id="rId3">
            <p14:nvContentPartPr>
              <p14:cNvPr id="3" name="墨迹 2"/>
              <p14:cNvContentPartPr/>
              <p14:nvPr/>
            </p14:nvContentPartPr>
            <p14:xfrm>
              <a:off x="3866400" y="2464560"/>
              <a:ext cx="795240" cy="491400"/>
            </p14:xfrm>
          </p:contentPart>
        </mc:Choice>
        <mc:Fallback>
          <p:pic>
            <p:nvPicPr>
              <p:cNvPr id="3" name="墨迹 2"/>
              <p:cNvPicPr/>
              <p:nvPr/>
            </p:nvPicPr>
            <p:blipFill>
              <a:blip r:embed="rId4"/>
              <a:stretch>
                <a:fillRect/>
              </a:stretch>
            </p:blipFill>
            <p:spPr>
              <a:xfrm>
                <a:off x="3857040" y="2455200"/>
                <a:ext cx="813960" cy="510120"/>
              </a:xfrm>
              <a:prstGeom prst="rect">
                <a:avLst/>
              </a:prstGeom>
            </p:spPr>
          </p:pic>
        </mc:Fallback>
      </mc:AlternateContent>
    </p:spTree>
    <p:extLst>
      <p:ext uri="{BB962C8B-B14F-4D97-AF65-F5344CB8AC3E}">
        <p14:creationId xmlns:p14="http://schemas.microsoft.com/office/powerpoint/2010/main" val="3762292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如果这个节点被打上了一个新标记</a:t>
            </a:r>
            <a:endParaRPr lang="en-US" altLang="zh-CN" dirty="0">
              <a:latin typeface="Arial" panose="020B0604020202020204" pitchFamily="34" charset="0"/>
              <a:ea typeface="微软雅黑" panose="020B0503020204020204" pitchFamily="34" charset="-122"/>
            </a:endParaRPr>
          </a:p>
          <a:p>
            <a:endParaRPr lang="zh-CN" altLang="en-US" dirty="0">
              <a:latin typeface="Arial" panose="020B0604020202020204" pitchFamily="34" charset="0"/>
              <a:ea typeface="微软雅黑" panose="020B0503020204020204" pitchFamily="34" charset="-122"/>
            </a:endParaRPr>
          </a:p>
        </p:txBody>
      </p:sp>
      <p:pic>
        <p:nvPicPr>
          <p:cNvPr id="4" name="图片 3"/>
          <p:cNvPicPr>
            <a:picLocks noChangeAspect="1"/>
          </p:cNvPicPr>
          <p:nvPr/>
        </p:nvPicPr>
        <p:blipFill>
          <a:blip r:embed="rId2" cstate="print"/>
          <a:stretch>
            <a:fillRect/>
          </a:stretch>
        </p:blipFill>
        <p:spPr>
          <a:xfrm>
            <a:off x="2348620" y="2540216"/>
            <a:ext cx="1785938" cy="2486025"/>
          </a:xfrm>
          <a:prstGeom prst="rect">
            <a:avLst/>
          </a:prstGeom>
        </p:spPr>
      </p:pic>
      <p:pic>
        <p:nvPicPr>
          <p:cNvPr id="5" name="图片 4"/>
          <p:cNvPicPr>
            <a:picLocks noChangeAspect="1"/>
          </p:cNvPicPr>
          <p:nvPr/>
        </p:nvPicPr>
        <p:blipFill>
          <a:blip r:embed="rId3" cstate="print"/>
          <a:stretch>
            <a:fillRect/>
          </a:stretch>
        </p:blipFill>
        <p:spPr>
          <a:xfrm>
            <a:off x="4856753" y="2644989"/>
            <a:ext cx="1835944" cy="2381250"/>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p:cNvSpPr>
            <a:spLocks noGrp="1"/>
          </p:cNvSpPr>
          <p:nvPr>
            <p:ph idx="1"/>
          </p:nvPr>
        </p:nvSpPr>
        <p:spPr/>
        <p:txBody>
          <a:bodyPr/>
          <a:lstStyle/>
          <a:p>
            <a:r>
              <a:rPr lang="en-US" altLang="zh-CN" dirty="0" err="1">
                <a:latin typeface="Arial" panose="020B0604020202020204" pitchFamily="34" charset="0"/>
                <a:ea typeface="微软雅黑" panose="020B0503020204020204" pitchFamily="34" charset="-122"/>
              </a:rPr>
              <a:t>sqrt</a:t>
            </a:r>
            <a:r>
              <a:rPr lang="zh-CN" altLang="en-US" dirty="0">
                <a:latin typeface="Arial" panose="020B0604020202020204" pitchFamily="34" charset="0"/>
                <a:ea typeface="微软雅黑" panose="020B0503020204020204" pitchFamily="34" charset="-122"/>
              </a:rPr>
              <a:t>这个操作肯定是一个均摊，因为下降很快</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但是有区间加，怎么办呢</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想一想感觉可以维护值相同的连续段试试？</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2723400" y="3348720"/>
              <a:ext cx="2643840" cy="125280"/>
            </p14:xfrm>
          </p:contentPart>
        </mc:Choice>
        <mc:Fallback>
          <p:pic>
            <p:nvPicPr>
              <p:cNvPr id="4" name="墨迹 3"/>
              <p:cNvPicPr/>
              <p:nvPr/>
            </p:nvPicPr>
            <p:blipFill>
              <a:blip r:embed="rId3"/>
              <a:stretch>
                <a:fillRect/>
              </a:stretch>
            </p:blipFill>
            <p:spPr>
              <a:xfrm>
                <a:off x="2714040" y="3339360"/>
                <a:ext cx="2662560" cy="144000"/>
              </a:xfrm>
              <a:prstGeom prst="rect">
                <a:avLst/>
              </a:prstGeom>
            </p:spPr>
          </p:pic>
        </mc:Fallback>
      </mc:AlternateContent>
    </p:spTree>
    <p:extLst>
      <p:ext uri="{BB962C8B-B14F-4D97-AF65-F5344CB8AC3E}">
        <p14:creationId xmlns:p14="http://schemas.microsoft.com/office/powerpoint/2010/main" val="42664948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然后就</a:t>
            </a:r>
            <a:r>
              <a:rPr lang="en-US" altLang="zh-CN" dirty="0">
                <a:latin typeface="Arial" panose="020B0604020202020204" pitchFamily="34" charset="0"/>
                <a:ea typeface="微软雅黑" panose="020B0503020204020204" pitchFamily="34" charset="-122"/>
              </a:rPr>
              <a:t>TLE</a:t>
            </a:r>
            <a:r>
              <a:rPr lang="zh-CN" altLang="en-US" dirty="0">
                <a:latin typeface="Arial" panose="020B0604020202020204" pitchFamily="34" charset="0"/>
                <a:ea typeface="微软雅黑" panose="020B0503020204020204" pitchFamily="34" charset="-122"/>
              </a:rPr>
              <a:t>了</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发现会被奇怪的数据卡</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比如</a:t>
            </a:r>
            <a:r>
              <a:rPr lang="en-US" altLang="zh-CN" dirty="0">
                <a:latin typeface="Arial" panose="020B0604020202020204" pitchFamily="34" charset="0"/>
                <a:ea typeface="微软雅黑" panose="020B0503020204020204" pitchFamily="34" charset="-122"/>
              </a:rPr>
              <a:t>3 4 3 4 3 4</a:t>
            </a:r>
          </a:p>
          <a:p>
            <a:r>
              <a:rPr lang="zh-CN" altLang="en-US" dirty="0">
                <a:latin typeface="Arial" panose="020B0604020202020204" pitchFamily="34" charset="0"/>
                <a:ea typeface="微软雅黑" panose="020B0503020204020204" pitchFamily="34" charset="-122"/>
              </a:rPr>
              <a:t>开</a:t>
            </a:r>
            <a:r>
              <a:rPr lang="en-US" altLang="zh-CN" dirty="0" err="1">
                <a:latin typeface="Arial" panose="020B0604020202020204" pitchFamily="34" charset="0"/>
                <a:ea typeface="微软雅黑" panose="020B0503020204020204" pitchFamily="34" charset="-122"/>
              </a:rPr>
              <a:t>sqrt</a:t>
            </a:r>
            <a:r>
              <a:rPr lang="zh-CN" altLang="en-US" dirty="0">
                <a:latin typeface="Arial" panose="020B0604020202020204" pitchFamily="34" charset="0"/>
                <a:ea typeface="微软雅黑" panose="020B0503020204020204" pitchFamily="34" charset="-122"/>
              </a:rPr>
              <a:t>后变成</a:t>
            </a:r>
            <a:r>
              <a:rPr lang="en-US" altLang="zh-CN" dirty="0">
                <a:latin typeface="Arial" panose="020B0604020202020204" pitchFamily="34" charset="0"/>
                <a:ea typeface="微软雅黑" panose="020B0503020204020204" pitchFamily="34" charset="-122"/>
              </a:rPr>
              <a:t>1 2 1 2 1 2</a:t>
            </a:r>
          </a:p>
          <a:p>
            <a:r>
              <a:rPr lang="zh-CN" altLang="en-US" dirty="0">
                <a:latin typeface="Arial" panose="020B0604020202020204" pitchFamily="34" charset="0"/>
                <a:ea typeface="微软雅黑" panose="020B0503020204020204" pitchFamily="34" charset="-122"/>
              </a:rPr>
              <a:t>然后加</a:t>
            </a:r>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又变成</a:t>
            </a:r>
            <a:r>
              <a:rPr lang="en-US" altLang="zh-CN" dirty="0">
                <a:latin typeface="Arial" panose="020B0604020202020204" pitchFamily="34" charset="0"/>
                <a:ea typeface="微软雅黑" panose="020B0503020204020204" pitchFamily="34" charset="-122"/>
              </a:rPr>
              <a:t>3 4 3 4 3 4</a:t>
            </a:r>
          </a:p>
          <a:p>
            <a:r>
              <a:rPr lang="en-US" altLang="zh-CN" dirty="0">
                <a:latin typeface="Arial" panose="020B0604020202020204" pitchFamily="34" charset="0"/>
                <a:ea typeface="微软雅黑" panose="020B0503020204020204" pitchFamily="34" charset="-122"/>
              </a:rPr>
              <a:t>Oh no</a:t>
            </a:r>
            <a:r>
              <a:rPr lang="zh-CN" altLang="en-US" dirty="0">
                <a:latin typeface="Arial" panose="020B0604020202020204" pitchFamily="34" charset="0"/>
                <a:ea typeface="微软雅黑" panose="020B0503020204020204" pitchFamily="34" charset="-122"/>
              </a:rPr>
              <a:t>！</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2268000" y="1821600"/>
              <a:ext cx="5813640" cy="2340000"/>
            </p14:xfrm>
          </p:contentPart>
        </mc:Choice>
        <mc:Fallback>
          <p:pic>
            <p:nvPicPr>
              <p:cNvPr id="4" name="墨迹 3"/>
              <p:cNvPicPr/>
              <p:nvPr/>
            </p:nvPicPr>
            <p:blipFill>
              <a:blip r:embed="rId3"/>
              <a:stretch>
                <a:fillRect/>
              </a:stretch>
            </p:blipFill>
            <p:spPr>
              <a:xfrm>
                <a:off x="2258640" y="1812240"/>
                <a:ext cx="5832360" cy="2358720"/>
              </a:xfrm>
              <a:prstGeom prst="rect">
                <a:avLst/>
              </a:prstGeom>
            </p:spPr>
          </p:pic>
        </mc:Fallback>
      </mc:AlternateContent>
    </p:spTree>
    <p:extLst>
      <p:ext uri="{BB962C8B-B14F-4D97-AF65-F5344CB8AC3E}">
        <p14:creationId xmlns:p14="http://schemas.microsoft.com/office/powerpoint/2010/main" val="12295861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题解</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Arial" panose="020B0604020202020204" pitchFamily="34" charset="0"/>
                    <a:ea typeface="微软雅黑" panose="020B0503020204020204" pitchFamily="34" charset="-122"/>
                  </a:rPr>
                  <a:t>发现这种情况仅当</a:t>
                </a:r>
                <a:r>
                  <a:rPr lang="en-US" altLang="zh-CN" dirty="0">
                    <a:latin typeface="Arial" panose="020B0604020202020204" pitchFamily="34" charset="0"/>
                    <a:ea typeface="微软雅黑" panose="020B0503020204020204" pitchFamily="34" charset="-122"/>
                  </a:rPr>
                  <a:t>a=b-1</a:t>
                </a:r>
                <a:r>
                  <a:rPr lang="zh-CN" altLang="en-US" dirty="0">
                    <a:latin typeface="Arial" panose="020B0604020202020204" pitchFamily="34" charset="0"/>
                    <a:ea typeface="微软雅黑" panose="020B0503020204020204" pitchFamily="34" charset="-122"/>
                  </a:rPr>
                  <a:t>且</a:t>
                </a:r>
                <a:r>
                  <a:rPr lang="en-US" altLang="zh-CN" dirty="0">
                    <a:latin typeface="Arial" panose="020B0604020202020204" pitchFamily="34" charset="0"/>
                    <a:ea typeface="微软雅黑" panose="020B0503020204020204" pitchFamily="34" charset="-122"/>
                  </a:rPr>
                  <a:t>b</a:t>
                </a:r>
                <a:r>
                  <a:rPr lang="zh-CN" altLang="en-US" dirty="0">
                    <a:latin typeface="Arial" panose="020B0604020202020204" pitchFamily="34" charset="0"/>
                    <a:ea typeface="微软雅黑" panose="020B0503020204020204" pitchFamily="34" charset="-122"/>
                  </a:rPr>
                  <a:t>是完全平方数的时候会出现</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于是想办法维护一下区间极差就可以判掉这种情况</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由于取</a:t>
                </a:r>
                <a:r>
                  <a:rPr lang="en-US" altLang="zh-CN" dirty="0" err="1">
                    <a:latin typeface="Arial" panose="020B0604020202020204" pitchFamily="34" charset="0"/>
                    <a:ea typeface="微软雅黑" panose="020B0503020204020204" pitchFamily="34" charset="-122"/>
                  </a:rPr>
                  <a:t>sqrt</a:t>
                </a:r>
                <a:r>
                  <a:rPr lang="zh-CN" altLang="en-US" dirty="0">
                    <a:latin typeface="Arial" panose="020B0604020202020204" pitchFamily="34" charset="0"/>
                    <a:ea typeface="微软雅黑" panose="020B0503020204020204" pitchFamily="34" charset="-122"/>
                  </a:rPr>
                  <a:t>的次数是</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 </m:t>
                    </m:r>
                    <m:r>
                      <a:rPr lang="en-US" altLang="zh-CN" i="1" dirty="0" err="1">
                        <a:latin typeface="Cambria Math" panose="02040503050406030204" pitchFamily="18" charset="0"/>
                      </a:rPr>
                      <m:t>𝑙𝑜𝑔𝑙𝑜𝑔𝑣</m:t>
                    </m:r>
                    <m:r>
                      <a:rPr lang="en-US" altLang="zh-CN" i="1" dirty="0">
                        <a:latin typeface="Cambria Math" panose="02040503050406030204" pitchFamily="18" charset="0"/>
                      </a:rPr>
                      <m:t> )</m:t>
                    </m:r>
                  </m:oMath>
                </a14:m>
                <a:r>
                  <a:rPr lang="zh-CN" altLang="en-US" dirty="0">
                    <a:latin typeface="Arial" panose="020B0604020202020204" pitchFamily="34" charset="0"/>
                    <a:ea typeface="微软雅黑" panose="020B0503020204020204" pitchFamily="34" charset="-122"/>
                  </a:rPr>
                  <a:t>的</a:t>
                </a:r>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所以总复杂度是</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 </m:t>
                        </m:r>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e>
                        </m:d>
                        <m:r>
                          <a:rPr lang="en-US" altLang="zh-CN" i="1" dirty="0" err="1">
                            <a:latin typeface="Cambria Math" panose="02040503050406030204" pitchFamily="18" charset="0"/>
                          </a:rPr>
                          <m:t>𝑙𝑜𝑔𝑛</m:t>
                        </m:r>
                        <m:r>
                          <a:rPr lang="en-US" altLang="zh-CN" b="0" i="1" dirty="0" smtClean="0">
                            <a:latin typeface="Cambria Math" panose="02040503050406030204" pitchFamily="18" charset="0"/>
                          </a:rPr>
                          <m:t> </m:t>
                        </m:r>
                        <m:r>
                          <a:rPr lang="en-US" altLang="zh-CN" i="1" dirty="0" err="1">
                            <a:latin typeface="Cambria Math" panose="02040503050406030204" pitchFamily="18" charset="0"/>
                          </a:rPr>
                          <m:t>𝑙𝑜𝑔𝑙𝑜𝑔𝑣</m:t>
                        </m:r>
                        <m:r>
                          <a:rPr lang="en-US" altLang="zh-CN" i="1" dirty="0">
                            <a:latin typeface="Cambria Math" panose="02040503050406030204" pitchFamily="18" charset="0"/>
                          </a:rPr>
                          <m:t> </m:t>
                        </m:r>
                      </m:e>
                    </m:d>
                  </m:oMath>
                </a14:m>
                <a:endParaRPr lang="en-US" altLang="zh-CN" dirty="0">
                  <a:latin typeface="Arial" panose="020B0604020202020204" pitchFamily="34" charset="0"/>
                  <a:ea typeface="微软雅黑" panose="020B0503020204020204" pitchFamily="34" charset="-122"/>
                </a:endParaRPr>
              </a:p>
              <a:p>
                <a:r>
                  <a:rPr lang="zh-CN" altLang="en-US" dirty="0">
                    <a:latin typeface="Arial" panose="020B0604020202020204" pitchFamily="34" charset="0"/>
                    <a:ea typeface="微软雅黑" panose="020B0503020204020204" pitchFamily="34" charset="-122"/>
                  </a:rPr>
                  <a:t>大概是使用所有连续段以外相邻位置的差来作为势能的均摊</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2866320" y="518040"/>
              <a:ext cx="6099480" cy="2607840"/>
            </p14:xfrm>
          </p:contentPart>
        </mc:Choice>
        <mc:Fallback>
          <p:pic>
            <p:nvPicPr>
              <p:cNvPr id="4" name="墨迹 3"/>
              <p:cNvPicPr/>
              <p:nvPr/>
            </p:nvPicPr>
            <p:blipFill>
              <a:blip r:embed="rId4"/>
              <a:stretch>
                <a:fillRect/>
              </a:stretch>
            </p:blipFill>
            <p:spPr>
              <a:xfrm>
                <a:off x="2856960" y="508680"/>
                <a:ext cx="6118200" cy="2626560"/>
              </a:xfrm>
              <a:prstGeom prst="rect">
                <a:avLst/>
              </a:prstGeom>
            </p:spPr>
          </p:pic>
        </mc:Fallback>
      </mc:AlternateContent>
    </p:spTree>
    <p:extLst>
      <p:ext uri="{BB962C8B-B14F-4D97-AF65-F5344CB8AC3E}">
        <p14:creationId xmlns:p14="http://schemas.microsoft.com/office/powerpoint/2010/main" val="9851674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CC112-A693-4492-4B9B-9B845C411B6B}"/>
              </a:ext>
            </a:extLst>
          </p:cNvPr>
          <p:cNvSpPr>
            <a:spLocks noGrp="1"/>
          </p:cNvSpPr>
          <p:nvPr>
            <p:ph type="title"/>
          </p:nvPr>
        </p:nvSpPr>
        <p:spPr/>
        <p:txBody>
          <a:bodyPr/>
          <a:lstStyle/>
          <a:p>
            <a:r>
              <a:rPr lang="zh-CN" altLang="en-US" dirty="0">
                <a:latin typeface="Arial" panose="020B0604020202020204" pitchFamily="34" charset="0"/>
                <a:ea typeface="微软雅黑" panose="020B0503020204020204" pitchFamily="34" charset="-122"/>
              </a:rPr>
              <a:t>题目推荐</a:t>
            </a:r>
          </a:p>
        </p:txBody>
      </p:sp>
      <p:sp>
        <p:nvSpPr>
          <p:cNvPr id="3" name="内容占位符 2">
            <a:extLst>
              <a:ext uri="{FF2B5EF4-FFF2-40B4-BE49-F238E27FC236}">
                <a16:creationId xmlns:a16="http://schemas.microsoft.com/office/drawing/2014/main" id="{0AD0AE0F-59ED-5D2E-2D05-27290127C311}"/>
              </a:ext>
            </a:extLst>
          </p:cNvPr>
          <p:cNvSpPr>
            <a:spLocks noGrp="1"/>
          </p:cNvSpPr>
          <p:nvPr>
            <p:ph idx="1"/>
          </p:nvPr>
        </p:nvSpPr>
        <p:spPr/>
        <p:txBody>
          <a:bodyPr/>
          <a:lstStyle/>
          <a:p>
            <a:r>
              <a:rPr lang="en-US" altLang="zh-CN" dirty="0">
                <a:latin typeface="Arial" panose="020B0604020202020204" pitchFamily="34" charset="0"/>
                <a:ea typeface="微软雅黑" panose="020B0503020204020204" pitchFamily="34" charset="-122"/>
              </a:rPr>
              <a:t>Loj6777</a:t>
            </a:r>
          </a:p>
          <a:p>
            <a:r>
              <a:rPr lang="en-US" altLang="zh-CN" dirty="0">
                <a:latin typeface="Arial" panose="020B0604020202020204" pitchFamily="34" charset="0"/>
                <a:ea typeface="微软雅黑" panose="020B0503020204020204" pitchFamily="34" charset="-122"/>
              </a:rPr>
              <a:t>Luogu3747</a:t>
            </a:r>
          </a:p>
          <a:p>
            <a:r>
              <a:rPr lang="en-US" altLang="zh-CN" dirty="0">
                <a:latin typeface="Arial" panose="020B0604020202020204" pitchFamily="34" charset="0"/>
                <a:ea typeface="微软雅黑" panose="020B0503020204020204" pitchFamily="34" charset="-122"/>
              </a:rPr>
              <a:t>CF1446D2</a:t>
            </a:r>
          </a:p>
          <a:p>
            <a:r>
              <a:rPr lang="en-US" altLang="zh-CN" dirty="0">
                <a:latin typeface="Arial" panose="020B0604020202020204" pitchFamily="34" charset="0"/>
                <a:ea typeface="微软雅黑" panose="020B0503020204020204" pitchFamily="34" charset="-122"/>
              </a:rPr>
              <a:t>CF765F</a:t>
            </a:r>
          </a:p>
          <a:p>
            <a:r>
              <a:rPr lang="en-US" altLang="zh-CN" dirty="0">
                <a:latin typeface="Arial" panose="020B0604020202020204" pitchFamily="34" charset="0"/>
                <a:ea typeface="微软雅黑" panose="020B0503020204020204" pitchFamily="34" charset="-122"/>
              </a:rPr>
              <a:t>Luogu5069</a:t>
            </a:r>
          </a:p>
          <a:p>
            <a:r>
              <a:rPr lang="en-US" altLang="zh-CN" dirty="0">
                <a:latin typeface="Arial" panose="020B0604020202020204" pitchFamily="34" charset="0"/>
                <a:ea typeface="微软雅黑" panose="020B0503020204020204" pitchFamily="34" charset="-122"/>
              </a:rPr>
              <a:t>Luogu5608</a:t>
            </a:r>
          </a:p>
          <a:p>
            <a:r>
              <a:rPr lang="en-US" altLang="zh-CN" dirty="0">
                <a:latin typeface="Arial" panose="020B0604020202020204" pitchFamily="34" charset="0"/>
                <a:ea typeface="微软雅黑" panose="020B0503020204020204" pitchFamily="34" charset="-122"/>
              </a:rPr>
              <a:t>BZOJ3995</a:t>
            </a:r>
          </a:p>
          <a:p>
            <a:endParaRPr lang="zh-CN" altLang="en-US"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95244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ont">
      <a:majorFont>
        <a:latin typeface="Arial"/>
        <a:ea typeface="微软雅黑"/>
        <a:cs typeface=""/>
      </a:majorFont>
      <a:minorFont>
        <a:latin typeface="Arial"/>
        <a:ea typeface="微软雅黑"/>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823</TotalTime>
  <Words>3449</Words>
  <Application>Microsoft Office PowerPoint</Application>
  <PresentationFormat>宽屏</PresentationFormat>
  <Paragraphs>418</Paragraphs>
  <Slides>93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2" baseType="lpstr">
      <vt:lpstr>等线</vt:lpstr>
      <vt:lpstr>宋体</vt:lpstr>
      <vt:lpstr>微软雅黑</vt:lpstr>
      <vt:lpstr>Arial</vt:lpstr>
      <vt:lpstr>Cambria Math</vt:lpstr>
      <vt:lpstr>Wingdings</vt:lpstr>
      <vt:lpstr>Wingdings 3</vt:lpstr>
      <vt:lpstr>平面</vt:lpstr>
      <vt:lpstr>Bitmap Image</vt:lpstr>
      <vt:lpstr>数据结构练习题</vt:lpstr>
      <vt:lpstr>Vijos1083 小白逛公园</vt:lpstr>
      <vt:lpstr>题解</vt:lpstr>
      <vt:lpstr>BZOJ2288生日礼物</vt:lpstr>
      <vt:lpstr>题解</vt:lpstr>
      <vt:lpstr>BZOJ3165  Segment</vt:lpstr>
      <vt:lpstr>题解</vt:lpstr>
      <vt:lpstr>题解</vt:lpstr>
      <vt:lpstr>题解</vt:lpstr>
      <vt:lpstr>题解</vt:lpstr>
      <vt:lpstr>题解</vt:lpstr>
      <vt:lpstr>题解</vt:lpstr>
      <vt:lpstr>BZOJ4262 Sum </vt:lpstr>
      <vt:lpstr>题解</vt:lpstr>
      <vt:lpstr>Luogu2023 [AHOI2009]维护序列</vt:lpstr>
      <vt:lpstr>Problem</vt:lpstr>
      <vt:lpstr>题解</vt:lpstr>
      <vt:lpstr>常见的打标记的操作</vt:lpstr>
      <vt:lpstr>Luogu4513 小白逛公园</vt:lpstr>
      <vt:lpstr>题解</vt:lpstr>
      <vt:lpstr>题解</vt:lpstr>
      <vt:lpstr>Luogu2042 [NOI2005]维护数列</vt:lpstr>
      <vt:lpstr>题解</vt:lpstr>
      <vt:lpstr>Luogu5482 [JLOI2011]不等式组</vt:lpstr>
      <vt:lpstr>题解</vt:lpstr>
      <vt:lpstr>Luogu1471 方差</vt:lpstr>
      <vt:lpstr>题解</vt:lpstr>
      <vt:lpstr>题解</vt:lpstr>
      <vt:lpstr>某经典问题</vt:lpstr>
      <vt:lpstr>题解</vt:lpstr>
      <vt:lpstr>题解</vt:lpstr>
      <vt:lpstr>Luogu4198 楼房重建</vt:lpstr>
      <vt:lpstr>题解1</vt:lpstr>
      <vt:lpstr>题解1</vt:lpstr>
      <vt:lpstr>题解2</vt:lpstr>
      <vt:lpstr>题解2</vt:lpstr>
      <vt:lpstr>题解2</vt:lpstr>
      <vt:lpstr>题解2</vt:lpstr>
      <vt:lpstr>题解2</vt:lpstr>
      <vt:lpstr>题解2</vt:lpstr>
      <vt:lpstr>Luogu4036 [JSOI2008]火星人</vt:lpstr>
      <vt:lpstr>题解</vt:lpstr>
      <vt:lpstr>题解</vt:lpstr>
      <vt:lpstr>Luogu6327 区间加区间sin和</vt:lpstr>
      <vt:lpstr>题解</vt:lpstr>
      <vt:lpstr>题解</vt:lpstr>
      <vt:lpstr>Luogu3215 [HNOI2011]括号修复 / [JSOI2011]括号序列</vt:lpstr>
      <vt:lpstr>题解</vt:lpstr>
      <vt:lpstr>题解</vt:lpstr>
      <vt:lpstr>Luogu3586 [POI2015]Logistyka</vt:lpstr>
      <vt:lpstr>题解</vt:lpstr>
      <vt:lpstr>Proof</vt:lpstr>
      <vt:lpstr>Proof</vt:lpstr>
      <vt:lpstr>题解</vt:lpstr>
      <vt:lpstr>Luogu6105 [Ynoi2010]iepsmCmq</vt:lpstr>
      <vt:lpstr>题解</vt:lpstr>
      <vt:lpstr>题解</vt:lpstr>
      <vt:lpstr>题解1</vt:lpstr>
      <vt:lpstr>题解1</vt:lpstr>
      <vt:lpstr>题解1</vt:lpstr>
      <vt:lpstr>题解1</vt:lpstr>
      <vt:lpstr>题解2</vt:lpstr>
      <vt:lpstr>Luogu6617查找 Search</vt:lpstr>
      <vt:lpstr>题解</vt:lpstr>
      <vt:lpstr>题解</vt:lpstr>
      <vt:lpstr>题解</vt:lpstr>
      <vt:lpstr>题解</vt:lpstr>
      <vt:lpstr>简单的均摊复杂度问题</vt:lpstr>
      <vt:lpstr>序列染色段数均摊</vt:lpstr>
      <vt:lpstr>序列染色段数均摊</vt:lpstr>
      <vt:lpstr>Codevs2492上帝造题的七分钟2</vt:lpstr>
      <vt:lpstr>题解</vt:lpstr>
      <vt:lpstr>CF453E Little Pony and Lord Tirek</vt:lpstr>
      <vt:lpstr>题解</vt:lpstr>
      <vt:lpstr>题解</vt:lpstr>
      <vt:lpstr>题解</vt:lpstr>
      <vt:lpstr>CF438D</vt:lpstr>
      <vt:lpstr>题解</vt:lpstr>
      <vt:lpstr>HDU 6315 Naive Operations</vt:lpstr>
      <vt:lpstr>题解</vt:lpstr>
      <vt:lpstr>题解</vt:lpstr>
      <vt:lpstr>CF702F T-Shirts</vt:lpstr>
      <vt:lpstr>题解</vt:lpstr>
      <vt:lpstr>题解</vt:lpstr>
      <vt:lpstr>题解</vt:lpstr>
      <vt:lpstr>Loj6029. 「雅礼集训 2017 Day1」市场</vt:lpstr>
      <vt:lpstr>题解</vt:lpstr>
      <vt:lpstr>题解</vt:lpstr>
      <vt:lpstr>UOJ228. 基础数据结构练习题</vt:lpstr>
      <vt:lpstr>题解</vt:lpstr>
      <vt:lpstr>题解</vt:lpstr>
      <vt:lpstr>题解</vt:lpstr>
      <vt:lpstr>题目推荐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1.序列维护（线段树&amp;平衡树）</dc:title>
  <dc:creator>Daimei Zhang</dc:creator>
  <cp:lastModifiedBy>User</cp:lastModifiedBy>
  <cp:revision>23</cp:revision>
  <dcterms:created xsi:type="dcterms:W3CDTF">2023-07-06T07:59:45Z</dcterms:created>
  <dcterms:modified xsi:type="dcterms:W3CDTF">2024-08-08T03:41:34Z</dcterms:modified>
</cp:coreProperties>
</file>