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58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44"/>
    <p:restoredTop sz="94677"/>
  </p:normalViewPr>
  <p:slideViewPr>
    <p:cSldViewPr snapToGrid="0">
      <p:cViewPr varScale="1">
        <p:scale>
          <a:sx n="69" d="100"/>
          <a:sy n="69" d="100"/>
        </p:scale>
        <p:origin x="8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4-08-11T06:34:35.86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2480 9451 0,'0'0'0,"0"-25"0,0 74 47,0 75-31,0 0-16,0 0 15,0 25-15,0-49 16,0-51-16,0 1 16,-24-75 15</inkml:trace>
  <inkml:trace contextRef="#ctx0" brushRef="#br0" timeOffset="332.7903">2480 9723 0,'0'0'0,"50"-24"16,24-1-16,-24 25 16,25 0-1,49-50 1,-100 1 0,-24-1-1,-24 25 1,-26-24-1,0 24 17,26 74-17,24 125 1,24-75 0,26 100-1,-25-75 1,0-75-1,-25-24 1,-25-25-16</inkml:trace>
  <inkml:trace contextRef="#ctx0" brushRef="#br0" timeOffset="499.7025">2604 9947 0,'0'0'16,"25"0"-16,0 0 15,25 0-15,24-50 16,1 0 15,-1-49-15,-49 50 0</inkml:trace>
  <inkml:trace contextRef="#ctx0" brushRef="#br0" timeOffset="1198.9454">2853 9451 0,'0'0'0,"24"0"16,26 0-1,0 0 1,-1 0-16,-24 0 15,0 24 1,-75 76 15,1-76-15,24 51-16,-25-50 16,25-1-16,50-24 31,25 0-16,-25-24 1,49-1 0,-49 25-1,0 25 1,-25-1 0,-25 125-1,0-50 1,25-74-1,0-50 1,0-49 15,50-75-15,-1 75 0,1 49-1,-25 50 1,-1 49-1,1 75 1,0 25 0,-25-125-1,25 26 1,-50-75 0,0-25-1,0-25-15,-49 1 16,49 24-1,-24-25 1</inkml:trace>
  <inkml:trace contextRef="#ctx0" brushRef="#br0" timeOffset="1665.4703">3349 9500 0,'0'0'0,"49"-25"16,-24 25 0,25 0-16,-1 0 15,-24 25 1,-25 50-1,0-26 1,-25-24 0,0 25-1,75-75 32,0-25-47,-1 1 16,-24 49-1,0 0-15,0 0 16,-25 24-16,0 51 16,-25 24-1,-50 99 1,51-148-16,-1 0 16,25-25-1,-25-25-15,0-100 16</inkml:trace>
  <inkml:trace contextRef="#ctx0" brushRef="#br0" timeOffset="1818.3533">3597 9748 0,'0'0'0,"24"25"16,1 25-1,25 24 1,0-49-1,-50-50 1</inkml:trace>
  <inkml:trace contextRef="#ctx0" brushRef="#br0" timeOffset="2269.5139">3770 9401 0,'0'0'0,"0"50"15,0-1 1,0 1-16,0-1 16,0 1-1,0-25 1,25-50 0,0 0-1,0-24 1,49-1-1,1 50 1,-51 0 0,-24 50-1,-24-1 1,-100 100 0,74-75-1,50-49 1,25-25-1,74-49 1,25 24 0,-50 0 15,-49 0-15,-25-24-1</inkml:trace>
  <inkml:trace contextRef="#ctx0" brushRef="#br0" timeOffset="2464.0028">3944 9451 0,'0'0'0,"0"49"15,25 26 1,49 123 0,-49-99-1,0 75 1,-25-149-1,-25-50 1,0-149 0</inkml:trace>
  <inkml:trace contextRef="#ctx0" brushRef="#br0" timeOffset="2590.5258">3994 9649 0,'0'50'0,"0"-1"16,0 26-1,-25-1-15,0-24 16,25-1-16,-50-49 16</inkml:trace>
  <inkml:trace contextRef="#ctx0" brushRef="#br0" timeOffset="2674.8031">4142 9947 0,'0'0'0,"25"0"16,25-75-1</inkml:trace>
  <inkml:trace contextRef="#ctx0" brushRef="#br0" timeOffset="2898.0803">4366 9525 0,'0'0'0,"24"25"15,-24 0-15,25 24 16,0 1 0,0-75-1</inkml:trace>
  <inkml:trace contextRef="#ctx0" brushRef="#br0" timeOffset="3114.2198">4465 9277 0,'0'0'0,"0"50"0,25 49 16,-1 25-1,26 173 1,-25-173-1,0 25 1,-1-124 0,-73-149-1,49 25-15</inkml:trace>
  <inkml:trace contextRef="#ctx0" brushRef="#br0" timeOffset="3439.3143">4539 9327 0,'0'0'16,"50"0"-16,-25 0 16,24 24-16,26 26 15,-51-25 17,1 0-17,-74 24 1,-75 26-1,24-26 1,100-24 0,50-25-1,99-25 1,-75 0 0,26 1-1,-76 24-15,1-25 16,-25 0-16,0-25 31</inkml:trace>
  <inkml:trace contextRef="#ctx0" brushRef="#br0" timeOffset="3850.5323">4713 9277 0,'0'0'0,"0"50"15,0-1-15,0 26 16,0-1-1,0 0-15,25 1 16,-25-1-16,0 1 16,24-1-1,-24 0-15,0 1 16,0-100 15,0-49-15,0-1-16,25 26 15,25-75 1,24 74 0,1 50-1,-26 50 17,-24 24-17,0 75 1,0-25-1,-25-99 1,-75-50 0,1-50-1</inkml:trace>
  <inkml:trace contextRef="#ctx0" brushRef="#br0" timeOffset="4096.1545">4862 9823 0,'0'0'0,"25"0"16,24 0-16,-24 0 16,0 0-16,0 24 15,-25 26 17,-50 24-17,0-49 1,50 0-1,25-25 1,-25-25 0,50 0-1</inkml:trace>
  <inkml:trace contextRef="#ctx0" brushRef="#br0" timeOffset="4557.6669">5283 9599 0,'50'0'16,"-25"-24"-1,0 24 1,-1 0-1</inkml:trace>
  <inkml:trace contextRef="#ctx0" brushRef="#br0" timeOffset="4699.3183">5358 9798 0,'0'0'0,"25"0"47,24-50-32,-24-24-15,0-25 16</inkml:trace>
  <inkml:trace contextRef="#ctx0" brushRef="#br0" timeOffset="5045.7139">5581 9227 0,'0'0'16,"-25"25"-16,0 25 15,1-1 1,24 1-1,0 24 1,0-49 0,24-25-16,26 0 15,24-49-15,1 24 16,74-50 0,-75 75-1,-49 0 1,-50 75-1,-74 24 1,-50 99 0,75-148-1,24 24 1,75-148 15,24-25-15,26 24-1</inkml:trace>
  <inkml:trace contextRef="#ctx0" brushRef="#br0" timeOffset="5178.4378">5829 9575 0,'0'0'0,"-25"24"16,0 51-1,1-1 1,-51 149 0,75-148-1,0-50 1</inkml:trace>
  <inkml:trace contextRef="#ctx0" brushRef="#br0" timeOffset="5318.7361">5854 9847 0,'50'0'0,"-26"-24"16,26 24-16,49 24 16,-49 1-1,24 0 16,-24-25-15</inkml:trace>
  <inkml:trace contextRef="#ctx0" brushRef="#br0" timeOffset="5498.5656">6449 9426 0,'0'0'0,"-25"0"15,75 0 17</inkml:trace>
  <inkml:trace contextRef="#ctx0" brushRef="#br0" timeOffset="5625.8829">6598 9699 0,'0'0'0,"-25"0"16,50-100 31</inkml:trace>
  <inkml:trace contextRef="#ctx0" brushRef="#br0" timeOffset="6510.254">7243 9054 0,'0'0'0,"0"25"15,0-1 1,0 26 0,50-50-16,98 25 46,-148 24-14,-99 75-17,25-49 1,49-26 0,0 1-1,25-25 1,75-25-1,-26 0 1,26 0 0,-75 25 15,-25-1-31,25 51 16,-50-26-1,25-24 16,25-50-15,0-24 0,0-26-16,0 26 15,0-26-15,50 51 16,-25-1 0,0 50-1,-25 49 1,0 75-1,0 0 1,24-100 0,1-49-16,0 0 15,0 0 1,-25-74-16,0-50 16</inkml:trace>
  <inkml:trace contextRef="#ctx0" brushRef="#br0" timeOffset="7186.3955">7640 9203 0,'0'0'0,"25"0"0,24 0 16,-24 0-1,49 0 1,-24-25-1,-50 50 1,-25-1 0,-24 26-1,24-25-15,-25 0 16,25-1 0,25 1-16,0 25 15,0-25 1,75-25 15,-1 0-15,-49 0-1,-25 49 1,0-24 0,-74 74-1,49-74 1,0 0-1,50-25-15,24 0 16,-24 0 0,0 0-1,25 0-15,-26 0 16,1-25 0,0-25-16,-25 1 15,-25-1 1,-24-49 15,24 74-15,25 50-1,0 124 1,0-100 0,0 1-16,0 0 15,25-1-15,-50-49 16,25-99 15</inkml:trace>
  <inkml:trace contextRef="#ctx0" brushRef="#br0" timeOffset="7353.8071">7417 9252 0,'0'25'31,"24"25"-15,1-1-16,25-24 16,-1 0-16,1-25 15</inkml:trace>
  <inkml:trace contextRef="#ctx0" brushRef="#br0" timeOffset="7574.1598">7541 9624 0,'0'0'0,"24"0"31,1 0-31,0 0 16,0 0 0,-25 25-16,25 25 15,-25-26 1,-25-24 15</inkml:trace>
  <inkml:trace contextRef="#ctx0" brushRef="#br0" timeOffset="7733.925">7565 9847 0,'0'0'15,"-49"0"1,74 0 0,24 0-1,100-24 1,0 24-1,-75 0 1,-49 0-16,25-25 16,-1 25 15</inkml:trace>
  <inkml:trace contextRef="#ctx0" brushRef="#br0" timeOffset="7871.0226">8508 9748 0,'0'0'0,"0"-74"47</inkml:trace>
  <inkml:trace contextRef="#ctx0" brushRef="#br0" timeOffset="11238.6474">3870 11757 0,'0'0'0,"24"-24"0,26 24 16,24 0 0,1 0-16,24 0 15,25 0 1,25 0-16,-25 0 15,25 0-15,-25 0 16,-50-25 0,-74-25 15</inkml:trace>
  <inkml:trace contextRef="#ctx0" brushRef="#br0" timeOffset="11474.1401">4762 11584 0,'0'0'0,"25"0"16,0 0-1,0 25-15,0 49 32,-25-24-17,0-26-15,-25 26 16,0 0-16,0-26 15,-49 51 1,-25-50 0,123-1-1</inkml:trace>
  <inkml:trace contextRef="#ctx0" brushRef="#br0" timeOffset="14897.7618">6300 11162 0,'0'0'0,"50"0"0,0 0 16,24 0-1,0 0-15,-24 0 16,0 0-16,-75 0 31</inkml:trace>
  <inkml:trace contextRef="#ctx0" brushRef="#br0" timeOffset="15218.1174">6350 11162 0,'0'0'16,"-25"0"-16,0 0 31,50 75-15,0-1-16,-25 25 15,0 0 1,0 75-1,0 24 1,0-123 0,0-50-1,25-25 32,24-25-47,1 25 31,24 0-31,-24 0 16,-25-25-16,49 25 16</inkml:trace>
  <inkml:trace contextRef="#ctx0" brushRef="#br0" timeOffset="15986.5342">7045 11906 0,'0'0'16,"24"0"-16,51-49 16,-1-26-16,25 1 15,-24-1 1,-1-24-16,-24 0 15,-25 0-15,-1 0 16,-123 24 15,-50 323 1,149-74-17,75-25 1,-26-75 15,51-24-15,-26-50-1,-49-100 1</inkml:trace>
  <inkml:trace contextRef="#ctx0" brushRef="#br0" timeOffset="16150.8915">7789 11609 0,'0'0'0,"0"49"32,0 1-32,0-1 15,24 51 1,1-76 0,0-73-1</inkml:trace>
  <inkml:trace contextRef="#ctx0" brushRef="#br0" timeOffset="16294.7155">8235 11757 0,'0'0'16,"-25"25"0,25 0-1,0 0-15,-24-25 31</inkml:trace>
  <inkml:trace contextRef="#ctx0" brushRef="#br0" timeOffset="17674.9501">7764 11410 0,'25'0'62</inkml:trace>
  <inkml:trace contextRef="#ctx0" brushRef="#br0" timeOffset="18182.1289">8582 11509 0,'0'75'15,"0"-26"-15,0 1 16,0 24-16,0-24 16,0-25-1,0 0 1,-24-50-1,24-25 1,0-74 0,74 0-1,-24 75 1,24 24 0,-24 25-1,-26 0 1,-24-25-1</inkml:trace>
  <inkml:trace contextRef="#ctx0" brushRef="#br0" timeOffset="18365.3782">9054 11757 0,'0'0'0,"0"50"15,25-25 1,-25 24 0,24 1-1</inkml:trace>
  <inkml:trace contextRef="#ctx0" brushRef="#br0" timeOffset="18502.6569">9029 11460 0,'0'0'0,"0"25"31,-50-25-15</inkml:trace>
  <inkml:trace contextRef="#ctx0" brushRef="#br0" timeOffset="18977.3953">9426 11088 0,'0'0'0,"25"0"0,24 0 16,1 0-16,-1 0 31,51 24-15,-76 1-16,1 0 15,-25 0-15,0 0 16,0 74-1,0-25 1,75 50 0,24 25-1,-50-25 1,-49-25 0,0-74-1,-49 0 1,-50 0-1,24-25 1,26 0-16,-1 0 16</inkml:trace>
  <inkml:trace contextRef="#ctx0" brushRef="#br0" timeOffset="19129.4678">10368 12179 0,'0'0'15</inkml:trace>
  <inkml:trace contextRef="#ctx0" brushRef="#br0" timeOffset="33667.5464">6796 12551 0,'0'0'0,"-49"0"16,-1-25 0,25 25-16,50 0 46,50 0-30,24 0-16,0 0 16,224-24 15,49-51-15,25 26-1,-1 24 1,-197 0-1,198-25 1,-50 50 0,-223 0-1,0 0-15,-25 0 16,0 25-16,-24-25 16,-26 0-1,-24-25 1</inkml:trace>
  <inkml:trace contextRef="#ctx0" brushRef="#br0" timeOffset="38363.0205">6896 14585 0,'0'0'0,"0"25"16,0 25-16,25-26 16,24-24-1,1 25-15,24-25 16,1-49-16,24-26 16,0 1-1,-25-1-15,-24 1 16,0-25-1,-50-199 17,-100 224-1,26 74-15,24 74-1,1 50 1,49 0-1,25 99 1,24 1 0,26-51-1,24-74 1,-74-74 15,-1-25-15,1 0-1,-25-25 1,0-24 0,-25-26-1,25 51-15</inkml:trace>
  <inkml:trace contextRef="#ctx0" brushRef="#br0" timeOffset="38550.3024">7789 14585 0,'0'0'0,"0"25"15,0 0-15,0 49 16,24 1 15,-24-51-15,25-73-1</inkml:trace>
  <inkml:trace contextRef="#ctx0" brushRef="#br0" timeOffset="38712.4633">7739 14188 0,'0'0'0,"0"50"15,25-25 1,0-75 0</inkml:trace>
  <inkml:trace contextRef="#ctx0" brushRef="#br0" timeOffset="40310.5668">8384 14585 0,'0'0'0,"25"0"15,24 0 1,26 0-16,24 0 16,-25-25-1,1 1-15,-50-26 31</inkml:trace>
  <inkml:trace contextRef="#ctx0" brushRef="#br0" timeOffset="40490.3925">8582 14387 0,'0'0'0,"0"25"16,0 24-16,0 1 15,0 24 1,25 50 0,-25-74-16,0-25 15,25-50 1</inkml:trace>
  <inkml:trace contextRef="#ctx0" brushRef="#br0" timeOffset="41150.749">9153 14412 0,'0'0'0,"50"0"16,-1 0-1,26-25-15,-26 25 16,1 0-16,-1 0 16,-49-25-1</inkml:trace>
  <inkml:trace contextRef="#ctx0" brushRef="#br0" timeOffset="41328.0964">9178 14684 0,'0'0'16,"74"0"-1,1 0 1,-1 0-16,0-24 31,26-1-31</inkml:trace>
  <inkml:trace contextRef="#ctx0" brushRef="#br0" timeOffset="41631.2242">9996 14213 0,'0'0'0,"0"25"15,0 24 1,25 1-16,0 124 16,0-75 15,-25-25-31,25 26 0,-25-26 15,0-24 1,0-26 0,0-48-1,-25-76 1,50 76 0</inkml:trace>
  <inkml:trace contextRef="#ctx0" brushRef="#br0" timeOffset="42362.5537">5829 14188 0,'0'0'16,"25"25"0,-25 0-16,-25 24 15,-25 1 1,1 25-16,24-26 15,0 26-15,25-26 16,0 1 0,25-25-16,198 74 31,-148-74-15,24 74-1,-74-25 1,-124 25-1,-50-24 17,0-50-17,124-125 1</inkml:trace>
  <inkml:trace contextRef="#ctx0" brushRef="#br0" timeOffset="42538.4113">6251 14312 0,'0'0'0,"25"0"15,24 0 1,26 0-16,-26 0 16,26 0-16,-1 0 15,-74-25 1</inkml:trace>
  <inkml:trace contextRef="#ctx0" brushRef="#br0" timeOffset="42774.9188">6474 14337 0,'0'0'0,"-25"25"16,25 49-1,0 26 1,-49 172-1,49-48 1,24-100 0,76-75-1,-26-49 1,100-99 0,-75-50-1</inkml:trace>
  <inkml:trace contextRef="#ctx0" brushRef="#br0" timeOffset="43274.25">7913 14139 0,'0'0'0,"24"-25"16,26 0-16,0 25 15,-1 0 1,26 0-16,-50 0 15,-1 25-15,-24 0 16,0 24-16,0 1 16,0-1-1,-24 1 1,73 149 15,50-1 0,-49-74-15,-50 0 0,-25-74-1,0-26-15,1-24 16,-1 0-16,-50 0 16,-24-74-1</inkml:trace>
  <inkml:trace contextRef="#ctx0" brushRef="#br0" timeOffset="44507.1991">14635 14089 0,'0'0'0,"-50"0"0,-24 0 16,-1 0-1,26 0-15,24 99 47,75-49-47,173 99 32,-149-124-32,-24 49 15,-50 25 1,-25-24-1,-74 24 1,0-74 0,24-50-1,26-25 1,24 25 0</inkml:trace>
  <inkml:trace contextRef="#ctx0" brushRef="#br0" timeOffset="44954.0025">15032 13891 0,'0'0'0,"24"0"31,26 24-31,49-24 16,0 0-16,1-24 15,-26-1-15,-24 25 32</inkml:trace>
  <inkml:trace contextRef="#ctx0" brushRef="#br0" timeOffset="45190.344">15081 13891 0,'0'0'0,"-49"99"16,24 0-1,25 0-15,0 50 16,0 99 0,49-74 15,100-75-15,-74-99-1,98-50 1,-49-98-1,-99 24 1</inkml:trace>
  <inkml:trace contextRef="#ctx0" brushRef="#br0" timeOffset="45456.513">15776 14064 0,'0'0'0,"0"75"15,25-1 1,-1 125-1,-24-1 1,0-99 0,0-148 15,0-51-15,0 1-1,25-75 1,0 125-1,49-26 1,-49 26 0</inkml:trace>
  <inkml:trace contextRef="#ctx0" brushRef="#br0" timeOffset="45615.4181">16346 14486 0,'0'0'0,"0"50"0,0-1 16,0-24-16,0 25 16,0-125 15</inkml:trace>
  <inkml:trace contextRef="#ctx0" brushRef="#br0" timeOffset="45756.3937">16297 13965 0,'0'0'0,"24"0"16,1 0-1,0 25 1,25-25 0</inkml:trace>
  <inkml:trace contextRef="#ctx0" brushRef="#br0" timeOffset="46255.1191">16743 14436 0,'0'0'0,"50"0"16,24 0-16,125-24 31,-1-26 0</inkml:trace>
  <inkml:trace contextRef="#ctx0" brushRef="#br0" timeOffset="46388.4078">16991 14213 0,'0'25'0,"0"-50"0,-25 174 16,25-50-1,25-24-15,-25-26 16,50-49 0</inkml:trace>
  <inkml:trace contextRef="#ctx0" brushRef="#br0" timeOffset="46570.9664">17537 14188 0,'0'0'0,"0"25"0,0 25 15,-25 99 1,25-25-1</inkml:trace>
  <inkml:trace contextRef="#ctx0" brushRef="#br0" timeOffset="46954.67">17735 13791 0,'0'0'0,"50"0"16,24 0-16,1 0 15,24 0 1,25 25 0,-74 50-1,-50 49 1,24-50-1,1 25-15,0-24 16,0 24 0,0 0-16,-1 75 15,-24-125 1,-24 26 15,-26-75-15,-24-50-1,24 1 1,25-150-16</inkml:trace>
  <inkml:trace contextRef="#ctx0" brushRef="#br0" timeOffset="47304.5038">18951 14238 0,'0'0'0,"0"25"32,25-25-32,49 0 15,25 0 1,-74-25-1</inkml:trace>
  <inkml:trace contextRef="#ctx0" brushRef="#br0" timeOffset="47671.1058">19844 14039 0,'74'0'16,"-24"0"-16,24 0 31,75 0-15,-75-74-1</inkml:trace>
  <inkml:trace contextRef="#ctx0" brushRef="#br0" timeOffset="47849.6661">19794 14337 0,'25'0'0,"49"0"15,26 25 1,24-25-16,0 0 16,0-174-1</inkml:trace>
  <inkml:trace contextRef="#ctx0" brushRef="#br0" timeOffset="48269.731">21084 13717 0,'0'0'0,"0"25"16,0 24-1,25 51 1,0-1-1,24 149 1,-24-74 0,-25-50-1,0-100 1,-25-24 0,25-124-1</inkml:trace>
  <inkml:trace contextRef="#ctx0" brushRef="#br0" timeOffset="48819.386">18876 14312 0,'0'0'0,"50"0"31,0-25-31,49 25 15,149-24 17,-174 24-17,-49 0 1,-75 24 0,-98-24-1,-1 0 1,74 0-1,51 50 1</inkml:trace>
  <inkml:trace contextRef="#ctx0" brushRef="#br0" timeOffset="53748.218">8706 13767 0,'0'0'0,"0"-25"16,-24 25 0,-1 49-1,0 51 1,-49-1-16,-1 25 15,26 0-15,24-50 16,0-74 0,25-25-1</inkml:trace>
  <inkml:trace contextRef="#ctx0" brushRef="#br0" timeOffset="53867.7125">8607 13866 0,'0'0'16,"50"0"-1,-1 0-15,1 49 16,0 1 0,49 124-1,-50-100 1</inkml:trace>
  <inkml:trace contextRef="#ctx0" brushRef="#br0" timeOffset="54701.5048">19348 13717 0,'0'0'16,"0"-25"-16,-25 25 0,0 0 16,-25 25-1,26 25-15,-26 24 16,25 25-1,-24-24-15,24-75 16</inkml:trace>
  <inkml:trace contextRef="#ctx0" brushRef="#br0" timeOffset="54880.3052">19298 13643 0,'0'0'0,"25"24"0,24 51 16,-24 24 0,25-25-1,-50 1 1,25 24-16</inkml:trace>
  <inkml:trace contextRef="#ctx0" brushRef="#br0" timeOffset="58443.6707">5804 15652 0,'0'0'0,"50"0"15,49 0-15,0 0 16,50 0-16,50 0 31,966-75 0,-842 51-15,49-26-16,-25 25 16,298-24-1,-223 49 1,-348 0-1,-99 0 1</inkml:trace>
  <inkml:trace contextRef="#ctx0" brushRef="#br0" timeOffset="59275.3264">15156 14908 0,'0'0'0,"74"0"16,75 0-16,74 0 15,25 0 1,99 0-16,50 0 15,99-25-15,50 0 16,74-49 0,25 49-16,-50-25 15,-49 50-15,570 0 32,-942 25-17</inkml:trace>
  <inkml:trace contextRef="#ctx0" brushRef="#br0" timeOffset="63471.8975">9451 15577 0,'0'0'0,"-25"0"15,74-24 1,26 24 0,49 0-1,25-25-15,-1 25 16,150 0 15,-298-25 0,-149 25-15,50 0 15,0 0-31,24 0 16,26 0-16,98 0 15,51-25 1,-76-24 15</inkml:trace>
  <inkml:trace contextRef="#ctx0" brushRef="#br0" timeOffset="83123.7776">14337 4663 0,'0'0'0,"-25"0"16,0 0-16,1 0 31,-1 25-31,0 25 15,0-1-15,25 26 16,0-1-16,25-24 16,0-25-1,24-25-15,26 0 16,99-224 15,-174 75-15,-50 125-1,-24-1-15,-26 25 16,26 0-16,-1 0 16,-24 49-1,149-49 17</inkml:trace>
  <inkml:trace contextRef="#ctx0" brushRef="#br0" timeOffset="83787.1278">20290 4514 0,'0'0'0,"-49"0"0,-1 0 16,0 25 0,1 25-16,24 24 15,25 1 1,25-26-16,49-24 15,1-25 1,148-124 15,-322-50 1,-50 150-17,25 24 1</inkml:trace>
  <inkml:trace contextRef="#ctx0" brushRef="#br0" timeOffset="84967.3999">17214 1042 0,'0'0'0,"-49"0"0,-1 25 15,1 24-15,24 26 16,25-1-16,0 0 15,49-49 1,51 0-16,24-25 16,-25-25-1,0-49-15,-49-1 16,-25 1-16,-150-100 31,-247 249 0,323-26 1,98 51-32</inkml:trace>
  <inkml:trace contextRef="#ctx0" brushRef="#br0" timeOffset="87998.0165">14287 4837 0,'0'0'0,"-24"0"0,-1 0 16,25-25 0,0 0-1,0-24-15,0 24 16,0 0-1,25-25-15,-1 26 16,1-1-16,124 0 47,-50 248-16,-99-123-15,-74 48-1,0-48 1,-26-76 0,1-123-1,49 25 1,26-50 0,24 0-1,49 74 1,1 0-16,74-24 15,-74 49 1,-1 25 0,1 0-16,-25 75 15,-1-26 17,-24 50-17,0-24-15,0-50 16,0 24-16,0 1 15,-74-25 1,24 0 0,-74-50-1,75-25-15,-1 1 16,25-1-16,0-25 16,50-49-1,0 75 1,74-26-1,25 75 1,-74 25 0,0 74-1,-50-24 1</inkml:trace>
  <inkml:trace contextRef="#ctx0" brushRef="#br0" timeOffset="90047.8416">14287 5011 0,'0'0'0,"-24"0"16,-1 0-1,0 0-15,0 0 16,0-25 15,25-25-15,0-124-1,50-24 1,-25 148 0,49-24-1,26 74 1,24 25-1,0 99 1,-75-25 0,-24 124-1,-99-49 1,-75-50 15,0-74-15,74-75-1,-24-124 1,74-74 0,25 148-1,75-24 1,74 49 0,-25 50-1,-50 75 1,-74-1-1,-25 26 1,-74-26 0,0-74-1,0-124 1,74 25 0,25-100 15,49 100-16,1 99 1,0 0-16,24 0 16,50 124-1,-74-74-15,-1 24 16,-24 50 0,-25-49-1,-99-1 1,0-49-16,0-25 15,-1 0-15,26-50 16,-25-99 0,99 75-1,99-50 1,50 74 0,-75 50 15,1 0-31,-1 25 15</inkml:trace>
  <inkml:trace contextRef="#ctx0" brushRef="#br0" timeOffset="90729.4421">13791 5556 0,'0'0'0,"0"50"31,25 24-31,-25-24 16,25 24-1,0-24-15,24 0 16,1-50-1,99-149 17,-100-124-1,-49 248-15,-24 25-16,-26 124 15,50-74 1,0 49-16,0-25 15,99 50 1,-24-99 0,24-74-1</inkml:trace>
  <inkml:trace contextRef="#ctx0" brushRef="#br0" timeOffset="91614.7615">20836 5432 0,'0'0'16,"0"-25"-16,25 50 31,0 25-15,-1 24-16,-24 1 16,25-26-16,-25 26 15,0-26 1,0 1 15,422-546 0,-422 347-15</inkml:trace>
  <inkml:trace contextRef="#ctx0" brushRef="#br0" timeOffset="93059.604">13419 3894 0,'0'0'0,"25"0"15,50 25 1,-1-25-16,25 0 16,25 0-16,0 0 15,-49 0 1,-1 0-16,-24 0 16,-50-25-1,-50 1 1,-24 24-1</inkml:trace>
  <inkml:trace contextRef="#ctx0" brushRef="#br0" timeOffset="93239.0392">13767 3770 0,'0'0'15,"-25"-24"1,0 24-16,25 24 16,0 26-1,0 49 1,0 75-1,0-75 1,0-25-16,25-24 16,0-25-16,-25 0 15,0-50 1</inkml:trace>
  <inkml:trace contextRef="#ctx0" brushRef="#br0" timeOffset="93475.8507">14263 3696 0,'0'0'0,"-25"25"16,25 0 0,0 99-1,0 24 1,0 26-1,25-124 1,-25 24 0,0-49-1</inkml:trace>
  <inkml:trace contextRef="#ctx0" brushRef="#br0" timeOffset="94641.1559">19918 4093 0,'50'0'16,"49"0"-16,0 0 15,75 0 1,-50-25-16,0 25 16,-50-25-16,-49 25 31,-99 0 0</inkml:trace>
  <inkml:trace contextRef="#ctx0" brushRef="#br0" timeOffset="94841.4341">20315 3870 0,'-25'0'15,"50"0"-15,-75 0 16,26 49 0,24 26-16,0 24 15,0 99 1,24-49-1,1-149 1,25 0 0</inkml:trace>
  <inkml:trace contextRef="#ctx0" brushRef="#br0" timeOffset="95077.837">20861 3746 0,'0'0'0,"-25"24"16,0 76-16,25-1 16,0 149-1,25-124 1,25-25 0,24-99-1,0-99 1,1-25-16,49-174 15,-149 174 17</inkml:trace>
  <inkml:trace contextRef="#ctx0" brushRef="#br0" timeOffset="96506.2799">20960 3646 0,'0'0'0,"0"-25"15,0 1-15,0 48 31,-25 76-15,25 49-16,-25-1 16,-24 26-16,24-25 15,0-25 1,25 25 15,25-149-15,74-199-1,-49 26-15,-1-51 16,-24 26-16,0 49 16,-25 25-1,-25 174 17,0 74-32,1 25 15,-26 123 1,50-123-1,0-124 1,25-75 0,74-247-1,-74 173 17,-25 49-32,-25 51 15,0 48-15,-24 51 16,-1 24-1,-24 149 1,24-174 0,50 1-16,0-26 15,0-24-15,25-25 16,0-99 0</inkml:trace>
  <inkml:trace contextRef="#ctx0" brushRef="#br0" timeOffset="97367.744">16619 819 0,'0'0'0,"50"0"0,-25 0 15,49 0 1,-24 0-16,24 0 16,25-25-16,-24 0 15,-75-25 1</inkml:trace>
  <inkml:trace contextRef="#ctx0" brushRef="#br0" timeOffset="97588.2726">17512 571 0,'0'24'15,"0"51"1,0-1-16,0 25 15,0 1-15,-25-26 16,25 25 0</inkml:trace>
  <inkml:trace contextRef="#ctx0" brushRef="#br0" timeOffset="98687.2156">17611 273 0,'0'0'0,"-24"0"0,-1 25 31,25-1-31,0 1 16,0 0-1,25-25 1,-1-25 0,-24-24-1,25-26 16,-99 50 1,49 125-1,50-76 0,24-24-15,1-49-1,-50-1 1,-25-24 0,0 74-16,1 0 15,-26 0-15,25 25 16,0-1-16,0 26 16,25-25-1,0 0-15,50-1 16,-25-24-1,25-24-15,-1-26 16,-49 25 0,-25 25-1,1 0 1,-1 0 0,0 25-16,25 0 15,0 0-15,25-25 16,49 24-1</inkml:trace>
  <inkml:trace contextRef="#ctx0" brushRef="#br0" timeOffset="99054.2039">18430 322 0,'0'0'0,"49"0"15,1 0 1,25 0-16,-1 0 16,75-24 15,-75 24-31</inkml:trace>
  <inkml:trace contextRef="#ctx0" brushRef="#br0" timeOffset="99287.3823">19124 248 0,'0'0'0,"-24"0"0,24 25 31,-25 49-15,0 50-1,0 50 1,0-25 0,1-50-1,24-149 1</inkml:trace>
  <inkml:trace contextRef="#ctx0" brushRef="#br0" timeOffset="105230.8062">14808 15751 0,'0'0'0,"-248"-25"0,25-49 15,49-1 1,-24-24-16,24-50 16,1 0-16,24-24 15,25-50-15,50-1 16,74 1-1,74-25-15,50-25 16,819-421 15,74 297-15,-447 223 0,50 25-16,25 75 15,0 0-15,0 24 16,645 50-1,-670 50 1,422 198 0,-596-100-1,-99 51-15,-49-1 16,-75 1 0,-49 297-1,-174-248 1,-347 248-1,-199-50 1,-248-98 0,-198-75-1,422-149 1,-621 0 0,-74-75-1,620-49 1,25 0-16,25-25 15,49-24-15,50-1 16,74-24 0,124-25-16,75-25 15</inkml:trace>
  <inkml:trace contextRef="#ctx0" brushRef="#br0" timeOffset="108311.4582">14784 4490 0,'0'0'0,"-25"0"0,0 24 0,-49 51 15,-26 24 1,-24 25-16,-25 99 16,-24-24-1,-26 49-15,1 25 16,-25-25 0,0 0-16,-125 372 46,596-471-14,174-124-17,148-100 1,51 50 0,-349 25-1,-24 50-15,-49-25 16,-75 0-16,-50-1 15,-49-24 1,-99-124 0,-199-223-1,-50-248 1,150-125 0,148 224-1,0 347 16,25 100-31</inkml:trace>
  <inkml:trace contextRef="#ctx0" brushRef="#br0" timeOffset="109226.7511">15974 2853 0,'0'0'0,"-74"0"0,-25 74 15,-50 50 1,-74 25-16,-1 49 16,-520 373 15,174-174 0,594-397-15,76 0-1,24 24-15,74-24 16,50 0 0,0 0-16,323 25 15,-298 0 1,148 49 15,-123 50-15,-149-49-1,-100-50 1,-49-50 0,25-99-16,-25-99 15,0-50-15,0-50 16,0 26-1,-25 24-15,1 74 16,-51 75-16,-24 25 16,0 99-1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80BB8-DA9B-4A83-94BC-B8C9BA4C733B}" type="datetimeFigureOut">
              <a:rPr lang="zh-CN" altLang="en-US" smtClean="0"/>
              <a:t>2024/8/11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5DB5-B2FF-47F7-B0DE-26897261E5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1088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80BB8-DA9B-4A83-94BC-B8C9BA4C733B}" type="datetimeFigureOut">
              <a:rPr lang="zh-CN" altLang="en-US" smtClean="0"/>
              <a:t>2024/8/11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5DB5-B2FF-47F7-B0DE-26897261E5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5228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80BB8-DA9B-4A83-94BC-B8C9BA4C733B}" type="datetimeFigureOut">
              <a:rPr lang="zh-CN" altLang="en-US" smtClean="0"/>
              <a:t>2024/8/11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5DB5-B2FF-47F7-B0DE-26897261E52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161666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80BB8-DA9B-4A83-94BC-B8C9BA4C733B}" type="datetimeFigureOut">
              <a:rPr lang="zh-CN" altLang="en-US" smtClean="0"/>
              <a:t>2024/8/11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5DB5-B2FF-47F7-B0DE-26897261E5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22475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80BB8-DA9B-4A83-94BC-B8C9BA4C733B}" type="datetimeFigureOut">
              <a:rPr lang="zh-CN" altLang="en-US" smtClean="0"/>
              <a:t>2024/8/11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5DB5-B2FF-47F7-B0DE-26897261E52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960146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80BB8-DA9B-4A83-94BC-B8C9BA4C733B}" type="datetimeFigureOut">
              <a:rPr lang="zh-CN" altLang="en-US" smtClean="0"/>
              <a:t>2024/8/11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5DB5-B2FF-47F7-B0DE-26897261E5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59431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80BB8-DA9B-4A83-94BC-B8C9BA4C733B}" type="datetimeFigureOut">
              <a:rPr lang="zh-CN" altLang="en-US" smtClean="0"/>
              <a:t>2024/8/11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5DB5-B2FF-47F7-B0DE-26897261E5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68334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80BB8-DA9B-4A83-94BC-B8C9BA4C733B}" type="datetimeFigureOut">
              <a:rPr lang="zh-CN" altLang="en-US" smtClean="0"/>
              <a:t>2024/8/11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5DB5-B2FF-47F7-B0DE-26897261E5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0679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80BB8-DA9B-4A83-94BC-B8C9BA4C733B}" type="datetimeFigureOut">
              <a:rPr lang="zh-CN" altLang="en-US" smtClean="0"/>
              <a:t>2024/8/11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5DB5-B2FF-47F7-B0DE-26897261E5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027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80BB8-DA9B-4A83-94BC-B8C9BA4C733B}" type="datetimeFigureOut">
              <a:rPr lang="zh-CN" altLang="en-US" smtClean="0"/>
              <a:t>2024/8/11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5DB5-B2FF-47F7-B0DE-26897261E5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6900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80BB8-DA9B-4A83-94BC-B8C9BA4C733B}" type="datetimeFigureOut">
              <a:rPr lang="zh-CN" altLang="en-US" smtClean="0"/>
              <a:t>2024/8/11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5DB5-B2FF-47F7-B0DE-26897261E5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1682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80BB8-DA9B-4A83-94BC-B8C9BA4C733B}" type="datetimeFigureOut">
              <a:rPr lang="zh-CN" altLang="en-US" smtClean="0"/>
              <a:t>2024/8/11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5DB5-B2FF-47F7-B0DE-26897261E5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0818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80BB8-DA9B-4A83-94BC-B8C9BA4C733B}" type="datetimeFigureOut">
              <a:rPr lang="zh-CN" altLang="en-US" smtClean="0"/>
              <a:t>2024/8/11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5DB5-B2FF-47F7-B0DE-26897261E5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6308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80BB8-DA9B-4A83-94BC-B8C9BA4C733B}" type="datetimeFigureOut">
              <a:rPr lang="zh-CN" altLang="en-US" smtClean="0"/>
              <a:t>2024/8/11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5DB5-B2FF-47F7-B0DE-26897261E5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2992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80BB8-DA9B-4A83-94BC-B8C9BA4C733B}" type="datetimeFigureOut">
              <a:rPr lang="zh-CN" altLang="en-US" smtClean="0"/>
              <a:t>2024/8/11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5DB5-B2FF-47F7-B0DE-26897261E5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875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80BB8-DA9B-4A83-94BC-B8C9BA4C733B}" type="datetimeFigureOut">
              <a:rPr lang="zh-CN" altLang="en-US" smtClean="0"/>
              <a:t>2024/8/11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95DB5-B2FF-47F7-B0DE-26897261E5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0643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580BB8-DA9B-4A83-94BC-B8C9BA4C733B}" type="datetimeFigureOut">
              <a:rPr lang="zh-CN" altLang="en-US" smtClean="0"/>
              <a:t>2024/8/11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4A95DB5-B2FF-47F7-B0DE-26897261E5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0444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BBC81F-AF5C-4531-B268-2519AA2438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图论刷题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A483F23-C716-4325-870D-70EF00A272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D0zingbear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4003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C1E100-ACBA-48A3-B5FB-003FDF913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Problem 1 Arithmetic Operations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E78D95C-58AC-4980-AEEE-D8EA9AB5CA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给定一个整数数组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,⋯,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𝑛</m:t>
                        </m:r>
                      </m:sub>
                    </m:sSub>
                  </m:oMath>
                </a14:m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你可以进行以下操作任意次数：</a:t>
                </a:r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lvl="1"/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选择任意位置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𝑖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 并将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​ 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设置为任意整数（正数、负数或 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0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）。</a:t>
                </a:r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使数组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 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变为等差数列所需的最少操作次数是多少？</a:t>
                </a:r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5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5</m:t>
                        </m:r>
                      </m:sup>
                    </m:sSup>
                  </m:oMath>
                </a14:m>
                <a:endParaRPr lang="zh-CN" altLang="en-US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E78D95C-58AC-4980-AEEE-D8EA9AB5CA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10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124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9E1B21-5A73-47DF-A755-1AB733C92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Problem 1 Solution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B5CC03E-4151-47E2-8155-8A00FDC22D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将数组的每个元素看作平面上的一个点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。那么所有不受操作影响的元素都在平面上的一条直线上。我们尝试找到一条线，使其上的点数最多。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B5CC03E-4151-47E2-8155-8A00FDC22D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10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4376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9E1B21-5A73-47DF-A755-1AB733C92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Problem 1 Solution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B5CC03E-4151-47E2-8155-8A00FDC22D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令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𝑑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 为我们最终序列中的公差。首先，不失一般性的假设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𝑑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≥0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 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.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如果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𝑑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 事先已固定，我们可以通过将元素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𝑖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 放入桶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𝑑𝑖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中 答案就是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𝑛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 减去最大桶的大小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.</a:t>
                </a:r>
              </a:p>
              <a:p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对于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≤√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𝑚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，我们可以直接暴力</a:t>
                </a:r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对于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≥√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𝑚</m:t>
                    </m:r>
                  </m:oMath>
                </a14:m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​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，我们注意到如果两个位置距离大于根号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​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，则至少有一个必须进行修改，换句话说，如果我们考虑不编辑的元素集合，该集合中每对元素之间的距离至多为根号。</a:t>
                </a:r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因此，我们可以在位置之间构建一个图，边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𝑗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的标签为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𝑗</m:t>
                            </m:r>
                          </m:sub>
                        </m:sSub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𝑗</m:t>
                        </m:r>
                      </m:den>
                    </m:f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，这个图最多有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𝑚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条边。然后我们只需要找到图中所有边标签相同的最长路径。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B5CC03E-4151-47E2-8155-8A00FDC22D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1099" r="-4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9875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C4A4E2-E0D5-43E9-B03B-39B2C9A33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Problem 2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375FCEB-C0DB-496F-98C8-6F835A1FB62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胡桃是一个小恶作剧高手，她用这个图问题试图吓唬你！你有一个包含 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n 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个节点和 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m 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条边的连通无向图。你还需要处理 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q 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个查询。每个查询由两个节点 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a 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和 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b 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组成。</a:t>
                </a:r>
              </a:p>
              <a:p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最初，图中的所有边的权重都是 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0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。对于每个查询，你必须选择一条从 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a 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开始并以 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b 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结束的简单路径。然后你需要将该路径上每条边的权重加 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1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。确定在处理完所有 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q 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个查询后，是否有可能使该图中的所有边的权重都是偶数。如果可以，输出每个查询的路径选择。</a:t>
                </a:r>
              </a:p>
              <a:p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如果不可能，请你求出最少额外查询数以使其成为可能。</a:t>
                </a:r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𝑞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≤ 300000</m:t>
                    </m:r>
                  </m:oMath>
                </a14:m>
                <a:endParaRPr lang="zh-CN" altLang="en-US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375FCEB-C0DB-496F-98C8-6F835A1FB6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7" t="-3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1197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80D4EE-310F-4605-B5C7-BFE0465FF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Solution 2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4E5F583-43C1-4079-B494-B61A544810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 为节点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𝑣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 在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𝑞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 个查询中出现的次数。如果存在任何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 是奇数，那么不存在一种路径分配能使所有边的权重都为偶数。</a:t>
                </a:r>
              </a:p>
              <a:p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同时我们发现这其实是一个充分必要条件。换句话说，如果所有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都是偶数，那么将存在一种路径分配能使所有边的权重都为偶数。</a:t>
                </a:r>
              </a:p>
              <a:p>
                <a:endParaRPr lang="zh-CN" altLang="en-US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4E5F583-43C1-4079-B494-B61A544810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1099" r="-6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9926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79D3C3-AC91-4F36-9997-EFCF42962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Solution 2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2ED82A3-7834-4D64-8361-609EF1A80B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考虑构造，假设所有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 都是偶数。选择图的任意生成树，并将每个查询分配为生成树中从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𝑎</m:t>
                    </m:r>
                  </m:oMath>
                </a14:m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 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𝑏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 的路径。</a:t>
                </a:r>
                <a:endParaRPr lang="en-US" altLang="zh-CN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证明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? </a:t>
                </a:r>
                <a:endParaRPr lang="zh-CN" altLang="en-US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2ED82A3-7834-4D64-8361-609EF1A80B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10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墨迹 3"/>
              <p14:cNvContentPartPr/>
              <p14:nvPr/>
            </p14:nvContentPartPr>
            <p14:xfrm>
              <a:off x="884160" y="53640"/>
              <a:ext cx="7394040" cy="5652720"/>
            </p14:xfrm>
          </p:contentPart>
        </mc:Choice>
        <mc:Fallback>
          <p:pic>
            <p:nvPicPr>
              <p:cNvPr id="4" name="墨迹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74800" y="44280"/>
                <a:ext cx="7412760" cy="5671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58830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DFE40F-E955-4E84-AE68-A237CAA64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References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5EA5F0-8D57-4CA3-B357-04FC83EADE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Problem 1 CF 1654E</a:t>
            </a:r>
          </a:p>
          <a:p>
            <a:r>
              <a:rPr lang="en-US" altLang="zh-CN" dirty="0"/>
              <a:t>Problem 2 CF 1586E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3983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240</TotalTime>
  <Words>251</Words>
  <Application>Microsoft Office PowerPoint</Application>
  <PresentationFormat>宽屏</PresentationFormat>
  <Paragraphs>30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方正姚体</vt:lpstr>
      <vt:lpstr>华文新魏</vt:lpstr>
      <vt:lpstr>宋体</vt:lpstr>
      <vt:lpstr>Arial</vt:lpstr>
      <vt:lpstr>Cambria Math</vt:lpstr>
      <vt:lpstr>Trebuchet MS</vt:lpstr>
      <vt:lpstr>Wingdings 3</vt:lpstr>
      <vt:lpstr>平面</vt:lpstr>
      <vt:lpstr>图论刷题3</vt:lpstr>
      <vt:lpstr>Problem 1 Arithmetic Operations</vt:lpstr>
      <vt:lpstr>Problem 1 Solution</vt:lpstr>
      <vt:lpstr>Problem 1 Solution</vt:lpstr>
      <vt:lpstr>Problem 2</vt:lpstr>
      <vt:lpstr>Solution 2</vt:lpstr>
      <vt:lpstr>Solution 2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图论刷题2</dc:title>
  <dc:creator>Bear Doz</dc:creator>
  <cp:lastModifiedBy>User</cp:lastModifiedBy>
  <cp:revision>17</cp:revision>
  <dcterms:created xsi:type="dcterms:W3CDTF">2024-08-08T22:15:05Z</dcterms:created>
  <dcterms:modified xsi:type="dcterms:W3CDTF">2024-08-11T08:55:36Z</dcterms:modified>
</cp:coreProperties>
</file>