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350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76" r:id="rId16"/>
    <p:sldId id="279" r:id="rId17"/>
    <p:sldId id="280" r:id="rId18"/>
    <p:sldId id="281" r:id="rId19"/>
    <p:sldId id="283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7" r:id="rId34"/>
    <p:sldId id="296" r:id="rId35"/>
    <p:sldId id="298" r:id="rId36"/>
    <p:sldId id="299" r:id="rId37"/>
    <p:sldId id="300" r:id="rId38"/>
    <p:sldId id="301" r:id="rId39"/>
    <p:sldId id="310" r:id="rId40"/>
    <p:sldId id="311" r:id="rId41"/>
    <p:sldId id="312" r:id="rId42"/>
    <p:sldId id="316" r:id="rId43"/>
    <p:sldId id="313" r:id="rId44"/>
    <p:sldId id="314" r:id="rId45"/>
    <p:sldId id="315" r:id="rId46"/>
    <p:sldId id="317" r:id="rId47"/>
    <p:sldId id="318" r:id="rId48"/>
    <p:sldId id="319" r:id="rId49"/>
    <p:sldId id="320" r:id="rId50"/>
    <p:sldId id="349" r:id="rId51"/>
    <p:sldId id="321" r:id="rId52"/>
    <p:sldId id="322" r:id="rId53"/>
    <p:sldId id="323" r:id="rId54"/>
    <p:sldId id="348" r:id="rId55"/>
    <p:sldId id="360" r:id="rId56"/>
    <p:sldId id="361" r:id="rId57"/>
    <p:sldId id="362" r:id="rId58"/>
    <p:sldId id="364" r:id="rId59"/>
    <p:sldId id="363" r:id="rId60"/>
    <p:sldId id="365" r:id="rId61"/>
    <p:sldId id="267" r:id="rId62"/>
    <p:sldId id="366" r:id="rId63"/>
    <p:sldId id="370" r:id="rId64"/>
    <p:sldId id="367" r:id="rId65"/>
    <p:sldId id="368" r:id="rId66"/>
    <p:sldId id="369" r:id="rId67"/>
    <p:sldId id="355" r:id="rId68"/>
    <p:sldId id="372" r:id="rId69"/>
    <p:sldId id="356" r:id="rId70"/>
    <p:sldId id="373" r:id="rId71"/>
    <p:sldId id="357" r:id="rId72"/>
    <p:sldId id="374" r:id="rId73"/>
    <p:sldId id="371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08:27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15776 2580 0,'0'0'0,"25"0"47,-25 24-32,0 26-15,0 49 16,0 1-1,-25 48-15,25-24 16,99 224 15,99-423 1,-98-148-1,-26-50-16,-74 75 1,0 123 0,0 50-1,-50 75 1,50 149 0,0 49-1,25-149 1,25 99-1,24-74 1,-24-124 0,-25 0-16,-25-74 15,49 49 1</inkml:trace>
  <inkml:trace contextRef="#ctx0" brushRef="#br0" timeOffset="385.1249">16545 3398 0,'0'0'15,"-50"25"-15,50 0 16,0 0 0,99-50-1,75-149 1,-25 25-1,-124 75 1,-50 74 0,-124 0-1,0 124 1,100-50 0,-1 100-1,50-100 1,25 1-16,24-26 15,26 1 1,98-25 0,-123-25-1,0-25 1,-1 25-16</inkml:trace>
  <inkml:trace contextRef="#ctx0" brushRef="#br0" timeOffset="494.4301">17165 3621 0,'0'0'0,"25"0"16,-75 0 15</inkml:trace>
  <inkml:trace contextRef="#ctx0" brushRef="#br0" timeOffset="1816.3805">15999 4440 0,'0'0'0,"50"25"16,24 49-16,0 25 15,26 1 1,-1 49-16,0-75 16,0 25-16,-24-24 15,-26-26 1,-24-24-16,0 0 16,-25-50-1,-99-149 1,49-123 15</inkml:trace>
  <inkml:trace contextRef="#ctx0" brushRef="#br0" timeOffset="2020.6944">16570 4341 0,'0'0'0,"-25"0"15,0 74 1,-25 25-16,1 1 15,-1 48-15,25-23 16,-49 123 0,49-199-1,25 1-15,0-25 16,25-25-16,-50-25 31</inkml:trace>
  <inkml:trace contextRef="#ctx0" brushRef="#br0" timeOffset="2348.3904">16867 5234 0,'0'0'0,"50"0"0,-1 0 16,26-50-1,49-99 1,-50-24-1,-74 73 1,-49 51 0,-100 98-1,50 100 1,74 0 0,25-74-1,74 49 1,50-75-1,-74-49 17,-1-99-32</inkml:trace>
  <inkml:trace contextRef="#ctx0" brushRef="#br0" timeOffset="2481.4591">17661 5110 0,'0'0'16,"0"25"-16,-25-25 16</inkml:trace>
  <inkml:trace contextRef="#ctx0" brushRef="#br0" timeOffset="4388.5249">14957 11137 0,'0'0'0,"0"-25"15,50 25 1,24 25 0,1 99-16,49 25 15,-50 0 1,25 25-16,1-1 16,-26-49-1,50 0 16,-99-124-31,-75-421 32,25 272-32,1 0 15,-1 0 1,0 0 0,25 124-1,-25 150 1,-24 172-1,-1-98 1,-74 173 0,124-174 15,25-272-15</inkml:trace>
  <inkml:trace contextRef="#ctx0" brushRef="#br0" timeOffset="4682.1439">16049 11906 0,'0'0'0,"49"50"16,1-50-16,-1 0 16,100-99-1,-124 24 1,0-74-1,-149 125 1,25 24 0,24 49-1,-24 174 1,99-99-16,25-24 16,49-1-1,100 0 1,-75-124-1</inkml:trace>
  <inkml:trace contextRef="#ctx0" brushRef="#br0" timeOffset="5278.8074">12626 11286 0,'0'0'0,"-50"50"0,25 74 15,0 25 1,25 74-16,0 25 16,0-74-16,50-26 15,74-48 1,0-76-16,223-172 31,-173-547 0,-199 521-31,-372-49 32,248 223-32,-173 248 31,322-149-15,-25-49-1</inkml:trace>
  <inkml:trace contextRef="#ctx0" brushRef="#br0" timeOffset="5562.3046">14387 11311 0,'0'0'16,"-25"0"-1,0 50 1,-99 74-1,-25-25 1,75-50 0,49-24-1,25 0 1,124 49 0,99-49-1,-123-25 1,-1 25-1</inkml:trace>
  <inkml:trace contextRef="#ctx0" brushRef="#br0" timeOffset="5728.4426">13643 12229 0,'0'0'0,"74"25"16,75-1-1,24 26 1,26-25-16,-25 0 16,-26-75-1</inkml:trace>
  <inkml:trace contextRef="#ctx0" brushRef="#br0" timeOffset="6328.0493">18083 11261 0,'0'0'0,"0"-24"16,-25 24-16,0 0 15,-25 0 1,-24 0-16,-25 49 15,-323 174 17,298-173-17,50 0-15,49-50 16,74 49 0,75-49-16,25 25 15,199 25 1,-200-26-1,-73-24 1</inkml:trace>
  <inkml:trace contextRef="#ctx0" brushRef="#br0" timeOffset="6511.2764">17338 12229 0,'0'0'0,"25"0"0,25 0 16,223 49 0,-100-24-16,-24 25 15,-25-25 1,-49-50 0</inkml:trace>
  <inkml:trace contextRef="#ctx0" brushRef="#br0" timeOffset="7173.9342">18703 11063 0,'0'0'16,"0"25"0,0 124-16,0 198 31,74 99 0,1-396-31,197-149 31,-172-75-31,-1-198 32,-74 74-17,-50 224 1,-50 123-1,26 249 1,49-124 0,25 198-1,49-99 1,-24-199 0,24-49-1,25-25 1,-24-149-16</inkml:trace>
  <inkml:trace contextRef="#ctx0" brushRef="#br0" timeOffset="7493.6951">19794 11906 0,'0'0'0,"-25"50"0,25-25 15,149-25 1,-25-75 0,50-98-1,-174-1 1,-149 124 0,-74 150 15,148-1-16,1 149 1,99 25 0,74-174-1,-49-74-15</inkml:trace>
  <inkml:trace contextRef="#ctx0" brushRef="#br0" timeOffset="10274.0184">13742 15007 0,'0'0'0,"74"0"15,50 25 1,25 74-16,0 0 15,25 25-15,-26 0 16,-24 0 0,0-25-16,-74-49 15,0-25 1,-50-149 0</inkml:trace>
  <inkml:trace contextRef="#ctx0" brushRef="#br0" timeOffset="10457.2188">14635 14759 0,'-25'0'0,"50"0"0,-50 99 15,-25 50-15,26 0 16,-26 24-16,0 51 16,1 98-1,49-223 1,0-74-1,74-124 17</inkml:trace>
  <inkml:trace contextRef="#ctx0" brushRef="#br0" timeOffset="10740.4854">15131 15478 0,'0'0'0,"74"-25"15,1-24-15,24-1 16,-25-24-1,1-26 1,-125-24 0,-74 75-1,50 49 1,-1 49-16,1 26 16,49-1-1,25 50-15,25 124 16,173-99-1,-74-124 17,50-25-17,-100-198-15</inkml:trace>
  <inkml:trace contextRef="#ctx0" brushRef="#br0" timeOffset="15749.8579">7193 4787 0,'0'0'0,"-24"50"0,24 0 16,0-1-16,0 1 15,24-1 1,1-24-16,25-25 16,-1 0-16,1-124 31,-100-25 0,-123 174 0,148 174 1,75-100-17,74-99 1,-75-25-1,1-99 1,-50 25 0,-99 74-1,-25 75 1,99-1 15,0 100-15,25-99-16,0-1 15,50-24-15,-1-25 16,26-25 0,-26-49-16,1-25 15,-50 24-15,0 26 16,-50-1 0,1 50-1,-51 74 1,51 1-16,24-1 15,25 1-15,0-26 16,74 26 0,-24-75-1,99-25 1,-75-149 15,-99 50-15,-123 50-1,73 74 1,-49 49 0,75 51-1,49-26 1,74 25 0,0-74-16,1-25 15,-26 0-15,51 0 16,-26-99-1,-74 24 1,-50 1 0,-49 49-1,-25 75 1,75 74 0,49-75 15,24 51-16,125-76 1,-74-24 0,-1-49-16,0-75 15,-74 74 1,-24 1-16,-1 24 16,-99 25-1,74 0 1,1 25-16,24-1 15,25 1-15,0 25 16,0-25-16,25-25 16,24 0-1,-49 24 32,25-73-16,49-1-15,26-74 0,247-174-1,248-123 1,-248 198 0,199-100-1,-223 149 1,-274 150-1,-173 48 1,25 1 0,0 25-16,0-1 15,-100-24 1</inkml:trace>
  <inkml:trace contextRef="#ctx0" brushRef="#br0" timeOffset="16088.9947">6970 5283 0,'0'0'0,"75"25"0,123-25 15,75 25-15,-25 0 16,372 49 0,25 25-1,-99 1 1,-348-76 0,50 51 15,-198-50-16,-150-25 1,1-100 0</inkml:trace>
  <inkml:trace contextRef="#ctx0" brushRef="#br0" timeOffset="16605.7603">7441 5184 0,'0'0'0,"-24"0"0,48 25 31,51 74-31,-1 75 16,50-1-1,149 299 1,124-1 0,25-49-1,-50-75 1,-199-173 0,100 98-1,-74-98 16,-125-149-15,-49 0-16,-25-50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17:46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13196 3547 0,'0'0'0,"-25"-25"16,0 0 0,1 149 31,-51 25-47,-24 25 15,49 24 1,224 224 15,173-472 0,-297-24-15</inkml:trace>
  <inkml:trace contextRef="#ctx0" brushRef="#br0" timeOffset="166.8191">12824 4093 0,'0'0'0,"-25"0"16,75 0-1,24 0-15,50 0 16,25 0 15,-25-25-31</inkml:trace>
  <inkml:trace contextRef="#ctx0" brushRef="#br0" timeOffset="917.3666">13990 3522 0,'0'0'0,"-25"0"0,50 50 16,49-25 0,50 24-16,25-24 15,149 50 16,-497 148 1,75-124-17,-25 0 1,100-99 15,148-49-15</inkml:trace>
  <inkml:trace contextRef="#ctx0" brushRef="#br0" timeOffset="1068.958">14784 3969 0,'0'0'0,"-25"49"0,-25-24 16,-123 149 0,98-100-1,-49 50 1,0-99-1</inkml:trace>
  <inkml:trace contextRef="#ctx0" brushRef="#br0" timeOffset="1265.6372">15255 3547 0,'25'0'16,"-25"99"-16,24-24 16,-24 49-1,25 25-15,-25-1 16,0-73 0</inkml:trace>
  <inkml:trace contextRef="#ctx0" brushRef="#br0" timeOffset="5328.9056">12948 5259 0,'0'0'0,"-25"0"0,75-25 31,123 0-31,76 0 16,98-24-16,50-1 15,24 0 1,-24 1-16,-25 24 16,100 0 15,-373-49-31</inkml:trace>
  <inkml:trace contextRef="#ctx0" brushRef="#br0" timeOffset="6377.9659">20241 7466 0,'0'0'0,"-100"25"0,1-25 16,-50 0-1,1-25-15,-26-74 16,75 0 0,24-50-16,50-74 15,50-25-15,74 24 16,26 51-1,48 49-15,522-124 47,-472 248-47,223 223 32,-421-49-32,-74 173 31,-175-74-16,76-124-15,-51-50 16,-49-25-16,-25 25 16,0-49-1,0-75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18:02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13791 3547 0,'0'0'0,"-24"25"15,24 49 1,0 26-16,-25-26 16,25 0-16,0-49 15,0 0 1,25-25-16,-1-50 15,150-247 17,-75 321 15,-49 125-32,-1 50 1,51-75-1,-51-99 1,-24-75-16</inkml:trace>
  <inkml:trace contextRef="#ctx0" brushRef="#br0" timeOffset="167.5176">14982 4018 0,'0'0'0,"0"75"16,-25-26 0,25 1-1,-25 0 1,25-26-16</inkml:trace>
  <inkml:trace contextRef="#ctx0" brushRef="#br0" timeOffset="949.8766">16321 3696 0,'0'0'0,"25"0"0,-25 50 16,25 24-1,-25 149 1,50 0 15,74-446 16,25-99-16,-100 297-15,-24 75-1,0 98 1,0-24 0,-1-74-1,1-50 1,74-149 0,-24 75-1,-26-1-15,1 26 16,-25 24-16,24 25 15,1 50 1,49 74 0,-49-25-1,74 74 17,-74-98-17,-50-50-15</inkml:trace>
  <inkml:trace contextRef="#ctx0" brushRef="#br0" timeOffset="1062.0927">18182 4440 0,'0'0'0,"0"25"15,25-25-15,-25-124 47</inkml:trace>
  <inkml:trace contextRef="#ctx0" brushRef="#br0" timeOffset="6960.4449">11981 9947 0,'0'0'0,"24"0"15,76 0-15,98-25 16,50-25-1,75 1-15,49-26 16,25 50-16,49-49 16,1 49-1,520-49 17,-793 74-17</inkml:trace>
  <inkml:trace contextRef="#ctx0" brushRef="#br0" timeOffset="7143.5341">15205 9500 0,'0'0'15,"25"0"1,74 0-16,25 0 16,149 25-1,-174 124 1,-148 74-1,-50-124 1,-25 1 0,0-1-16</inkml:trace>
  <inkml:trace contextRef="#ctx0" brushRef="#br0" timeOffset="7849.7777">12675 8359 0,'0'0'16,"25"124"-16,0-25 16,-25 25-16,25-24 15,-25-26-15,24-24 16,51-26-1</inkml:trace>
  <inkml:trace contextRef="#ctx0" brushRef="#br0" timeOffset="8142.4457">13047 8582 0,'0'0'0,"50"-49"0,-1-1 15,26 1-15,-1-26 16,26-24-1,-76 49 1,-148 50 0,50 50 15,-50 74-15,99 25-1,124-25 1,75-75-1,-75-49 1,0-49 0,1 24-16</inkml:trace>
  <inkml:trace contextRef="#ctx0" brushRef="#br0" timeOffset="8413.5234">13990 8186 0,'0'-100'15,"0"200"-15,-50-373 16,-24 248-1,24 25-15,1 0 16,-26 49 0,100 100 15,99-25-15,25-74-1,-100-25 1,1 24-1,-50 75 1,0-24 0,0 24-16,0 0 15,0-25-15,0 75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18:21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16197 3845 0,'0'0'0,"-24"-25"15,24-25-15,0 1 16,0 24 0,0 0-16,0 100 47,-25 24-47,-25 50 15,25-1 1,-24 200 15,148-472 0,-74 0-15,-25 0-16,0 0 16,0 74-1,25 75 16,24 24-31,-24 51 16,74 24 0,-24-75-1,-1-98 1,-24-175 15,-50 125-15,0 0-16,0 49 15,0 26-15,0 48 32,0 51-17,0-1 1,-25 149 0,0-123-1,25-51 1,25-148-1,25-174 1,-50 124 0,0 125-1,24 48 17,26 26-32,24 99 31,1-25-16,-26-75 1,-49-123-16</inkml:trace>
  <inkml:trace contextRef="#ctx0" brushRef="#br0" timeOffset="1074.8884">20563 3746 0,'0'0'0,"0"24"16,-25 51-16,-24 24 15,-1 25 1,0 0-16,1-25 15,24-24-15,25-26 16,25-49 0,24-99-1,26-50-15,-1-148 32,-49 197-17,-25 200 1,0-26-1,25 50 1,-25-25-16,49 0 16,1-74-16,-25-25 15,99-99 1,-50-99 0,-74 123 15,25 1-16,-50 123 17,25 1-32,-49 24 15,49 1 1,-25 24 0,25-124 15</inkml:trace>
  <inkml:trace contextRef="#ctx0" brushRef="#br0" timeOffset="1248.3422">20985 3696 0,'-25'25'16,"0"49"-16,0 1 16,25-1-1,0 25-15,0 0 31,0-74-15,25 25-16</inkml:trace>
  <inkml:trace contextRef="#ctx0" brushRef="#br0" timeOffset="1354.338">21084 4266 0,'0'0'0,"-25"0"16</inkml:trace>
  <inkml:trace contextRef="#ctx0" brushRef="#br0" timeOffset="2047.9741">16173 6499 0,'0'0'0,"0"25"15,0 24-15,-25 50 16,-25 25-16,1 1 15,24 23 1,-25 51 15,125-522 1</inkml:trace>
  <inkml:trace contextRef="#ctx0" brushRef="#br0" timeOffset="2214.2263">16173 6548 0,'0'0'0,"49"50"31,-24 24-31,0 26 16,0 123-1,24-49 1,1-174 0,0-100-1,-26-73 1</inkml:trace>
  <inkml:trace contextRef="#ctx0" brushRef="#br0" timeOffset="2351.0715">16570 6573 0,'0'-25'16,"0"50"-16,-25-25 15,25 50-15,-25 49 16,-25 0 0,1 75-1,24-100 1,-74-98-1</inkml:trace>
  <inkml:trace contextRef="#ctx0" brushRef="#br0" timeOffset="2480.3712">16545 6672 0,'25'0'0,"-50"0"0,74 50 16,1 0-1,0 24-15,-1 100 31,1-149-31</inkml:trace>
  <inkml:trace contextRef="#ctx0" brushRef="#br0" timeOffset="3379.9717">20613 6623 0,'0'0'0,"-25"0"16,0 49-16,-25 51 15,1-1-15,24 25 16,-49 25-16,24-25 16,50-50-1,0-49-15,25-99 16,24-50 0,100-298 15,-99 372 0,24 125-15,-24 123-1,-25-123 1,24 49 0,1-124-1,24-224 1,-49 1 15,-25 149-15,25 74-1,-25 49 1,-50 150 0,50-75-1,-24 25 1,24-125-1,0-98 1,0-100 0</inkml:trace>
  <inkml:trace contextRef="#ctx0" brushRef="#br0" timeOffset="3529.137">21010 6598 0,'0'0'0,"0"25"16,24 49-1,1-24-15,-25 49 16,50 100 15,-1-75-15,-24-100-1</inkml:trace>
  <inkml:trace contextRef="#ctx0" brushRef="#br0" timeOffset="3734.9731">21506 7789 0,'0'0'0,"0"24"16,-25-24-1</inkml:trace>
  <inkml:trace contextRef="#ctx0" brushRef="#br0" timeOffset="10107.2295">15056 5234 0,'0'0'0,"-49"25"15,-1-1-15,25 1 16,1 0-1,48-25 17,76-50-32,48-24 15,76-25-15,693-397 32,473-224 14,-1093 572-30,100-51 0,-223 125-1,-174 49 1,-75 25 0,50 0-1,-49 25 1,49-25-1,0 49 1,1 26 0,24-26-1,-25 100 1,25 74 0,0-74 15,0 25-31,-25-1 15,0 26-15,25 24 16,-49 174 0,-1 0-1,50-248 1,-25-25-16,25 25 16,0-25-16,0-25 15,-25 25 1,25-50-1,0-49 1,0 0 0,-24 0-1,24 49 1,0-49 0,-25 0-1,25-1 16,49-24-15,-24 0 0,25-24-16,-25 24 15,24 0-15,1 0 16,49-25 0,124-74-1,-49-1 1,322-148-1,223-99 1,50 99 0,-124 25-1,-422 148 1,75-73 0,-199 24-1,-99 74 16,-24 25-31</inkml:trace>
  <inkml:trace contextRef="#ctx0" brushRef="#br0" timeOffset="14307.1638">12229 12774 0,'0'0'0,"25"0"31,-1 0-31,1 100 16,0-1-16,-25 25 16,0 0-1,0 25-15,0-25 16,-25-75-16,0-24 16,25-74 15,25-51-16,322-222 17,-272 297-17,24 25-15,25 0 16,-99 0 0</inkml:trace>
  <inkml:trace contextRef="#ctx0" brushRef="#br0" timeOffset="14486.5024">13072 13122 0,'0'0'0,"-25"0"0,50-25 15,25 0 1,99 25 0,-50 0-1,74 0 1,-123-25-1,24 25-15</inkml:trace>
  <inkml:trace contextRef="#ctx0" brushRef="#br0" timeOffset="14703.4902">13618 12923 0,'0'0'0,"0"-25"0,25 25 15,-1 0-15,26 0 16,24 75-1,-24 24 1,-75 25 0,-24-74 15,-1-1-31,0 1 16,26-25-16,-26-25 15</inkml:trace>
  <inkml:trace contextRef="#ctx0" brushRef="#br0" timeOffset="15051.301">14684 12874 0,'0'0'0,"-74"-25"0,-25 25 16,-25 124-1,49-75 1,26 125 0,49-124 15,74-25-15,1-75-1,73-74 1,-24 74-1,-74 100 1,-50 24 0,0 1-16,0 24 15,25 0-15,0-99 32</inkml:trace>
  <inkml:trace contextRef="#ctx0" brushRef="#br0" timeOffset="15227.8918">15131 13122 0,'0'0'0,"99"0"16,25-50-16,50 25 15,123 25 17,-173 25-32,-24 0 15,-26 0-15,0-1 16</inkml:trace>
  <inkml:trace contextRef="#ctx0" brushRef="#br0" timeOffset="15418.9671">16173 12824 0,'0'0'0,"-25"0"0,50 25 15,-1 24 1,1 75-1,-50-74 1,-49 74 0,24-74-1,1-150 1</inkml:trace>
  <inkml:trace contextRef="#ctx0" brushRef="#br0" timeOffset="15935.6053">16966 12601 0,'0'0'0,"-49"25"16,24 74-16,25 25 15,-25 25-15,0-1 16,1-23-1,-1-1-15,25-75 16,0-24 0,49-199 15,199 125 0,-173 49-31,-26 25 16,-24 24-16,-25 1 15,-74 99 1,-1-100 0,-73 26-1,98-75 17,50-75-32</inkml:trace>
  <inkml:trace contextRef="#ctx0" brushRef="#br0" timeOffset="16055.7743">17661 13271 0,'0'0'0,"99"0"0,0 0 15,100 24 1,-100-48 0</inkml:trace>
  <inkml:trace contextRef="#ctx0" brushRef="#br0" timeOffset="16468.039">18380 13097 0,'0'0'0,"25"0"15,0 25 1,0 24 0,-1 1-16,-24 0 15,-24 98 1,-26-73 15,0-75-15,26-25-16</inkml:trace>
  <inkml:trace contextRef="#ctx0" brushRef="#br0" timeOffset="16851.2444">19224 13097 0,'-25'0'0,"0"0"16,0 0-16,0 0 47,1 25-31,24-1-1,-25 26-15,25 0 16,0-1-1,74 51 1,-49-76 0,25 1-16,-26 25 15,1-25-15,-25 24 16,0 26 0,-74-1-1,-1-74 1,26-25-1</inkml:trace>
  <inkml:trace contextRef="#ctx0" brushRef="#br0" timeOffset="17549.9262">13345 15081 0,'0'0'0,"-25"0"0,0 75 16,25 49-1,0 173 1,-24 26 15,-26-373 1,149-173 14,-24 198-30,173-24 0,0 24-1,-199-25 1</inkml:trace>
  <inkml:trace contextRef="#ctx0" brushRef="#br0" timeOffset="17716.2415">14213 15453 0,'0'0'15,"25"0"-15,49 0 16,1-24-16,98 24 16,-123 0 15,74 0-31</inkml:trace>
  <inkml:trace contextRef="#ctx0" brushRef="#br0" timeOffset="17916.5607">14883 15280 0,'0'0'0,"25"0"16,-1 0-16,1 0 15,25 49 1,-50 100-1,-50 25 1,-24-50 0,24-99-1,1-75 1</inkml:trace>
  <inkml:trace contextRef="#ctx0" brushRef="#br0" timeOffset="18350.1027">15503 15131 0,'0'0'0,"25"0"16,0 74-16,-1 1 15,-24 74 1,0-25 0,0-100-1,25-73 17,25-1-32,24 1 31,-24 49-16,-25 0 1,-1 49 0,-73 50-1,-100 1 1,99-76 0,-49-24-1,74-24 1,50-175-16</inkml:trace>
  <inkml:trace contextRef="#ctx0" brushRef="#br0" timeOffset="18520.0184">16371 15404 0,'0'0'0,"124"0"16,0 25-1,149-25 1,-75-25 0,-148-25-1</inkml:trace>
  <inkml:trace contextRef="#ctx0" brushRef="#br0" timeOffset="18716.6213">17066 15255 0,'0'0'0,"24"0"15,1 49-15,-25 26 16,0-25-16,0 49 16,-25-25-1,-49 1 1,0-51-1</inkml:trace>
  <inkml:trace contextRef="#ctx0" brushRef="#br0" timeOffset="19235.5688">18281 15304 0,'0'0'0,"-50"0"0,1 0 16,-1 25 0,1 50-1,-1 24-15,0 0 16,1-49-16,49-1 15,99-123 17,25-50-1,-74 149-15,-50 0-1,24 24 1,-24 1-1,0-1-15,25-24 16</inkml:trace>
  <inkml:trace contextRef="#ctx0" brushRef="#br0" timeOffset="19388.7208">18852 15602 0,'0'0'0,"99"-25"16,99 1-1,-99 24 1,1 0-16,-76-25 31</inkml:trace>
  <inkml:trace contextRef="#ctx0" brushRef="#br0" timeOffset="19614.8421">19521 15280 0,'25'0'16,"0"0"-16,0 24 15,0 26-15,-25 25 16,0-1 0,-50 100-1,0-100 1,-24-24-16,-1-26 15,51 1 1</inkml:trace>
  <inkml:trace contextRef="#ctx0" brushRef="#br0" timeOffset="19815.287">20166 15354 0,'0'0'0,"-49"0"31,-26 25-31,26 25 16,24 24-1,0-24 1,75 49 0,-26-99-1</inkml:trace>
  <inkml:trace contextRef="#ctx0" brushRef="#br0" timeOffset="19931.425">20315 15776 0,'25'25'15,"-50"-50"-15,50 99 16,-75 1-16,-24-1 16,-125 75-1,1-100 1</inkml:trace>
  <inkml:trace contextRef="#ctx0" brushRef="#br0" timeOffset="20502.2257">22275 12973 0,'0'0'0,"24"25"0,-24 74 16,0 25-1,0 25-15,-24 0 16,-1-25-16,0 24 47</inkml:trace>
  <inkml:trace contextRef="#ctx0" brushRef="#br0" timeOffset="20631.76">22175 13097 0,'0'0'0,"-74"25"15,24 49-15,-24 1 16,49 24 0</inkml:trace>
  <inkml:trace contextRef="#ctx0" brushRef="#br0" timeOffset="20781.0887">21903 13816 0,'0'0'16,"49"0"-16,1 0 15,49 0-15,0 0 16,0 25 0,1-25-1,-1 25-15</inkml:trace>
  <inkml:trace contextRef="#ctx0" brushRef="#br0" timeOffset="21152.8549">22498 14932 0,'0'0'0,"0"50"0,0 74 15,0-25 1,0 174-1,0-74 1,0-175 0,-25-24-16,50-49 15</inkml:trace>
  <inkml:trace contextRef="#ctx0" brushRef="#br0" timeOffset="21265.1891">22523 14957 0,'0'0'0,"-25"0"0,-50 50 16,1 49 0,0-49-1</inkml:trace>
  <inkml:trace contextRef="#ctx0" brushRef="#br0" timeOffset="21413.1919">22324 15677 0,'0'0'15,"50"24"-15,-1 1 16,150 50 0,-100-75-1,25 24 1</inkml:trace>
  <inkml:trace contextRef="#ctx0" brushRef="#br0" timeOffset="24497.6339">11112 17686 0,'0'0'0,"50"-25"16,0 0-16,24 25 15,25 0-15,1 0 16,-51 50 0,26 24-16,-51 1 15,1 24 1,-248 273 15,-50-199 0,348-148 1,-1-25-32,199 0 15,-124 0 1,-50 0-16,124-25 15,-149-49 1</inkml:trace>
  <inkml:trace contextRef="#ctx0" brushRef="#br0" timeOffset="25026.8993">12477 17661 0,'0'0'0,"-25"0"0,0 74 16,0 26 0,-24 24-1,-1 124 1,25 0 0,1-199-1,24-173 1,-25 0-1,25 0-15,25-49 16,-1 148 0,1 0-1,25 25-15,49 99 16,25 75 15,-74-75-15,-1-49-16,50 24 15,-24-99-15,-50-49 16,24-50 0,-24-124-1,0 149 1,-50 99 0,0 0-1,0 49-15,1 100 16,-1-75-1,0 1-15,25-50 16,-25-25 0,25-124-1</inkml:trace>
  <inkml:trace contextRef="#ctx0" brushRef="#br0" timeOffset="25143.3023">12998 17909 0,'0'0'0,"49"50"15,1 24-15,-25-24 16,74 123 0,-99-148-1</inkml:trace>
  <inkml:trace contextRef="#ctx0" brushRef="#br0" timeOffset="25276.9422">14015 18579 0,'0'0'0,"0"25"15,0-1 1,0 1-16,0 0 16,0-50-1</inkml:trace>
  <inkml:trace contextRef="#ctx0" brushRef="#br0" timeOffset="30721.4684">14089 2406 0,'0'0'0,"-25"50"31,25 49-31,-25 50 16,1 0-16,-1-1 15,0 1 1,0-50-16,25-49 16,0-75-1,50-49 1</inkml:trace>
  <inkml:trace contextRef="#ctx0" brushRef="#br0" timeOffset="30871.4982">14163 2729 0,'0'0'16,"25"0"-1,25 49-15,-25 1 16,49 99 0,-24-125-1,24 1 1,-74-99-1,25-1 1</inkml:trace>
  <inkml:trace contextRef="#ctx0" brushRef="#br0" timeOffset="31020.9448">14536 2604 0,'0'0'16,"0"50"0,0 49-1,-25 25 1,-25 75-1,25-125 1,25-99 0,0-148-16</inkml:trace>
  <inkml:trace contextRef="#ctx0" brushRef="#br0" timeOffset="31154.246">14635 2654 0,'0'0'0,"0"50"0,49 24 16,-24 1-16,25 24 15,-1-25 1,26-24-16,-50-50 16,49 49-1</inkml:trace>
  <inkml:trace contextRef="#ctx0" brushRef="#br0" timeOffset="31320.9797">15081 2629 0,'0'0'0,"25"0"16,25 0-1,-1 0-15,50 0 16,-24 0-16,24 0 16,-99-25-1</inkml:trace>
  <inkml:trace contextRef="#ctx0" brushRef="#br0" timeOffset="31489.4273">15230 2927 0,'0'0'0,"-25"0"0,75-25 16,24 25-1,1 0 1,24 0-1,-25 0 1,-74-25-16</inkml:trace>
  <inkml:trace contextRef="#ctx0" brushRef="#br0" timeOffset="31720.9141">15999 2257 0,'0'0'0,"25"25"16,0 74-16,-25 0 16,0 75-1,24 124 1,-73-199-1</inkml:trace>
  <inkml:trace contextRef="#ctx0" brushRef="#br0" timeOffset="32036.6745">16272 2604 0,'0'0'0,"49"-49"0,1 24 16,74-49-1,-25-1 1,-74 50 0,-25 1-1,-25-26-15,-24 25 16,-26 25-16,26 0 16,-26 0-1,1 149 1,74-50-1,74 100 1,-24-125-16,24-24 16,-24-50-16,49-124 15</inkml:trace>
  <inkml:trace contextRef="#ctx0" brushRef="#br0" timeOffset="32203.253">17016 2232 0,'0'0'0,"-25"0"0,25 75 16,-25 74-1,25 74 17,0-149-17,50 1-15</inkml:trace>
  <inkml:trace contextRef="#ctx0" brushRef="#br0" timeOffset="32585.8233">17462 2307 0,'0'0'0,"0"-75"16,0-24-16,-24 50 16,-51-51-1,1 76 1,-25 98-1,99-49 1,49 148 0,100-24-1,-99-74 17,-26 24-32,-24-25 15,0 1-15,0-26 16,-74 1-1,-50-75 1,74-49 0,-24-75-1,99 25 1,148 49 0,-49 75-1,-99-24 1</inkml:trace>
  <inkml:trace contextRef="#ctx0" brushRef="#br0" timeOffset="32712.1803">18281 2753 0,'0'0'0,"-25"0"0,0 0 16,-24-24-1,49-1 1</inkml:trace>
  <inkml:trace contextRef="#ctx0" brushRef="#br0" timeOffset="41249.0379">17239 9178 0,'0'0'0,"25"99"31,-25 0-15,0 25-16,0 25 15,0-50-15,0-24 16,0-26 0,0-123-1,25-50 17,322-99-1,-124 173-16,-223 25 17</inkml:trace>
  <inkml:trace contextRef="#ctx0" brushRef="#br0" timeOffset="41465.3048">18107 9451 0,'0'0'0,"25"0"0,25-25 16,49 25-1,149 0 1,25 0 0,-149 0-1</inkml:trace>
  <inkml:trace contextRef="#ctx0" brushRef="#br0" timeOffset="41681.444">18703 9351 0,'0'-24'0,"0"48"0,0-73 16,25 49 0,24 0-1,26 74 1,-75 50-1,0-25 1,-50-24-16,-24 24 16,24 0-16,0-24 15,26-26 1,48-98 0</inkml:trace>
  <inkml:trace contextRef="#ctx0" brushRef="#br0" timeOffset="42017.5936">19596 9500 0,'0'0'0,"25"-74"16,-25 24-1,0-24-15,-100-25 16,-49 99 15,50 74-15,25 25-16,24-24 15,25-1-15,25 0 16,50-24 0,24-50-1,75-74 1,-25 24 0,-49 75-1,-50 49 1,-1-24-1,1-1 1,-25-73 15</inkml:trace>
  <inkml:trace contextRef="#ctx0" brushRef="#br0" timeOffset="42169.7769">20117 9500 0,'0'0'0,"148"-25"15,26 25-15,-50 0 16,0 0 0,-25 0-16,-24 0 15,-26 0 1</inkml:trace>
  <inkml:trace contextRef="#ctx0" brushRef="#br0" timeOffset="42365.7711">20985 9302 0,'0'0'0,"25"0"31,-1 25-15,1 24-16,-50 50 16,1-24 15,-26 49-16,50-99-15,-50-25 16</inkml:trace>
  <inkml:trace contextRef="#ctx0" brushRef="#br0" timeOffset="42677.5175">21729 9351 0,'0'0'0,"-25"0"31,0-24-31,-24 24 16,-26 0 0,75 74-1,25-49 1,25 24-16,49 51 31,-74-51-31,-25-24 16,0 25-1,0 24 1,-50-24 0,-49 24-1,24-49 1,26 0-16</inkml:trace>
  <inkml:trace contextRef="#ctx0" brushRef="#br0" timeOffset="43243.2469">17537 10840 0,'0'0'0,"25"0"16,0 74-1,-25 25 1,0 0-1,24 1 1,-24-75 15,0-100-15,25-49 0,174 50-1,-26 49 1,100 0-1,-124 0 1</inkml:trace>
  <inkml:trace contextRef="#ctx0" brushRef="#br0" timeOffset="43409.928">18728 10964 0,'0'0'16,"49"0"-16,50 0 15,25 0 1,-24 0-16,24 0 16,-50-25-16,25 25 15</inkml:trace>
  <inkml:trace contextRef="#ctx0" brushRef="#br0" timeOffset="43592.9704">19348 10790 0,'0'0'15,"24"0"1,1 25-16,0 0 16,0 49-1,-100 50 1,26-50 0,-1 1-1,1-25-15,-51-1 16</inkml:trace>
  <inkml:trace contextRef="#ctx0" brushRef="#br0" timeOffset="43975.9803">20067 10765 0,'0'0'16,"0"75"-16,-25-26 15,25 125 1,0-75 0,0-149 15,0 1-31,25 24 16,74-25-1,25 50 16,-74 50-15,-25 0-16,-1-1 16,1 26-16,-25-50 15,-25 49-15,-49-49 16,-100-25 0,75 0-1,50-25 1,-51-74-16</inkml:trace>
  <inkml:trace contextRef="#ctx0" brushRef="#br0" timeOffset="44125.8497">20737 10914 0,'0'0'0,"99"25"0,25-25 15,-25 0 1,50 0-1,0-25 1,-25 25 0</inkml:trace>
  <inkml:trace contextRef="#ctx0" brushRef="#br0" timeOffset="44377.7278">21679 10765 0,'0'0'0,"25"0"16,0 0 0,49 50-1,-74 74 1,-24-50 0,-51 75-1,1-50 1,-1-99 15,75-24-15</inkml:trace>
  <inkml:trace contextRef="#ctx0" brushRef="#br0" timeOffset="44742.1213">22374 10964 0,'-25'-25'16,"0"25"-1,-24 0-15,24 0 16,0 0 0,0 25-16,25 24 15,50 1 16,-1-1-31,1-24 16,0 0-16,-1 0 16,-24 49-1,-50 1 1,0-26 0,-123 26-1,-1-50 1,124-25-1,25-224 1</inkml:trace>
  <inkml:trace contextRef="#ctx0" brushRef="#br0" timeOffset="44866.0702">22671 11410 0,'0'0'15,"0"-25"16,0-24-15</inkml:trace>
  <inkml:trace contextRef="#ctx0" brushRef="#br0" timeOffset="45521.73">22671 9996 0,'0'0'0,"-24"0"32,48 0-17</inkml:trace>
  <inkml:trace contextRef="#ctx0" brushRef="#br0" timeOffset="79926.0201">9674 4887 0,'0'0'15,"-124"99"-15,25 0 16,-25-25-16,0-24 16,24-25-1,26 0-15,24-25 16,25 0-16,75-25 31,25 0-15,98 25-1,150 0 17,49-50-1,-348-74 0,-148 25-15,-74 50-1,24 24 17,100 25-17,24 124 1,50 99 0,25 25-1,0-124 1,0-50-16,24-24 15,-24 0-15,0-50 16,-25-75 0,-50-98-1,26 98 1,-1 1 0,50 49-1,74 99 1,-25 1 15,125 49-15,-1-75-1,-148-49 1,99 0-16</inkml:trace>
  <inkml:trace contextRef="#ctx0" brushRef="#br0" timeOffset="80415.6004">10592 5135 0,'0'0'0,"0"-25"0,0 50 32,49 24-1</inkml:trace>
  <inkml:trace contextRef="#ctx0" brushRef="#br0" timeOffset="80527.8859">10790 5457 0,'0'0'0,"-25"50"16,25-26-16,0 1 16,0-74-1</inkml:trace>
  <inkml:trace contextRef="#ctx0" brushRef="#br0" timeOffset="81491.2665">11410 4837 0,'50'0'15,"49"0"-15,25-25 16,0 0-1,25 25-15,-25 0 16,-25 0-16,-24 75 16,-51-1-1,-24 25 1,-198 149 15,123-297 0,26-100-31</inkml:trace>
  <inkml:trace contextRef="#ctx0" brushRef="#br0" timeOffset="81623.8918">11906 4614 0,'-25'0'16,"50"0"-16,-50 99 16,25 0-16,0 0 15,0 25 1,0-99-1,-99-25 1</inkml:trace>
  <inkml:trace contextRef="#ctx0" brushRef="#br0" timeOffset="82090.7549">11460 4762 0,'0'0'0,"-25"0"15,50 0 1,24 25-16,1 0 15,0 50 1,-26 49 0,-24-25-1,-99-25 1,25-74 0,49 0-1,50 0 1,124-49-1,-75 49 1,0 0 0,-24 0-1,-25 49-15,0 1 16,-50 49 0,-50 0-1,1-49 1,-50 24-1,99-49 1,124-25 0,199-174-1,-124 100 1,99-50 0,-199 50-1,-24 49 1</inkml:trace>
  <inkml:trace contextRef="#ctx0" brushRef="#br0" timeOffset="82673.4859">12378 4589 0,'0'0'0,"24"49"31,1 26-15,0-1-1,0 26-15,0-1 16,-25 0 0,0-25-16,0-24 15,0-124 17,24-75-17,1 50 1,25-1-1,-1 26 1,-24 49 0,25 25-1,-25 50 1,-1-1-16,1 51 16,25 73-1,-50 1 1,0-125-1,0-24-15,-25-50 16,-25-24 0,-74-50-1,25 49 1,74 50 0,100-50-1,74 50 1,24 25-1,-98 25 1,24 24 0,-74-74 15,-1 0-31</inkml:trace>
  <inkml:trace contextRef="#ctx0" brushRef="#br0" timeOffset="84105.2526">13295 4390 0,'0'0'0,"0"25"31,0 25-15,0-1-16,0 1 16,75 74 15,198-174 0,-199 26-15,-99 24-1,-24 49 1,-75 75 15,-25 0-15,124-74 0,0-25-1,124-50 1,1-49-1,-26 24 1,-24 50 0,-1 0-1,1 74 1,-75 50 0,-74 0-1,49-49 1,-24-26-1,99-49 1,24-49 0,26-1-1,-1 25-15,-24 1 16,-1 24 0,1 24-1,-50 76 1,-25-51-1,-99 100 1,-25-99 0,75-50-1,24-75-15,50 26 16,0-1-16,50 25 16,49-24-1,-25 49 1</inkml:trace>
  <inkml:trace contextRef="#ctx0" brushRef="#br0" timeOffset="91398.8085">17438 10393 0,'0'0'0,"-50"0"16,75-25-16,124 1 16,99-51-16,99 26 15,75 49 1,-1 0-16,26 0 16,-50 0-1,818 49 16,-694-24 1,-422-99-17</inkml:trace>
  <inkml:trace contextRef="#ctx0" brushRef="#br0" timeOffset="91817.0732">16793 12080 0,'0'0'16,"25"25"-16,99-1 16,124-24-16,49 25 15,100-25 1,50 25-16,1215 50 31,446 73 0,-1562-73 1,-497-75-17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20:11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13990 10517 0,'0'0'0,"-149"50"0,75-25 16,49-25 0,124 0-1,99-25 1,50-25-16,50 1 15,-25-1-15,0 0 16,-100 26 0,-24-1 15,-620 50 0,-224 99 0,646-100-15,148-24 0,372-99-1,50 25 17,-322 74-17,-50 0-15,-100 0 16,-24 0-16,-50 25 15,-223 24 1,-248 75 0,223-74-1,50-1-15,99-49 16,74 0-16,25 0 16,224-24-1,297-100 1,-198 49-1,198 50 1,-248 25 0,-223 0-1,-1 0-15,-48 0 32,-51 0-32,-49 50 15,-248-50 1,198 25-1</inkml:trace>
  <inkml:trace contextRef="#ctx0" brushRef="#br0" timeOffset="4995.227">19645 8086 0,'0'0'0,"-49"-24"0,24 24 16,50 0 0,49 0-16,75 0 15,0 0 1,0 0-16,-1 0 15,-48 24-15,-26-24 16,-124 0 31,-297 0-16,248 0-31,49 0 16,100-24-1,49 24 1,50-25 0,149 25-1,-174 0-15,-50 0 16,1 25-16,-51-25 16,-24 24-1,-24-98 1</inkml:trace>
  <inkml:trace contextRef="#ctx0" brushRef="#br0" timeOffset="17450.3703">13543 11757 0,'0'0'0,"25"25"62,0 74-46,-25 25 0,0 25-16,-25 0 15,0-25 1,-24 25 15,173-471 0,0 123-15,-75 149 0,-24 50-16,0 50 15,-25 24 1,0 150-1,-25-26 1,25-148 0,25-50-1,0-25 1</inkml:trace>
  <inkml:trace contextRef="#ctx0" brushRef="#br0" timeOffset="17936.3233">14039 12105 0,'25'0'16,"-25"24"-16,25 26 15,-25 25-15,0 24 16,0-25 0,0 50-1,0-99 1,0-99-1,25-1 1,0-74 0,49 75-1,-49 49 1,0 50 15,-25 99-15,-25 0-1,25-25 1,49-148 0,-24-51-1,25 26 1,24-25 0,-49 99-1,0 0-15,0 25 16,-25 24-1,25 75 1,-25-74 0,0-25-1</inkml:trace>
  <inkml:trace contextRef="#ctx0" brushRef="#br0" timeOffset="18183.3705">14709 11584 0,'0'0'0,"25"0"16,0 0-16,0 0 15,-50 99 1,0-25 0,-74 75-1,74-74 1,75-75-1,-1 0 1,26-25-16,-1-25 16,-49 1-1</inkml:trace>
  <inkml:trace contextRef="#ctx0" brushRef="#br0" timeOffset="18716.3214">12551 11981 0,'0'0'0,"-25"0"16,-49 49-16,24 50 15,1 50 1,-26 199 0,150-150-1,24-173 1,50-50-16,124-223 16,-174 99-1,-50 0-15,-49 0 16,-99-74-1,0 198 1,-99 75 0,98 49-1,100-74 1,100-75 0</inkml:trace>
  <inkml:trace contextRef="#ctx0" brushRef="#br0" timeOffset="18895.6163">13568 11410 0,'0'0'0,"-49"0"0,-1 75 15,0 49 1,1 297 0,123-98-1,25-199 1,50-99-16,74-25 15,1-50 1</inkml:trace>
  <inkml:trace contextRef="#ctx0" brushRef="#br0" timeOffset="19099.0007">15280 11410 0,'0'0'0,"49"50"16,1 24-16,0 25 16,-1 25-1,26 224 1,-75-199 0,-50-25-16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21:25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6152 11832 0,'0'0'0,"-25"0"0,0 49 47,25 1-32,0 24 1,-25 1-16,25 24 16,50 0-1,74-74 1,-25-99-1,-74 24 1,0-99 15,-75 25-15,-49 75 0,0 24-1,74 25 1,0 0-1</inkml:trace>
  <inkml:trace contextRef="#ctx0" brushRef="#br0" timeOffset="799.3177">5060 11881 0,'0'0'0,"-74"0"16,24 0-16,1 0 15,-26 50-15,25 0 16,26-1-1,24 1-15,24-1 16,51 26-16,-1-25 16,26-1-1,-26 1 1,50 173 15,-273-74 0,-24-124-15,73-50 0,75-50-1,25-24 1</inkml:trace>
  <inkml:trace contextRef="#ctx0" brushRef="#br0" timeOffset="1864.8072">19224 11584 0,'0'0'0,"-50"0"15,25 49-15,0 26 16,1-1 0,24 1-16,24-26 15,26 1 1,148-50 15,-173-174 0,-149 25 1,50 125-17,49 73 1,0-49-1</inkml:trace>
  <inkml:trace contextRef="#ctx0" brushRef="#br0" timeOffset="2838.9085">20315 12427 0,'0'0'0,"-25"0"31</inkml:trace>
  <inkml:trace contextRef="#ctx0" brushRef="#br0" timeOffset="3526.6607">20489 11609 0,'0'0'0,"0"-25"0,0 99 62,-25 25-62,25 1 16,-25 24 0,25 0-16,25 124 31,148-174 16,-98-148-32,-50-1 1,-25 1-16,0-50 16,0 49-1</inkml:trace>
  <inkml:trace contextRef="#ctx0" brushRef="#br0" timeOffset="3713.5218">20315 11881 0,'0'0'0,"25"25"16,49-25 0,25 25-16,1-25 15,73 0 1,-148 0 0,-25-25-1</inkml:trace>
  <inkml:trace contextRef="#ctx0" brushRef="#br0" timeOffset="4878.7679">9451 8260 0,'0'0'0,"-50"74"0,50-49 16,0 25-16,25-1 15,49-49 1,125-49 15,-249-100 1,0 149-17,-24 0-15,-25 0 16,49 0-1,75 74 1</inkml:trace>
  <inkml:trace contextRef="#ctx0" brushRef="#br0" timeOffset="5511.5501">10046 7913 0,'0'0'15,"0"49"1,0 51-1,99 222 17,-74-372 15,-50-247-16,75 173 0,74 173 0,-124 26-15,0-26 0,-25-49-1,-25 25-15,-24-25 31,24 0-31,50-49 16</inkml:trace>
  <inkml:trace contextRef="#ctx0" brushRef="#br0" timeOffset="5678.2476">10592 8186 0,'0'0'0,"0"49"16,24-24-16,-24 25 16,0-26-1,-24 1 1</inkml:trace>
  <inkml:trace contextRef="#ctx0" brushRef="#br0" timeOffset="6295.3798">9823 11336 0,'0'0'0,"0"25"32,49-1-17,1-24-15,-1 0 16,1 0 0,-25 0-16,-25-24 15,0-1 1,-25-25-1,-74 1 17,49 49-17,1 0-15,49-50 16</inkml:trace>
  <inkml:trace contextRef="#ctx0" brushRef="#br0" timeOffset="6859.6919">10765 11112 0,'0'0'16,"-25"75"-16,25-1 16,0 50-16,0-49 15,0-1-15,0-24 16,25-1-1,-25-73 1,0-125 15,-25-273 1,75 323-17,24 99 1,-49 0-1,25 99 17,-50 0-17,-25-49 1,0-25-16,-49 24 16,24-49-16,25 0 15,-49 0 1,124 0-1</inkml:trace>
  <inkml:trace contextRef="#ctx0" brushRef="#br0" timeOffset="7011.2338">11212 11485 0,'0'0'0,"0"24"15,0 26 1,25-25-16,-50 74 15,25 25 17</inkml:trace>
  <inkml:trace contextRef="#ctx0" brushRef="#br0" timeOffset="8180.0312">11088 11410 0,'0'0'16,"-25"0"-16,50 0 15,-1 0 1,26 25-16,0 0 15,-1 0 1,-24 24-16,0-24 16,-25 25-1,-25-1-15,0 1 16,-124-1 15,100-49-15,74 0-1,24-49 1,100 49 0,25 0-1,-100-50 1</inkml:trace>
  <inkml:trace contextRef="#ctx0" brushRef="#br0" timeOffset="8755.9256">10542 14238 0,'0'0'0,"25"0"31,0 0 0</inkml:trace>
  <inkml:trace contextRef="#ctx0" brushRef="#br0" timeOffset="8907.8445">10616 14957 0,'0'0'0,"-24"50"15,-1-50 17,50 0-17</inkml:trace>
  <inkml:trace contextRef="#ctx0" brushRef="#br0" timeOffset="9038.2781">10641 15304 0,'0'0'0,"-25"25"0,25 25 15,0-25 1,0 0 0</inkml:trace>
  <inkml:trace contextRef="#ctx0" brushRef="#br0" timeOffset="9643.7821">10616 17735 0,'0'0'15,"0"-24"-15,50-26 16,0 0-16,-1 26 15,1-1-15,49 50 32,-149 198 15,-24-198-32,0-1 1,49-98-1,0 49 1,25-24-16,25-51 16</inkml:trace>
  <inkml:trace contextRef="#ctx0" brushRef="#br0" timeOffset="9994.8059">11584 17686 0,'0'74'16,"0"1"0,0 73-16,25 26 15,-25-25-15,0 24 16,24-24 0,-24-99-16,0-75 15,0-198 1,-49 74-1</inkml:trace>
  <inkml:trace contextRef="#ctx0" brushRef="#br0" timeOffset="10191.0985">11559 17686 0,'0'-75'0,"0"150"0,50-174 32,-1 99-32,1 24 15,-25 76 1,-1-26-1,-24 75 1,-49-75 0,-1-49-1,25-25 1,25-74 0</inkml:trace>
  <inkml:trace contextRef="#ctx0" brushRef="#br0" timeOffset="10490.2183">12005 17959 0,'0'0'0,"25"49"15,0-24-15,-25 49 32,-25-24-17,0-25 1,25-50-1,75-124 1,-1 75 0,-49 74-1,0 49 1,0 1 0,24 49-1,-73-74 1,48 0-16</inkml:trace>
  <inkml:trace contextRef="#ctx0" brushRef="#br0" timeOffset="11275.2249">15925 7863 0,'0'0'0,"-25"50"15,25-26 1,0 26-16,49-25 16,1 0-1,0-25-15,24 0 16,-24-25-16,-26-25 16,-98-99 15,-100 100 0,150 49-15</inkml:trace>
  <inkml:trace contextRef="#ctx0" brushRef="#br0" timeOffset="11918.4594">16818 7317 0,'0'0'0,"0"-99"16,-25-25 0,0 75-1,-74 49 1,24 24-1,26 26 1,49 24 0,0-49-1,99 25 1,-49-25 15,24 24-15,-49 1-16,-25-25 15,0 24-15,-25 1 16,-25 74 0,26-50-1,-1 50 1,25-25 0,49-74-1,1-25 1,0-49-1,24-26 1,-24 1 0,-50-1-1,-50 51 1,0-1 0,1 0-16,-1 25 15,25 0 1,75 0 15,24 0-15,1 0-16,-26 0 15,1-50 1</inkml:trace>
  <inkml:trace contextRef="#ctx0" brushRef="#br0" timeOffset="12071.6297">17190 7590 0,'0'0'0,"0"25"16,-25 25 0,25-1-16,0 1 15,25-1 1,-1-49 0</inkml:trace>
  <inkml:trace contextRef="#ctx0" brushRef="#br0" timeOffset="12737.9748">16743 10790 0,'0'0'16,"-49"25"-16,24 24 15,0 1-15,25 0 16,0-26-16,25 26 15,24-50 1,-24 25-16,25-25 16,-25-25-1,-75-124 17,-49 100-1,124 49-16</inkml:trace>
  <inkml:trace contextRef="#ctx0" brushRef="#br0" timeOffset="13320.9637">17636 10641 0,'0'0'0,"-25"-74"16,-24 24 0,-1 1-16,0 49 15,26 0 1,-26 0-16,25 0 16,0 24-1,25 100 1,0-24-1,0-51 1,0 50 0,25-24-1,-25 24 1,-25-49 0,25 24-1,75-24 16,-1-50-15,-49-50 0,0 0-16,-25-24 15,0 24-15,0 1 16,-75-50 0,1 49-1,49 50 1,-24 0-16,73 25 31,26 24-15,24-49-16,26 25 15,24-25 1,-75-25 0</inkml:trace>
  <inkml:trace contextRef="#ctx0" brushRef="#br0" timeOffset="13571.2913">17760 10815 0,'0'0'0,"25"0"0,-25 25 16,0-1 0,0 26-1,-50 24 1,26-24-1,24-25 1,24 0 0,1-25-16,0 0 15,25 0 1,-1 0-16,1-25 16</inkml:trace>
  <inkml:trace contextRef="#ctx0" brushRef="#br0" timeOffset="13919.1565">17388 12874 0,'0'0'0,"-25"24"0,25 1 16,-25 0-16,25 49 31</inkml:trace>
  <inkml:trace contextRef="#ctx0" brushRef="#br0" timeOffset="14031.3659">17462 13891 0,'0'0'0,"-24"24"16,24-48-1</inkml:trace>
  <inkml:trace contextRef="#ctx0" brushRef="#br0" timeOffset="14219.8125">17537 14709 0,'0'0'0,"0"25"16,25-25-1</inkml:trace>
  <inkml:trace contextRef="#ctx0" brushRef="#br0" timeOffset="14353.2215">17661 15304 0,'0'0'0,"0"25"0,0 25 16,-50-50-1,75 0 1</inkml:trace>
  <inkml:trace contextRef="#ctx0" brushRef="#br0" timeOffset="14918.921">18058 17760 0,'0'0'0,"0"-25"0,-25 25 32,50 50-17,0 0-15,24-26 16,1 1-16,-25-25 16,24-99 15,-198-75 16,125 150-32,-1-26-15</inkml:trace>
  <inkml:trace contextRef="#ctx0" brushRef="#br0" timeOffset="15535.8037">18926 17835 0,'0'0'0,"0"-50"16,-50 0-16,1-24 15,-1 49 17,1 25-17,49 25 1,0 0 0,24 24-1,1 26 1,-25 24-1,-25-49 1,-49 74 0,0 0-1,123-25 1,50 0 0,-24-74-1,49-25 1,-99 0-1,-50 0 17,-74-50-17,-50 1 1,74 24 0,75 0-1,25 25 1,50-25-16,-1 25 15,0 0-15,26-25 16,-26 25 0,-24-24-1</inkml:trace>
  <inkml:trace contextRef="#ctx0" brushRef="#br0" timeOffset="15838.623">19224 18182 0,'0'0'0,"-25"0"0,25 25 16,0-1 0,0 1-1,0 25 1,0-1-16,0 1 16,0-25-16,25-25 31,-1-25-31,-24 0 15,50-24 1,0 24 0,-26 25-1,1 0 1,0 49 0,0-49 15</inkml:trace>
  <inkml:trace contextRef="#ctx0" brushRef="#br0" timeOffset="22075.1364">11361 8682 0,'0'0'0,"24"0"16,1 0-1,25 0 1,-1 24-16,26 1 16,-1 25-1,1-1-15,-1 1 16,0 24-16,26 1 16,445 297 30,125 0-14,-471-273-17,247 100 1,-24-26 0,-249-98-1,1-1-15,0 1 16,-26-1-16,1 0 15,99 1 1,-99-1 0,-99-49-1,24 0 1,1 0 0,-1-25 15,0 24-31,-148-48 78,49-1-47</inkml:trace>
  <inkml:trace contextRef="#ctx0" brushRef="#br0" timeOffset="22428.848">15627 10468 0,'25'24'16,"0"1"-1,-1 0-15,1 0 16,0 0 0,0 24-1,-25 26 1,25-1 0,-25-24-1,-25-26 1,-25-24-16,1 25 15,-51 0-15,26-25 16,-25 25 0,74-50-1</inkml:trace>
  <inkml:trace contextRef="#ctx0" brushRef="#br0" timeOffset="25230.4526">13940 9351 0,'0'0'0,"-25"-24"15,1 24 32,24 74 0,-25-24-47,25-1 16,0 75-1,0-49 1,25-26-1,-25 1-15,0-25 16,0-50 15,0-25-15,0-74 0,0 75-1,0-75 1,-25 24-1,25 26 1,-25 74 0,25 50 15,25-1-15,-25 1-16,0 24 15,0 1-15,0 24 16,0-25-1,0 1-15,0 24 32,0-174-1,0 1-15,0 0-1,25-125 1,-25 100-1,0-50 1,0 100 0,0 24-1,0 50 1,0 24 0,0 125-1,0-1 1,24-98-1,1 49 17,-25-99-17,0-50 1,0-99 0,0 49-1,0-24-15,0 0 16,0 25-16,0 24 15,0-24 1,0 98 15,0 26-15,0 124 0,0-100-1,0 25 1,0-49-16</inkml:trace>
  <inkml:trace contextRef="#ctx0" brushRef="#br0" timeOffset="27183.0482">6573 12080 0,'0'-25'16,"25"-25"-1,25-49-15,24 0 16,0 0-16,26 0 16,-26-25-1,25 0-15,-24-25 16,24 0 0,199-322 15,74-75 0,-223 273-15,-50 149-1,50-99 1,-25 24 0,-75 125-1,1 0-15,49-51 16,-49 76-1,-26-1-15,1 25 16,25 1 0,-25-1 15,-1 25-31,-24-25 16,25 25-16,-25-25 0,25 25 15,-50 0 63,0 0-78,-24-74 32</inkml:trace>
  <inkml:trace contextRef="#ctx0" brushRef="#br0" timeOffset="27474.4668">8632 8781 0,'0'0'0,"25"-25"0,0-25 16,24 1-1,1-1 1,49 1-1,-74 49 1,0 0-16,-1 24 16,-24 26-1,0 0-15,0-1 16,-49 125 0,-1-75-1,25 75 1</inkml:trace>
  <inkml:trace contextRef="#ctx0" brushRef="#br0" timeOffset="28192.0836">6697 12254 0,'0'0'0,"25"0"15,49 0-15,26 0 16,24-50 0,49 0-16,75 1 15,-24-1-15,24-24 16,744-249 31,-620 298-16,-347 50 0,-25-74-15,-25-75 0</inkml:trace>
  <inkml:trace contextRef="#ctx0" brushRef="#br0" timeOffset="28407.3805">9128 11286 0,'0'0'0,"25"0"0,25 25 15,-1 49 1,1 26 15,-50-26-15,-25 75-1,-49 0 1,24-100 0,-24-98-16</inkml:trace>
  <inkml:trace contextRef="#ctx0" brushRef="#br0" timeOffset="29064.1327">6821 12353 0,'0'0'0,"50"25"16,0 24-16,24 26 16,0 24-16,1 25 15,297 595 32,-25-49-16,-24-199-15,-1 25 0,25-49-1,-173-224 1,148 248 0,1-49-1,-50-50 1,-174-223-1,25 24 1,-74-123-16,-100-124 63</inkml:trace>
  <inkml:trace contextRef="#ctx0" brushRef="#br0" timeOffset="29372.9247">10368 17214 0,'0'0'0,"50"25"15,-25 0-15,24 25 16,26 49 0,-50-25-1,-25 1 1,-100-75 0,-24-25 15,25-74-16</inkml:trace>
  <inkml:trace contextRef="#ctx0" brushRef="#br0" timeOffset="30088.6625">7417 9426 0,'0'0'0,"-25"0"0,50 0 32,24 49-17,1 26-15,-1 24 16,-24 0-16,0 25 15,0-49 1,0-1-16,-25-49 16,24 25 15,-24-75-15</inkml:trace>
  <inkml:trace contextRef="#ctx0" brushRef="#br0" timeOffset="30355.9916">8235 11038 0,'0'0'0,"0"25"0,0 24 15,0 1-15,0 25 16,25 73 0,0-98-1,0-25 1,-1-25-1</inkml:trace>
  <inkml:trace contextRef="#ctx0" brushRef="#br0" timeOffset="30809.2527">8285 16222 0,'0'0'0,"-25"50"0,25 24 16,0 1 0,0-1-16,25-24 15,-25-25-15</inkml:trace>
  <inkml:trace contextRef="#ctx0" brushRef="#br0" timeOffset="31772.341">17041 8508 0,'0'0'0,"25"0"31,49 50-31,0 24 16,50 50-16,-24 0 16,24 50-1,25 24-15,-25-24 16,24 24-16,324 398 47,24 98-16,-372-471-15,-25-74-1,-74-124 1,24-25-1,-98-99 1,49 74 0</inkml:trace>
  <inkml:trace contextRef="#ctx0" brushRef="#br0" timeOffset="31969.8138">19372 11088 0,'0'0'0,"-24"49"16,-26 26 0,-24 24-1,24-49 1,0-1 0,50-24-1,-99-50-15</inkml:trace>
  <inkml:trace contextRef="#ctx0" brushRef="#br0" timeOffset="32420.2331">17959 11410 0,'0'0'16,"124"50"-16,49 24 15,-24-24-15,-25 24 16,0 1 0,75-1 15</inkml:trace>
  <inkml:trace contextRef="#ctx0" brushRef="#br0" timeOffset="32620.0634">19075 11757 0,'0'0'0,"0"25"16,0 25-16,-50-1 16,-24 100-1,49-99-15,-25-1 31</inkml:trace>
  <inkml:trace contextRef="#ctx0" brushRef="#br0" timeOffset="33452.6797">19075 17289 0,'0'0'16,"0"25"-16,0-1 15,25-73 16,-1-50-31,26-25 16,49-248 15,25-100-15,0 1 0,-74 248-1,-25 24-15,-25 1 16,0-1-16,0-49 15,25-124 1,24 199 0,1-51-1,-50 150-15,25 0 16,-25 24 0,24 0-16,1-24 15,-50 74 32,1 50-31,-1-1-1,-74 50 1,49-49 0,25-50-16</inkml:trace>
  <inkml:trace contextRef="#ctx0" brushRef="#br0" timeOffset="33618.956">19819 13742 0,'0'0'0,"25"49"16,0 1-16,-1 0 15,76 24 1</inkml:trace>
  <inkml:trace contextRef="#ctx0" brushRef="#br0" timeOffset="34177.1535">19075 9401 0,'0'50'31,"0"24"-31,-25 25 16,0 25-1,0-25 1</inkml:trace>
  <inkml:trace contextRef="#ctx0" brushRef="#br0" timeOffset="34634.5605">18554 12055 0,'0'0'0,"0"50"16,25-1-16,-25 1 16,0 49-16,0-24 15,0-26 1,-25 1-1</inkml:trace>
  <inkml:trace contextRef="#ctx0" brushRef="#br0" timeOffset="35233.5876">20042 15875 0,'0'0'0,"0"25"31,25 24-31,-25 1 16,25 24-16,-25 1 15,25-1 1,-25-24-16,0-1 16,0-24-1,0-74 1</inkml:trace>
  <inkml:trace contextRef="#ctx0" brushRef="#br0" timeOffset="42827.0162">12675 2307 0,'0'0'0,"25"0"16,74 0-16,50 0 15,74 0-15,298-99 47,-422 74-31,-148 25 0</inkml:trace>
  <inkml:trace contextRef="#ctx0" brushRef="#br0" timeOffset="43176.3112">13047 2356 0,'0'0'0,"-49"0"16,49 50-1,0 24-15,0 26 16,0 123 0,24-74-1,-24-124 1,50-25-1,0-149 1,-26 25 0,26-25 15,-25 99-15,-25 100-1,0 24 1,0 1-1,0-1-15,0-49 16,25 0-16,24-25 16,1-124-1,0-75 1</inkml:trace>
  <inkml:trace contextRef="#ctx0" brushRef="#br0" timeOffset="43376.5178">13543 2456 0,'0'0'0,"0"124"16,0 0-1,0 0-15,0 149 16,0-174 0,0 74-1,0-148 17,-24-124-17,-1 0 1,0-25-1,0-25-15</inkml:trace>
  <inkml:trace contextRef="#ctx0" brushRef="#br0" timeOffset="43559.5531">14139 2208 0,'0'0'0,"-50"24"0,25 26 15,-74 0 1,49-1 0,26-49 15</inkml:trace>
  <inkml:trace contextRef="#ctx0" brushRef="#br0" timeOffset="43876.3107">14089 2356 0,'0'0'0,"25"0"16,-25 25 0,-50 50-1,-49 24 1,25-50 0,98-49-1,1 0 1,25 0-1,-50 25 1,25 25-16,-25 74 16,24-74-1,-24-1 1,0 1 0,25-1-1,-25-98 1,-25-75-1</inkml:trace>
  <inkml:trace contextRef="#ctx0" brushRef="#br0" timeOffset="44236.4164">14188 2332 0,'0'-50'15,"0"100"-15,25-150 16,25 100-16,-26 0 16,26 0-16,-25 25 15,0 74 1,-50 25-1,-25-74 1,-24 24 0,99-98 15,-1-1-15,1-25-1,25 50 1,0 25-1,-1 99 1,-24-25 0,0 75-1,-25-25 1,0-100 0,-50-148 15,50 0-16</inkml:trace>
  <inkml:trace contextRef="#ctx0" brushRef="#br0" timeOffset="44424.9556">14858 2257 0,'0'0'0,"-25"0"16,50 25 31</inkml:trace>
  <inkml:trace contextRef="#ctx0" brushRef="#br0" timeOffset="44592.4256">14908 2505 0,'0'0'0,"0"75"16,0-26-16,0 1 15,0 49 1,0-74 0,24-25-1,-24-74 17,25-26-17,-25-24-15</inkml:trace>
  <inkml:trace contextRef="#ctx0" brushRef="#br0" timeOffset="45045.3593">15230 2009 0,'0'0'0,"-25"50"31,25-1-15,-49 51 0,24-1-1,0-74 1,50-25-1,24-25 1,1-25 0,0 50-1,-26 25 1,-24 0 15,0 49-15,-24-49-1,-1-25 1,0 50-16,-25-26 16,1 1-16,24 0 15,25 0 1,0 0 0,0-1-1,0 76 1,0 24-1,25-50 1,-25-49 0,0-149 15</inkml:trace>
  <inkml:trace contextRef="#ctx0" brushRef="#br0" timeOffset="45196.9441">15304 2604 0,'0'0'15,"0"50"1,0 0 0,0 24-1,0-49 1,25-25 0</inkml:trace>
  <inkml:trace contextRef="#ctx0" brushRef="#br0" timeOffset="45475.0387">15528 2629 0,'0'0'16,"-25"0"-16,25 25 15,0 25 1,0 49 0,25-25-1,24-49 1,125-99-1,24-50 1,-123 99 0,-26 25-16,-24 0 15,-25 25 1,-25 0-16,1-1 16,-26 26-1,50 0 1</inkml:trace>
  <inkml:trace contextRef="#ctx0" brushRef="#br0" timeOffset="45890.6778">12303 4390 0,'0'0'0,"75"-49"0,73-1 15,100-24-15,124-25 16,25 49 0,99-24-16,25 24 15,-25 25-15,-24 0 16,396 50 31,-918-25-16,-123-25-31</inkml:trace>
  <inkml:trace contextRef="#ctx0" brushRef="#br0" timeOffset="46756.2791">17190 2332 0,'0'0'0,"99"0"0,50-25 16,24 0-16,26 0 16,-1 0-1,-49 1-15,-25 24 16</inkml:trace>
  <inkml:trace contextRef="#ctx0" brushRef="#br0" timeOffset="46907.0425">17239 2729 0,'0'0'15,"0"0"-15,124 0 16,75-75-1,24 1 1,0-1 0,-49-74-16</inkml:trace>
  <inkml:trace contextRef="#ctx0" brushRef="#br0" timeOffset="47156.1914">18132 1786 0,'0'0'0,"149"25"16,-25 49-16,124 125 15,-173-75 1,-1 124 0,-124 49-1,-74-173 16,-173 124-15,123-173 0,100-50-16</inkml:trace>
  <inkml:trace contextRef="#ctx0" brushRef="#br0" timeOffset="48554.8878">20241 1563 0,'0'0'15,"0"49"-15,0 26 16,-25-1-16,0 1 16,0 49 15,199-397 16,-25 198-16,-149 100-15,-25 25-1,-25-1-15,-24 26 16,-1-26-16,26-24 15,-26 25 1,26-75 0,74 0-1,-1 25 1,1 25-16,0 99 16,-25-25-1,0 0 1,25 1-1,-25-26 1,25 0 0,-1-49-1,-73-74 1,-26-1 0,75 25-1,0 0 1,50-49-1,99-50 1,-25-74 0,-25-75-1,-25 149 1,1 0 0,-75 99-1,-25 99 16,-25 1-15,1 49 0,49-99-1,49 24 1,76-49 0,-76 25-1,-74 99 1,-99 50-1,25-100 1,-75 0 0,75-74-1,74-49 1</inkml:trace>
  <inkml:trace contextRef="#ctx0" brushRef="#br0" timeOffset="48904.3205">20489 1836 0,'0'0'0,"74"49"31,-49 1-31,24-1 16,51 75-1,-51-49 1,-24 24-16,0-25 16,-25-24-16,0 0 15,0-75 1,-25-50-1,25-24 1,50-50 0,-1 125-1,-24 24 1,0 99 0,-25-50-1,0 51 1,-25-76-1,25-48 17,0-1-32</inkml:trace>
  <inkml:trace contextRef="#ctx0" brushRef="#br0" timeOffset="49289.0689">21382 1488 0,'0'0'0,"24"0"15,-73 99 1,24-24 0,-99 49-1,74-25 1,75-99 0,124-25-1,-50 1 1,-49-1 15,-50 50-15,0-1-1,0 100 1,0 0 0,0 25-1,-75 0 1,75-50-1,-24 0 1,73-173 0,26 0-1</inkml:trace>
  <inkml:trace contextRef="#ctx0" brushRef="#br0" timeOffset="49803.832">21580 1315 0,'0'0'15,"0"-25"-15,25 0 16,0 25 0,24 99-1,-24-24 1,0 49 0,-25 0-1,0-75 1,0 1-1,0-25 1,0 0 0,0-1-1,25 1 1,0-25 0,74 25-1,-50 25 1,-49 24-1,-24 0 17,-26 50-17,50-49 1,25-26 0,0-49-1,24 0-15,-24 0 16,0 0-1,0 25 1,-1 0 0,1 0-1</inkml:trace>
  <inkml:trace contextRef="#ctx0" brushRef="#br0" timeOffset="50769.4066">22671 1191 0,'0'0'0,"-49"0"15,-1 24-15,1 26 16,-26 24-1,-123 50 17</inkml:trace>
  <inkml:trace contextRef="#ctx0" brushRef="#br0" timeOffset="51468.8746">22523 1439 0,'0'0'0,"0"148"16,0-48-1,0-1-15,0 75 16,0-100 15,24-49-31,-24 0 16,25-125-16,0-24 16,0-24-1,49-125 1,1 99-1,-50 149 1,-1 25 0,-24 50-16,0 24 15,-49 25-15,-1 25 16,-49 75 0,-25 24-1,74-148 1,25-51-1,50-24-15,50-74 32,24-50-32,0 0 15,50-99 1,-124 99 0,-25 99-1,-25 50 1,0 173-1,25 75 1,50 25 0,24-125-1,-49-148 1,49-75 0,-24-222-1,-50-1 1,-74 198-1,-50 125 1,74 24 0,-99 150 15,25-26-15,99-173-1,25 0-15</inkml:trace>
  <inkml:trace contextRef="#ctx0" brushRef="#br0" timeOffset="51573.4757">22920 2133 0,'74'0'16,"-148"0"-16,198 0 15,-75 0-15,26 0 16,-26 0-16,26-149 16</inkml:trace>
  <inkml:trace contextRef="#ctx0" brushRef="#br0" timeOffset="51735.4073">23540 1215 0,'0'0'0,"-25"0"16,-25 50 0,-24 99-1,24 0 1,25-125-1</inkml:trace>
  <inkml:trace contextRef="#ctx0" brushRef="#br0" timeOffset="51885.3942">23564 1563 0,'0'0'0,"25"-50"0,50 25 16,24 0-1,-50 25 1,-73 50-1,24-25 1</inkml:trace>
  <inkml:trace contextRef="#ctx0" brushRef="#br0" timeOffset="52201.4162">23564 1836 0,'-49'24'16,"98"-48"-16,-123 73 15,74-24 1,25-25-1,24-25 1,-24 25 0,50-49-1,24-1 1,25 50 0,-25 25-1,-99 99 1,0-50-1,-49 50 1,-26-74 0,25-50 15,1 0-15,-26-75-16</inkml:trace>
  <inkml:trace contextRef="#ctx0" brushRef="#br0" timeOffset="52334.8667">24408 2332 0,'0'0'0,"25"24"15,-1-24-15,-98-49 47</inkml:trace>
  <inkml:trace contextRef="#ctx0" brushRef="#br0" timeOffset="56446.0152">6152 12080 0,'0'0'0,"24"0"78,-24 25-62,0-125 62,25-24-62</inkml:trace>
  <inkml:trace contextRef="#ctx0" brushRef="#br0" timeOffset="57180.2395">9475 8359 0,'0'0'0,"25"0"63,25 0-48,-25 0-15,-1 0 16,1 0-1,25 0 17,-100 0-32</inkml:trace>
  <inkml:trace contextRef="#ctx0" brushRef="#br0" timeOffset="58030.0933">17090 11038 0,'0'0'0,"0"25"15,25-25 32,50 0-16</inkml:trace>
  <inkml:trace contextRef="#ctx0" brushRef="#br0" timeOffset="59226.1434">20439 11931 0,'0'0'0,"-74"50"15,49-100 1</inkml:trace>
  <inkml:trace contextRef="#ctx0" brushRef="#br0" timeOffset="61243.6493">19720 3299 0,'0'0'15,"-25"0"-15,174 0 16,99-99 0,74 0-1,894-174 16,545 149 1,-1215 124-17,-447 0 1,-174 0 0,-396 49-1,-348 26 1,-49 49-1,521-99 1,74-1 0,496-48 15,75-51-15,149-24-16,49 0 15,49 24-15,-49 1 16,100 49-1,-571 25 1,-199 25 0,-570 74-1,-323 75 1,199-50 0,496-99-1,422-50 1,123-74-1</inkml:trace>
  <inkml:trace contextRef="#ctx0" brushRef="#br0" timeOffset="63550.3986">20811 3969 0,'0'0'0,"25"0"15,25-25-15,49 0 16,-25 25-16,25-25 16,-24 1-1,-26-26 1</inkml:trace>
  <inkml:trace contextRef="#ctx0" brushRef="#br0" timeOffset="64045.5812">20861 4093 0,'0'0'0,"-25"49"0,0 100 32,75 74-1,-25-74 0,-1-273 0,51 0-15,98 50 0,-24 74-1,-99 0 1,-50 74 0,-75 50 15,-49-49-16,50-51 1,0-98 0,49-50-16,50 0 15,-1 25-15,26 0 16,-25 99 0,-25 24-1,0 125 1,0 25-1,-25-75 1,25-74 0,-25-75 15</inkml:trace>
  <inkml:trace contextRef="#ctx0" brushRef="#br0" timeOffset="64206.7116">21258 4390 0,'0'0'15,"0"25"-15,0 50 16,0-26-16,-25 1 16,25-1-1,-25-73 1,25-26 0,25-24-1</inkml:trace>
  <inkml:trace contextRef="#ctx0" brushRef="#br0" timeOffset="64357.2837">21555 4043 0,'0'0'16,"0"25"-16,-25 25 15,25 49 1,0-74 0,0-1-1,25-48 1</inkml:trace>
  <inkml:trace contextRef="#ctx0" brushRef="#br0" timeOffset="64573.2638">21803 3820 0,'0'0'0,"-24"0"16,24 50 0,0 24-16,0 0 15,24 75 1,1 50-1,0-51 1,0-123 0,-25-50-1,-50-24 1,1-26 0</inkml:trace>
  <inkml:trace contextRef="#ctx0" brushRef="#br0" timeOffset="65525.8003">21456 3795 0,'0'0'0,"25"0"31,0 25-31,24-25 16,26 25-16,-1-25 15,25 0 1,-24 0-16,-26 0 15,-49 49 1,-49 26-16,-199 173 31,148-199 1,125-98-17,25-26 16,-1 26-31,-24-1 16,0 50-16,-50 50 31,0 24-15,25 25 0,0 25-1,75 0 1,99-99-1,49-149 1,-124 50 0</inkml:trace>
  <inkml:trace contextRef="#ctx0" brushRef="#br0" timeOffset="65826.4147">22399 3845 0,'0'0'0,"49"0"32,1 0-32,49 0 15,-25 0 1,-74 25-1,-74 123 1,-50 26 0,0-50-1,74-99 1,50-149 15</inkml:trace>
  <inkml:trace contextRef="#ctx0" brushRef="#br0" timeOffset="65977.9977">22374 3919 0,'25'99'16,"-50"-198"-16,74 298 15,1-100-15,0-25 16,98 25 0,-123-99-1,-25-24-15,25-26 16</inkml:trace>
  <inkml:trace contextRef="#ctx0" brushRef="#br0" timeOffset="66371.8165">22696 3894 0,'0'0'0,"25"0"15,25-24-15,-1-1 16,100 0 0,-74 25-1,-1-25-15,0-24 16,-74 24-1,0 0 1,-24 75 15,-1 24-15,25 50 0,0 25-16,0 0 15,0-25-15,0-50 16,25 0-1,-50-74 1,-99-124 0,25 0-1,49 50 1,75 49 0,24 25-1,125 0 1,-124-25-1</inkml:trace>
  <inkml:trace contextRef="#ctx0" brushRef="#br0" timeOffset="66574.5381">23738 3522 0,'0'0'0,"-25"-25"0,0 1 16,-24 24-1,-75 24 1,124 26 0</inkml:trace>
  <inkml:trace contextRef="#ctx0" brushRef="#br0" timeOffset="67206.847">23515 3597 0,'0'0'16,"25"0"0,24 0-16,-24 49 15,0 100 1,-50 50 0,25-51-1,0-123 1,74-99-1,1-174 1,24 24 0,-49 150-1,-25 24-15,24 50 16,-24 25 0,-75 99-1,-24-24 1,-174 73-1,-75 26 1,249-150 15,49-24-31,124 0 16,25-50-16,25 0 16,0-24-1,50-1 1,-150 25-1,26 0 1,-75-24 0,-50-26-1,-24 1 1,24 74 0,25 0-1,25 149 1,25 148-1,0-73 17,0-175-17,-25-24 1,-25-199 0,-25 26-1</inkml:trace>
  <inkml:trace contextRef="#ctx0" brushRef="#br0" timeOffset="67304.6744">23862 4068 0,'-25'-50'16,"50"100"-16,-75-100 15,26 100 1,-1 24-16,-25 26 16,1-26-1,-1-173 1</inkml:trace>
  <inkml:trace contextRef="#ctx0" brushRef="#br0" timeOffset="67409.8344">23862 4341 0,'25'0'16,"25"49"-16,-1 1 16,26-124-1</inkml:trace>
  <inkml:trace contextRef="#ctx0" brushRef="#br0" timeOffset="67620.7113">24358 3646 0,'0'0'0,"-25"0"16,25 25 0,-24 25-16,-1 24 15,-25 25 1,25-49-1</inkml:trace>
  <inkml:trace contextRef="#ctx0" brushRef="#br0" timeOffset="67767.4341">24408 3845 0,'0'0'0,"74"0"16,1-25-16,-26 25 15,26 0 1,-1 0-16,25 0 15</inkml:trace>
  <inkml:trace contextRef="#ctx0" brushRef="#br0" timeOffset="68204.2283">24383 3994 0,'0'0'0,"0"24"15,50 1 1,-1-25 0,-24 50-1,0 24 1,-25-24-16,0-1 16,0 1-16,-25 0 15,-25-50 1,50-25-1,0-50 1,100-24 0,48 50-1,-48 73 1,-76 1 0,1 74-1,-25 1 1,0-76-1,-49 1-15,-75 25 16,49-50 0,26 0-1,49-25 1,0-25 0,49-74-16</inkml:trace>
  <inkml:trace contextRef="#ctx0" brushRef="#br0" timeOffset="68302.618">25499 4514 0,'0'0'0,"25"0"16,-25 25-16,-25-74 31</inkml:trace>
  <inkml:trace contextRef="#ctx0" brushRef="#br0" timeOffset="70782.9103">14163 5507 0,'0'0'16,"-74"49"-16,0 26 15,-1-51-15,-49-24 16,-25 0-16,-24 0 16,-26-24-1,-24-51-15,-50-49 16,50-25-1,-174-247 1,50-597 15,744-222 1,-149 992-17,74 74-15,50 25 16,50 99-16,24 25 15,299 248 1,-448-50 0,175 274-1,-348-175 1,-75-24-16,-49-25 16,-99 25-1,-298 198 1,149-272-1,-372 123 1,297-247-16,1-1 16,-50-49-1</inkml:trace>
  <inkml:trace contextRef="#ctx0" brushRef="#br0" timeOffset="72449.3202">23713 5383 0,'0'0'0,"-74"74"0,-50 25 15,-25-24 1,-49-1-16,-50-24 15,-50-1-15,-25-49 16,1 0 0,-1 0-16,26-99 15,-26-25 1,51-25-16,-150-570 47,1290-422-16,99 769-15,100 397-1,-546 74 1,397 273 0,-373 99-1,-346-49 1,-224-224-1,-322 174 1,-249-99 0,-247 0-1,372-149 1,24-25 0</inkml:trace>
  <inkml:trace contextRef="#ctx0" brushRef="#br0" timeOffset="76633.9477">6375 11931 0,'0'0'0,"-25"0"16,0 0-16,0 0 16,1 0-1,-1 25-15,0-25 16,0 0-16,25-75 31,0 26-15,25 24-16,25-25 31,49 26-15,0 24-1,-49 24 1,-50 26-16,0 0 15,-25 24 1,-25 50-16,-99 25 31,1-99-15,98-50 0,-24-100-1,74-98 1,49 99-1,-24 74 1,0 0 0,0 25-16,24 0 15,-24 0-15,0 0 16,24 99 0,-49-24-1,-24 73 1,-51-48-1,-49-75 1,75-25 0,-26 0-1,50-25 1,-24-25-16,49 25 16,25-74-1,24 74 1,75-24-1,-74 24-15,24 0 16</inkml:trace>
  <inkml:trace contextRef="#ctx0" brushRef="#br0" timeOffset="77734.13">7045 11559 0,'0'0'0,"49"-74"16,26-26 0,-1-24-16,25 0 15,0 0-15,1-25 16,-1-24-1,25-50-15,0-1 16,0 26 0,25-1-16,396-495 47,-247 247-16,-199 274-16,-74 148 1,-50 0 0,1 25-1,-26 0 32,50 25-16</inkml:trace>
  <inkml:trace contextRef="#ctx0" brushRef="#br0" timeOffset="78327.653">9500 8285 0,'0'0'0,"99"0"16,1 0-16,24 0 15,24 0 1,225 0 0,73 99-1,-24 75 1,-50 49-1,-199-99 1,26-25 0,24 0-16,149 125 15,-248-125 17,-25 0-32,-24 0 15,49 0-15,0 1 16,149 73-1,49-24 1,-148-50 0,148 75-1,1 49 1,-1-49 0,1-50-1,-175-25 1,125 25-1,-74 0 1,-100-74 0,0-1-16,-24-24 31,-1-25-31,-49 0 16,0 25-1</inkml:trace>
  <inkml:trace contextRef="#ctx0" brushRef="#br0" timeOffset="78843.7588">16768 11311 0,'0'0'0,"99"-25"16,25 0 0,149 25-1,50 0 1,-125-24-1,124 73 1,-98 50 0,-150-49-1,0 0-15,-49-26 16,75 100 0,-51-74-16,50 0 15,100 49 1,-50-50-1,123 75 1,76 0 0,-1-24-1,0-1 1,-272-74 15,-1 24-31</inkml:trace>
  <inkml:trace contextRef="#ctx0" brushRef="#br0" timeOffset="81270.2751">9947 8632 0,'0'0'0,"-75"25"15,1-25 1,-1 0-16,26-50 15,-26-24-15,1-50 16,49-25 0,0-49-16,75-26 15,49 51-15,75 24 16,669-50 15,-421 547 16,-397-1-31,-174 25-1,-174-99 1,125-149 0,-124-50-1,73-148 1,200-25-1,24 49-15,0-24 16,100 24 0</inkml:trace>
  <inkml:trace contextRef="#ctx0" brushRef="#br0" timeOffset="82143.3296">17016 11609 0,'0'0'0,"-74"-124"16,-1-25-1,26-25-15,24-24 16,50 24-16,24 0 16,100 26-1,0 48-15,49 26 16,26 49-16,24 25 15,-25 50 1,-25 74-16,-24 372 31,-298-174-15,-199-148 0,100-100-1,-223-49 1,173-74 15,174-1-15</inkml:trace>
  <inkml:trace contextRef="#ctx0" brushRef="#br0" timeOffset="83523.3546">17686 11336 0,'0'0'0,"49"0"16,51 0-16,24 49 16,49-24-16,26 25 15,24-1 1,25 26-16,-50-50 15,-74 24 1,-24-49-16,-76 0 16,-544-99 15,-324-99 0,571 123-15,298 50-1,298 50 17,-75 74-17,322 50 1,-74 25 0,-173-50-1,-274-124 1,-73 0-1,-324-124 1,-222-75 0,272 150-1,50-1-15,74 1 16,125 24-16,148 25 16,75 0-1,396 99 1,-272 0-1,173 50 17,-322-75-17,-298-74 1,-74-24 0,-348-150-1,125 25 1,347 100-1,123 24 1,76-50 0</inkml:trace>
  <inkml:trace contextRef="#ctx0" brushRef="#br0" timeOffset="84839.1736">9153 8781 0,'0'0'15,"-50"25"-15,-74 49 16,0 25-1,0 75-15,-49 24 16,-1 50-16,-24 50 16,-1-50-1,50 0-15,0-25 16,-49 125 15,545-993 16,-223 397-47,174-397 31,-124 372-15,-26 0-16,1 99 16,-50 50-16,-49 75 15,-25 49 1,-75 49-1,-198 348 1,-124 174 0,-74 123-1,74-98 1,248-398 0,-50 100-1,149-224 1,50-123-1,25-100 17,173-298-17,74-148 1,150 49 0,-249 348-1,1 24 1,-199 174-1,-323 273 1,75-25 0,-297 323-1,49 98 1,123-73 0,274-249-1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23:12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5383 7789 0,'0'0'0,"0"-25"16,24 25 31</inkml:trace>
  <inkml:trace contextRef="#ctx0" brushRef="#br0" timeOffset="616.3582">5358 7838 0,'0'0'0,"25"0"31,24-25-16,1 25-15,24 0 16,1 0-16,24-24 16,0 24-1,-49 0-15,-1-25 16,-24 25 0,-99 0 15,24 25-31,-99-1 31,124-24-31,1 0 16,-1 25-1,0 74 1,25-49 0,-25 25-16,25-26 15,-25 1-15,25-1 31,-24-49-15</inkml:trace>
  <inkml:trace contextRef="#ctx0" brushRef="#br0" timeOffset="815.3777">5755 7813 0,'0'0'0,"0"25"16,-25 50-16,0-1 15,25 25 1,-25 50 0,50-99-16,25-25 15,-1-25-15,1-25 16,-25-50 0,0-24-1</inkml:trace>
  <inkml:trace contextRef="#ctx0" brushRef="#br0" timeOffset="1115.4972">5407 7888 0,'0'0'0,"-24"25"0,24 24 15,0-24 1,0 50-1,0-1-15,0 0 16,0-24-16,24 0 16,1 49-1,0-74 1,25 24 0,49-24 15,-50-25-31,26-50 15,-1-24-15,26 24 16</inkml:trace>
  <inkml:trace contextRef="#ctx0" brushRef="#br0" timeOffset="1362.4018">6003 7813 0,'0'0'0,"0"-24"0,49 24 16,100-25 0,0 0-1,-99 25 1,-26 0-1,-24 50 1</inkml:trace>
  <inkml:trace contextRef="#ctx0" brushRef="#br0" timeOffset="1730.782">6028 7888 0,'0'49'31,"0"51"-31,0-26 16,0 25-16,0 1 16,49-1-1,1-74 1,-25-75 0,24-24-16,1-26 15,-25 26 1,24 24-16,50-24 31,-49 74-15,0 0-1,-26 99 1,-73 0 0,24-49-1,-25-25-15,-24-25 16,24 0-16,1-50 15,-1-99 1</inkml:trace>
  <inkml:trace contextRef="#ctx0" brushRef="#br0" timeOffset="1881.1086">6226 7764 0,'0'0'16,"25"99"0,-25 0-1,0 1-15,0 24 16,25-25 15,-1-74-15,-48-100-16</inkml:trace>
  <inkml:trace contextRef="#ctx0" brushRef="#br0" timeOffset="2081.1759">6300 7987 0,'0'0'0,"0"25"16,25 25-16,-25-1 15,0 26 1,0-1-16,0 0 16,0 1-16,-25-26 15,1-24 1,24-50 0,0-198-1,24 99 1</inkml:trace>
  <inkml:trace contextRef="#ctx0" brushRef="#br0" timeOffset="2447.4865">6623 7714 0,'0'0'0,"25"25"16,-1 0-16,1 0 16,-25-1-1,25 51 1,-25-50-1,-74-1 1,-26 1 0,76-25-1,73 25 17,-24-25-32,0 25 15,0 74 1,-25-24-1,0 73 17,24-24-17,1-99 1,0-25-16,25 0 16,-1-25-16,-24-74 15,50 50 1</inkml:trace>
  <inkml:trace contextRef="#ctx0" brushRef="#br0" timeOffset="2583.3673">7243 8285 0,'0'0'0,"0"49"16,-25 1-16,25 0 15,0-26 16</inkml:trace>
  <inkml:trace contextRef="#ctx0" brushRef="#br0" timeOffset="3745.8583">12278 6995 0,'0'0'0,"75"0"31,24-25-16,50 25-15,74 0 16,25 0-16,-25 0 16,1 25-1,-1-25-15,0 0 16,-25 0 0,125 0 15,-348-25 0,-124 0-15</inkml:trace>
  <inkml:trace contextRef="#ctx0" brushRef="#br0" timeOffset="7758.4764">9103 7069 0,'0'0'0,"-24"0"16,48 0 15,26 0-31,24 0 16,50 0-16,0 0 15,25 0 1,25 0-16,-1 0 16,472-24 15,-496 24 16,-174 0-16,-99 0-15</inkml:trace>
  <inkml:trace contextRef="#ctx0" brushRef="#br0" timeOffset="12537.93">23912 7193 0,'0'0'0,"-25"0"0,0 0 16,50 0 62,0 0-78,49 0 16,1 0-1,197 0 17,-222 0-1,-75 0-15,-99 25-1,-25 0 1,75-25-1,24 0-15,1 0 16,24 0 0,124 0 31,0 0-32,100-25 1,-26 25-1,-73 0 1,-76 0 0,-24-25-1,-49 25 1,-150 0 0,100 0-1,0 0-15,49 0 16,26 0-1,48 0 17,26 0-17,0 0 1,24-24-16</inkml:trace>
  <inkml:trace contextRef="#ctx0" brushRef="#br0" timeOffset="48720.8641">4911 9624 0,'0'0'0,"0"-25"0,0-24 16,0 24-16,25 25 15,-25 74 32,-25-24-31,-24 49-16,-26 0 15,-98 125 17,148-224-32,0 0 15,25-75-15,0 1 16,0-75-1</inkml:trace>
  <inkml:trace contextRef="#ctx0" brushRef="#br0" timeOffset="49053.8832">4688 9575 0,'0'0'0,"25"0"0,0 0 31,-1 0-16,1 0 1,0 0 0,-25 49-1,25 50 1,49 149 0,-24 1-1,-25-150 1,-25 0-16,0-25 15,0 1 1,0-50-16,-50-1 16,1-24-1,-26-198 1,25 49 0</inkml:trace>
  <inkml:trace contextRef="#ctx0" brushRef="#br0" timeOffset="49220.372">4887 9897 0,'0'0'0,"-25"50"31,0 24-31,0 1 16,-25-1 0,26 0-1,-1-74 1,25-49-1</inkml:trace>
  <inkml:trace contextRef="#ctx0" brushRef="#br0" timeOffset="49887.2551">4961 9798 0,'0'0'0,"25"0"16,0 0-1,-1 49-15,1 1 16,0 24-16,0-24 15,0 25 1,-25-100 0,24-50-1,-24 1-15,25-25 16,25 49-16,-1 0 16,26 26-1,-26 24 1,1 99-1,-50 50 1,0-100 0,0 1-16,-74-50 15,24-50 1,25-24 0,25-50-16,-25-25 31,1 99-16,24 75 1,0 50 0,49 148-1,-49-49 1,0-100 0,0-24-16,0-75 46,50-50-30,-25 51 0,24-1-1,26 25 1,-51 25 0,1-1-1,0 26 1,0 0-16,0-26 15,-1 1 1,-48-50 0,24-24-16</inkml:trace>
  <inkml:trace contextRef="#ctx0" brushRef="#br0" timeOffset="50071.4454">5680 9426 0,'0'0'0,"50"25"15,-1-1-15,1-24 16,0 25 0,-25-25 15</inkml:trace>
  <inkml:trace contextRef="#ctx0" brushRef="#br0" timeOffset="50313.7249">5531 9723 0,'0'0'0,"25"0"16,25 0-1,24 0-15,1 0 16,-26 0-1,1 25-15,-25 50 16,-25-26 0,0 26-16,0-26 15,0 26 1,25-150 15</inkml:trace>
  <inkml:trace contextRef="#ctx0" brushRef="#br0" timeOffset="50437.6634">6102 9872 0,'0'0'15,"-25"25"-15,0 25 16,-49 99 0,0-125-1</inkml:trace>
  <inkml:trace contextRef="#ctx0" brushRef="#br0" timeOffset="50586.487">5904 10269 0,'0'0'0,"24"-25"0,51 25 16,49-24 0,-50 24 15,1 0-31</inkml:trace>
  <inkml:trace contextRef="#ctx0" brushRef="#br0" timeOffset="50764.9018">6524 9475 0,'0'0'0,"-50"0"16,0 0-16,1 0 15,-1 50 1,1 0-16,-1-1 16,25-74-1</inkml:trace>
  <inkml:trace contextRef="#ctx0" brushRef="#br0" timeOffset="50953.164">6375 9475 0,'0'0'15,"25"0"-15,-1 25 16,51 124 0,-75-75-1,49 125 1,1-125 0,-25-148-1,-25-50 1</inkml:trace>
  <inkml:trace contextRef="#ctx0" brushRef="#br0" timeOffset="51676.7639">6697 9277 0,'0'0'0,"25"0"0,0 0 16,0 25-16,-25 24 16,0 26-1,0-1 1,-75 50-1,26-74 1,-26-1 0,100-49-1,25 0 1,24 0 0,-24 0-1,-1 0 1,-49 75-1,-25-26 1,-49 26-16,0 24 16,-26-24-16,26-51 15,0 26 1,148-50 15,50-50-15,-25 26-1,75-26 1,-124 0 0,-75-49-1,0 25 1,-50 49 0,1 25-1,74 49 1,0 51-16,0 24 15,0 0-15,25 0 16,0-25-16,-1 0 16,26-74-1,-50-174 1,0 25 0,-25-49 15,-24 98-16,24 75 1,-25 25 0,-24 99-1,-1 25 1</inkml:trace>
  <inkml:trace contextRef="#ctx0" brushRef="#br0" timeOffset="51801.9305">7045 10195 0,'0'0'0,"24"0"15,1 25-15,0-1 16,25 1 0</inkml:trace>
  <inkml:trace contextRef="#ctx0" brushRef="#br0" timeOffset="51941.1703">7565 10344 0,'0'0'0,"-74"0"47,74-25-32</inkml:trace>
  <inkml:trace contextRef="#ctx0" brushRef="#br0" timeOffset="54598.9464">4564 11038 0,'0'0'0,"50"0"0,24 0 16,100 0-1,49-25-15,25 0 16,74-24-16,1 24 15,-25 25-15,24 0 16,-74 0 0,-25 0-16,-49-25 15,49 25 17,-297-74-1,-1-25-16</inkml:trace>
  <inkml:trace contextRef="#ctx0" brushRef="#br0" timeOffset="58461.8739">11063 9500 0,'0'0'0,"25"-25"15,-1 1-15,-24-26 16,0 25-1,0-24-15,-24-1 16,-1 25-16,-25 0 16,-24 25-1,-1 0-15,-24 25 16,-198 248 15,197 223 0,299-372-15,-75-99 0,149 0-1,-125-50 1,-73 0 0,-100-24 15,50 24-31</inkml:trace>
  <inkml:trace contextRef="#ctx0" brushRef="#br0" timeOffset="58645.8974">11956 10071 0,'0'0'0,"0"49"0,0 26 15,-25 74 1,0-100 0,0 1-1</inkml:trace>
  <inkml:trace contextRef="#ctx0" brushRef="#br0" timeOffset="59385.9511">14362 9203 0,'0'0'16,"-25"0"-16,-25-25 16,-49 25-16,25 25 15,-50 49 1,0 50-16,25 25 16,-1 24-16,76 1 15,24-50-15,49-25 16,50-24-1,50-75-15,149-25 32,-149-149-17</inkml:trace>
  <inkml:trace contextRef="#ctx0" brushRef="#br0" timeOffset="59611.448">13345 8930 0,'0'0'0,"124"-25"0,99-25 15,273 1 1,-297 49-1,-1-124 1</inkml:trace>
  <inkml:trace contextRef="#ctx0" brushRef="#br0" timeOffset="62075.6009">14461 11658 0,'0'0'0,"-25"-49"0,1-1 0,-1-24 16,25-50-1,0-50-15,0 25 16,0 25-1,0 74-15,0 26 16,-25 24 15,-25 49-31,-24 125 32,24-75-17,50-149 1</inkml:trace>
  <inkml:trace contextRef="#ctx0" brushRef="#br0" timeOffset="62225.6655">14387 10864 0,'0'0'0,"25"0"16,-1 0 0,26 25-16,-25 0 15,-25 0 1,49 49-1</inkml:trace>
  <inkml:trace contextRef="#ctx0" brushRef="#br0" timeOffset="62757.7931">14213 12353 0,'0'0'0,"-25"0"16,0 0-16,-173 99 47,-25-124 0,372-124-16,74 199 0,-174 223 1,-24-50-17,-25-124 1,0-148-1,0-51 1,0-24 0</inkml:trace>
  <inkml:trace contextRef="#ctx0" brushRef="#br0" timeOffset="62886.0356">14213 12477 0,'0'0'0,"-25"-25"16,0 25-16,1 25 15,-1 24 1,-50 75-1,26-24 1,49-150 15</inkml:trace>
  <inkml:trace contextRef="#ctx0" brushRef="#br0" timeOffset="63174.8312">14287 12378 0,'0'0'0,"25"0"16,-25 24-1,0 26-15,0 49 16,25-49 15,0-100-15,-25-24 0,74-50-1,1 74 1,-50 50-1,49 25 1,-49 25 0,-50-26-1,0-24 1,-24 0 0</inkml:trace>
  <inkml:trace contextRef="#ctx0" brushRef="#br0" timeOffset="63474.4656">14486 12229 0,'0'0'0,"0"25"31,0 74-31,0 0 31,0 124-15,0-99 0,25-99-1,0-75 1,24-98-16,-24 24 15,25 49-15,-50 50 16,24 1 0,-24 73-1,25 1 1,25 74 0,-1-25-1,-24-99 16</inkml:trace>
  <inkml:trace contextRef="#ctx0" brushRef="#br0" timeOffset="63670.7355">15056 11931 0,'0'0'0,"50"25"16,0-25-1,-26 0 1,1 25 0</inkml:trace>
  <inkml:trace contextRef="#ctx0" brushRef="#br0" timeOffset="64090.6107">14957 12254 0,'0'0'0,"25"0"15,0 24 1,0 1 0,-1 0-1,26 25 1,0-1-1,-1-49 1,-24 0 0,0 0-1,0 0 1,-25 25 0,0 0-1,-25 0-15,0 24 16,-25 26-1,-24-26-15,-50 75 16,99-99 0,50-25 15,49-50-15,75-49-1,-25-25 1,-49 99-1</inkml:trace>
  <inkml:trace contextRef="#ctx0" brushRef="#br0" timeOffset="64273.5385">15726 11857 0,'0'0'0,"-49"0"0,-1 24 16,-24 1-1,24 50-15,0-26 16,26-24 0,24 0-1</inkml:trace>
  <inkml:trace contextRef="#ctx0" brushRef="#br0" timeOffset="64440.1042">15602 12055 0,'0'0'16,"25"25"-1,-25 24-15,0 26 16,0 74 0,0-75-1,0 1 1,0-175 15</inkml:trace>
  <inkml:trace contextRef="#ctx0" brushRef="#br0" timeOffset="64889.4">15801 11832 0,'0'0'0,"0"49"31,0 1-15,-25 24 0,-25 26-1,-49 49 1,74-75-1,25-49 1,25 0 0,74-50-1,0-25 1,-49 1 0,-25 24-16,0-25 15,-25 25 1,-25-24-1,-25 24 1,25 25 0,25 25-1,-24 124 17,48 74-17,-24-99 1,25 74-1,-25-173 1,0-50 0,-25-99-16</inkml:trace>
  <inkml:trace contextRef="#ctx0" brushRef="#br0" timeOffset="65005.891">15900 12303 0,'-25'0'15,"50"0"-15,-75 0 16,1 50-16,-1 24 15,25 1-15,-24 24 16,-51-99 0</inkml:trace>
  <inkml:trace contextRef="#ctx0" brushRef="#br0" timeOffset="65113.8007">15974 12601 0,'0'0'0,"25"0"0,0 25 15,24-50 1</inkml:trace>
  <inkml:trace contextRef="#ctx0" brushRef="#br0" timeOffset="65238.0655">16396 12750 0,'0'0'0,"-25"24"16,0-24-1,25-99 1</inkml:trace>
  <inkml:trace contextRef="#ctx0" brushRef="#br0" timeOffset="65988.2333">11063 11757 0,'0'0'0,"25"25"0,-1-25 16,1-25-1,-25-49-15,0-50 16,0-298 15,-25 273-15,25 100-1,-24 49-15,-1 0 16,0 0-16,-25 25 16,-24 49-1,24 25 1,-24-99-1,99 0 1</inkml:trace>
  <inkml:trace contextRef="#ctx0" brushRef="#br0" timeOffset="66125.4172">11162 10939 0,'0'0'0,"0"25"0,50-1 15,49 76 1,-25-100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24:38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3845 8483 0,'0'0'0,"25"0"15,24 0 1,26 0-1,49-25-15,0 25 16,0 0-16,24-24 16,1-1-1,25 25-15,595-50 32,0 25 14,-273 50-30,-25-25 0,-49 50-1,-124-25 1,-199-25 0,25 0-1,-75-149 1</inkml:trace>
  <inkml:trace contextRef="#ctx0" brushRef="#br0" timeOffset="841.4833">11485 8136 0,'0'0'0,"49"0"16,50 0-1,1 0-15,73 0 16,1 0-16,49 0 16,0 25-1,1-25 1,24-25-16,25 25 0,570-25 47,-322 25-32,-298 0 1,199 25 0,-199-25-16,-25 25 15,-24-25-15,0 0 16,98 25-1,-172-1 1,73-24 0,-73 0-1</inkml:trace>
  <inkml:trace contextRef="#ctx0" brushRef="#br0" timeOffset="4718.4535">7342 8483 0,'25'0'16,"0"0"-16,49 25 15,25-25-15,25 0 16,447 0 15,-100 0 16,-74 0-31,-223-25-1,-25 25-15,74 0 16,-149 0-1,-24 0-15,-25 0 16,24 0 0,-24 0-1,0 0 1,0 0 15,-1 0-15,1 0-1,0 0 17,-50 0 30,25-25-62,-49 1 16,-1-1-1,-49 25 1,0-25-16,-174 0 16,124 25-1,0 0-15,-25 0 16,-98 0 0,148 25-1,-100 0 1,100 24-1,100-49 1,73 0 0,50 0 15,174-24-15,124-1-1,-223 25 1,24 0-16,25 0 15,25 0-15,-24 0 16,197 0 0,-123 0-1,-199 0 1,-74 0 0,-50 0-1,-173 0 1,-75-25-1,99 0 1,-198 25 0,-74 0 15,49 25-15,223 0-1,-24 0 1,99-25-1,148 0 17,50 0-17,274-25 1,73-25 0,50 25-1,-273 25 1,100 0-1,-174 0 1,-125 0 0,-73 25 15,-224 0-15,-149 0-1,-123 0 1,123-25-1,273 0 1,75 0 0,123 0-1,224-50 1,-74 25 0,-1 0-16,0 1 15,-49-1 1,0 25-16,-25 25 15,-173-1 32,-51-24-31,-197 0 0,-51 0-1,175 0 1,-100 25-1,174-25 1,123 0 0,51 0-1,24 0 1,149 25 0,0-50-1,-124 0 1,0 25-1,-99 0 1,-149-49 0,-174-1-1,75 25 17,-248 1-17,24 24 1,199 0-1,25 24-15,-199 26 16,249-50 0,-1 25-16,25-25 15,-173 25 1,148-25 0,-123 49-1,-1 1 1,50-1-1,25-49 1,148 0 0,-74 0-1,75 0 17,24 0-17,26 0-15,-1 0 16,-25-24-16,25 24 15,-24-25 1,-51 25 0,51 0-1,-26-25 1,51 25-16,-1 0 16,0 0-16,0 0 31,0 0-31,1 0 297,-1 0-282,25 25 17</inkml:trace>
  <inkml:trace contextRef="#ctx0" brushRef="#br0" timeOffset="7164.7946">3324 8607 0,'0'0'0,"49"0"0,26 0 16,24 0-16,25 0 16,25 0-1,0 0-15,74 0 16,25 0-16,25 0 16,0 0-1,0 0-15,620 0 47,347-25-16,-670 25-15,-98 25 0,-299-25-1,150 0 1,-125 25-1,-123 0 1,-51-25 0,-48-25 202,-1-99-202</inkml:trace>
  <inkml:trace contextRef="#ctx0" brushRef="#br0" timeOffset="9325.4923">11509 8111 0,'0'0'0,"-24"0"0,48 0 62,51 0-46,-1 0-16,25 0 15,25 0-15,0 0 16,596 0 15,-100 25 16,-198-25-31,49 0-1,-223 0 1,25 0-16,-25 0 16,-25 0-16,0 0 15,125 0 1,-200 0-1,125 0 1,-149 25-16,-24-25 16,24 25-16,-25-25 15,99 0 1,-99 0 0,100 0-1,-75 0 1,-75 0-1,-98 0 251</inkml:trace>
  <inkml:trace contextRef="#ctx0" brushRef="#br0" timeOffset="10922.9532">18083 7367 0,'0'0'0,"-25"0"0,50 0 31,49 0-15,75 0-16,0-25 16,49 25-1,1 0-15,-51 0 16,-24 0 0,0 0-1,-148 0 16,-51 0-31</inkml:trace>
  <inkml:trace contextRef="#ctx0" brushRef="#br0" timeOffset="11072.6668">18132 7565 0,'0'0'16,"124"0"-1,0 0 1,25 0-16,50 0 15,148 25 1,-223 0 0,-75-50-1</inkml:trace>
  <inkml:trace contextRef="#ctx0" brushRef="#br0" timeOffset="11372.8379">18777 6821 0,'0'0'0,"75"50"15,49 0 1,223 98 0,-174-48-1,26 48 1,-174-73-16,-50-1 15,-49 25 1,-75 1-16,-149 98 31,174-148-15,0 24 0,99-74-1,75-50 1</inkml:trace>
  <inkml:trace contextRef="#ctx0" brushRef="#br0" timeOffset="12006.5261">21059 6896 0,'0'0'0,"-25"124"16,1-25-16,-1 0 15,0-24-15,25-1 16,0-49 0,25-25-16,-25-50 15,49-74 1</inkml:trace>
  <inkml:trace contextRef="#ctx0" brushRef="#br0" timeOffset="13087.6755">21158 6722 0,'174'-50'31,"-348"100"-31,447 0 31,-273 24-31,-223 199 31,0-174-15,148-74 0,1-25-1,173-50 1,-24 26 0,49-1-16,0 25 15,-50 0-15,-24 0 16,-26 25-16,-48-1 15,-175 125 1,26-74 0,-1-1-1,-25 0 1,26-49-16,49 25 16,74-50-1,273-99 1,-49 49-1,248-24 1,-199 24 0,-198 50-1,-100 0 1,-24 25 0,-74 24-1,98 26 1,75-50-1,0 24-15,0 1 16,0-1 0,25-24-16,0 25 15,0-50 17,-1-99-17,1 24-15,-25 1 16,25 24-16,-25 25 15,25 25 1,-25 75 0,25-1-1,24 125 1,-24-26 0,25-73-1,-50-76 1,-25-24-1,-74-124 1,-1-25 0,51 100-1,24-1 1,-25 25 0,75 25-1,0 0 1,99 0-1,-99 0 1,24 25-16,1-25 47,74 0-31,-74 25-1,-1 25 1,-49 24-1,-124 0 1,50-49 0,-50-50-1,124-99 1</inkml:trace>
  <inkml:trace contextRef="#ctx0" brushRef="#br0" timeOffset="13207.4109">21406 7665 0,'0'0'15,"75"49"1,-1-24-16,-24 0 16,24 49-1,-24-49 1</inkml:trace>
  <inkml:trace contextRef="#ctx0" brushRef="#br0" timeOffset="13404.5109">21704 7466 0,'0'0'0,"50"-25"0,49 25 16,0 0 0,124 0-1,-123 0 1,-51 0-1,1-74-15</inkml:trace>
  <inkml:trace contextRef="#ctx0" brushRef="#br0" timeOffset="13571.6256">22175 7119 0,'0'0'0,"-74"0"15,49 25-15,0 49 16,25 25-16,0 50 15,0 124 1,-24-149 0,-1-124-1</inkml:trace>
  <inkml:trace contextRef="#ctx0" brushRef="#br0" timeOffset="13719.906">22051 7516 0,'0'0'0,"25"0"15,74 99 1,-49-25 0,74 100-1,-99-100 1,24-24 0</inkml:trace>
  <inkml:trace contextRef="#ctx0" brushRef="#br0" timeOffset="13953.2818">22994 7169 0,'0'0'0,"-25"0"16,-49 49-1,24 1 1,-99 24 0,75-74-1,24-25-15</inkml:trace>
  <inkml:trace contextRef="#ctx0" brushRef="#br0" timeOffset="14136.1356">22746 7094 0,'50'0'16,"-100"0"-16,224 50 15,-125 24 1,1 25-16,-25 50 16,-25 124-1,-50-124 1,50-124 15,-50-125-15,50-123-16</inkml:trace>
  <inkml:trace contextRef="#ctx0" brushRef="#br0" timeOffset="14286.3932">22969 7268 0,'0'0'15,"-49"74"1,-1 1-16,0 24 16,1 50-1,74-149 1,24-174-1</inkml:trace>
  <inkml:trace contextRef="#ctx0" brushRef="#br0" timeOffset="14569.4229">23192 7367 0,'0'0'0,"25"25"16,-25 24-16,0-24 15,0 25 1,0-25-1,0-75 1,0 0 0,25 1-16,0-26 15,0 51-15,24-26 16,1 50 0,-1 0-16,1 0 15,-25 50-15,-25-1 16,-25 75-1,-25-25 1,26-74 0,-1-74-1</inkml:trace>
  <inkml:trace contextRef="#ctx0" brushRef="#br0" timeOffset="14857.7765">23267 7119 0,'0'0'16,"0"25"-1,0 49-15,0 50 16,0 0 0,0 25-16,0 74 15,0-198 1,49-124 0,1-25-1,24 25 1,1 24-1,-50 100 1,24 74 0,-24 25-1,-25-74 1,25-50 15</inkml:trace>
  <inkml:trace contextRef="#ctx0" brushRef="#br0" timeOffset="15385.0677">23788 6921 0,'49'0'0,"26"-25"15,-1 25-15,25 0 16,-24 25 0,-26 24-16,-49-24 15,-24 25-15,-51 24 16,1-24 0,24-1-16,-24 26 15,74-51 16,25 26-15,123-50 0,-98-25-1,0 25-15,-1 0 16,-74 50 0,1-1-1,-100 75 1,74-74-1,0 24-15,26-24 16,24-25-16,-25 0 16,25-1-16,25-24 15,74 0 1,-50-49 0,1-1 15,24 25-31</inkml:trace>
  <inkml:trace contextRef="#ctx0" brushRef="#br0" timeOffset="15551.8066">24656 6796 0,'0'0'0,"-25"0"16,-49 0-1,24 0 1,25-99 0</inkml:trace>
  <inkml:trace contextRef="#ctx0" brushRef="#br0" timeOffset="15746.5527">24507 6871 0,'0'0'0,"25"25"0,0 24 15,-1 51 1,-24-26 0,-24 124-1,24-98 1,24-150 0,-24-49 15</inkml:trace>
  <inkml:trace contextRef="#ctx0" brushRef="#br0" timeOffset="16219.9691">24879 6772 0,'0'0'16,"0"99"-1,0-25 1,-50 1 0,26-1-16,-76 50 15,26-99 16,0 0-31,-26 0 16,26 24-16,24-49 16,50 25-1,100-25 1,-26 0 0,75-50-1,-25 26 1,-99-1-1,-25 0 1,0 0 0,0 50 15,0 25-15,0 49-16,0 25 15,-25 173 16,0-98-15,25-149 0,25-75-1,-50-124 1</inkml:trace>
  <inkml:trace contextRef="#ctx0" brushRef="#br0" timeOffset="16351.0548">24879 7417 0,'-50'0'0,"1"49"16,-100 75 0,50 0-1,49-124 1,75 25 0</inkml:trace>
  <inkml:trace contextRef="#ctx0" brushRef="#br0" timeOffset="16468.0705">24879 7739 0,'0'0'0,"25"25"16,25-25-16,-26 0 15,1 25 1</inkml:trace>
  <inkml:trace contextRef="#ctx0" brushRef="#br0" timeOffset="16599.1321">25474 7913 0,'0'0'0,"-24"24"16,-1 1-16,0-25 15,25-25 17</inkml:trace>
  <inkml:trace contextRef="#ctx0" brushRef="#br0" timeOffset="19681.5405">13667 5283 0,'0'0'0,"0"25"16,25 50 0,0 49-16,0 24 15,-25 1 1,0 0-16,0-50 16,0-49-1,0-273 16,25-199 1,24 348-17,1 74 1,-1 49-16,51 150 16,-76-100-1,1 25 1,-25-25-16,50 75 15,-25-174 1,24-50 0</inkml:trace>
  <inkml:trace contextRef="#ctx0" brushRef="#br0" timeOffset="19830.859">14461 5680 0,'0'0'0,"50"0"15,24 0 1,50 0-16,0 0 16,0-25-1,-25-74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25:14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3175 7094 0,'0'0'0,"25"0"31,24 0-31,75 0 15,75 0-15,74-25 16,24 1 0,1 24-16,0 0 15,24-25 1,1 25-16,520-25 31,-471 25-15,-223 25-1,-149 0 1,-25-75 0</inkml:trace>
  <inkml:trace contextRef="#ctx0" brushRef="#br0" timeOffset="1375.4573">14759 6945 0,'0'0'0,"25"-24"0,24-1 16,50 25-1,1-25-15,48 25 16,1 0-1,50 25-15,-26 24 16,1 1 0,-25-25-16,0 24 15,-25-24 1,223 50 15,-273-75 0,-98-25 1</inkml:trace>
  <inkml:trace contextRef="#ctx0" brushRef="#br0" timeOffset="3696.8058">12477 3373 0,'0'0'0,"25"0"31,-1 50-31,-24 0 16,0 49 0,0 25-16,-24-25 15,-1 0-15,0-49 16,25 0-16,-25-50 15,25-50 1,50-148 15,123-51 1,-123 225-32,24-1 15,-24 74 1,-50 1-16,0 74 15,-25 50 1,25-125 0,0-24-1,50-74 1,74-175 15,-25 100-15,-99 99-1,25 75 1,-25 24 0,99 51-1,25-26 1,-49-74 0,24-25-1,0-199 1</inkml:trace>
  <inkml:trace contextRef="#ctx0" brushRef="#br0" timeOffset="5212.0514">13469 3473 0,'0'0'0,"25"-75"0,-25 26 16,25 49 0,-1 24-1,-24 51 1,0 24-16,-24 0 15,24 1 1,-25-1-16,0-50 16,25-24 15,223-198 0,-148 123 0,-1 50-15,-49 25 0,0 0-1,-1-1 1,1 1 0,0-50-1,0-49 1,24-1-1</inkml:trace>
  <inkml:trace contextRef="#ctx0" brushRef="#br0" timeOffset="5461.656">14114 2753 0,'0'0'0,"25"25"46,-1 0-46,26-25 16,24 25 0,26 0-1,-26-1 1,-99 1 15,1-25-31,-26 0 16</inkml:trace>
  <inkml:trace contextRef="#ctx0" brushRef="#br0" timeOffset="6177.9937">14238 2828 0,'0'0'0,"-25"0"16,50 0 15,24 25-31,-24-25 16,25 49 15,-100 75 0,25-74-15,1-25-1,73-1 1,51-24 0,-1-49-1,0-1 1,25-24 0,-99 74-1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25:51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3150 8756 0,'0'0'0,"-25"-25"31,1 25-31,24-25 31,-25 25-15,0 0 0,0 50-1,-49 24 1,-1 50 0,51-74-1,-26 99 1,0 0-1,26 24 1,24-73 0,0 73-1,0 50 1,49-24 15,26-1-15,-26-98-1,50 73 1,25-24 0,-49-75-1,49 50 1,-50-74-16,-24 0 16,-1-26-16,-24 26 15,25-25 1,-100-75 15,50 1 0</inkml:trace>
  <inkml:trace contextRef="#ctx0" brushRef="#br0" timeOffset="1092.2198">2828 8706 0,'0'0'0,"0"-24"16,0-1 15,-25 25-31,0 0 16,0 0-1,1 0 1,-26 0-16,-49 74 31,24-24-15,50-25-1,1-1-15,-26 26 16,25 24 0,0-24-16,25 0 15,-24 24 1,24 1-1,0-1-15,0 0 16,0 50-16,0-24 16,49 73-1,-24-74 1,49 100 0,26-25-1,-26-1 1,25 26-1,-49-150 1,24 125 0,50-50-1,-49-50 1,-26-24 0,51-1-16,-76-49 15,1 0 1,-74-49 15</inkml:trace>
  <inkml:trace contextRef="#ctx0" brushRef="#br0" timeOffset="6072.3851">3795 11509 0,'0'0'0,"25"0"31,25 0-31,24 0 15,50 0-15,-25 0 16,-24 0 0,-1 0-16,-49 0 15,0 0-15,-25-24 16,-50-1 0,25-25-1</inkml:trace>
  <inkml:trace contextRef="#ctx0" brushRef="#br0" timeOffset="6272.2308">4043 11286 0,'0'-25'0,"0"50"16,0-25-1,0 75 1,25 24 0,0 74-1,0-73 1,-1 24-1,-24-100 1,0-48 0,0-51-1,-24 1 1</inkml:trace>
  <inkml:trace contextRef="#ctx0" brushRef="#br0" timeOffset="6888.2056">4018 12452 0,'0'0'16,"-24"50"0,24 74-1,0-25-15,0 25 16,0-25-16,0-25 15,24-49 1,1 0-16,25-124 31</inkml:trace>
  <inkml:trace contextRef="#ctx0" brushRef="#br0" timeOffset="7105.2647">4341 12402 0,'0'0'0,"0"75"16,0-1-1,0 25 1,25 125 0,-1-51-1,1-98 1,-25-51-1,-25-24 1</inkml:trace>
  <inkml:trace contextRef="#ctx0" brushRef="#br0" timeOffset="7921.239">3894 13395 0,'0'0'0,"0"49"16,0 75 0,0 0-1,0 25-15,0-25 16,0 25-16,25-50 15,-25-25 1,0-24-16,0-100 31,0-49-15,25-74 0</inkml:trace>
  <inkml:trace contextRef="#ctx0" brushRef="#br0" timeOffset="8173.8975">4093 13618 0,'0'0'16,"49"25"0,-24 74-16,0 0 15,0 174 1,0-174 0,24 0-1,-24-124 1,25-49-1,-1-149 1,26 74 0,-51 50-1,1 24 17,0-24-17</inkml:trace>
  <inkml:trace contextRef="#ctx0" brushRef="#br0" timeOffset="8436.788">4762 13444 0,'0'0'0,"25"50"15,-25 24-15,25 25 16,0 174-1,0 0 1,-25-99 0,0-149-1,0-1 1,0-98 0,0-25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26:16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10765 10740 0,'0'0'0,"50"0"31,24 0-15,1 0-16,-1 0 16,0 0-1,1 0-15,24 0 16,-24 0 0,123-24-1,75-1 16,124-25 1,-199 50-1,-148 0-15,-75 0 15,-25 0-16,-74-25 1,-49 25 0,-1 0 15,75 0-15,0 0-16,-25 25 15,24-25-15,-48 25 16,-76 25-1,125-26 1,-25 1 0,74-25-1,100 0 32,24 0-31,26 0-16,49 0 15,173-25 1,-148 1 0,-26-1-1,1 25 1,-25-25-16,0 25 16,50 0-1,-124 0 1,49 0-1,-25-25 1,-24 25 0,-25 0-1,-25-25 1,-25 25 0,-149 0-1</inkml:trace>
  <inkml:trace contextRef="#ctx0" brushRef="#br0" timeOffset="4916.187">8037 9475 0,'0'0'0,"25"0"32,-1 0-32,51 0 15,24 0-15,0 0 16,25 0 0,50 0-16,-1 0 15,373-24 16,25 48 1,-348 1-17,-124-25 1,-24 0-16,-26 0 16,1 0-1,-1 0-15,-24 0 16,-74-74 15</inkml:trace>
  <inkml:trace contextRef="#ctx0" brushRef="#br0" timeOffset="16281.2856">5209 8186 0,'0'0'0,"149"0"16,24 0-16,51 0 15,73 0 1,-49-25-16,25 25 16,-25 0-1,-24 0-15,-1-25 16,-25 0-16,-24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08:52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3597 10319 0,'0'0'0,"74"-25"16,25 0-1,1 25-15,-1-49 16,25 24 0,-25-25-16,-25 50 15,26-25-15,-51 25 16,1-24-1,24 24-15,1 0 16,222-25 15,1 25-15,0 0 0,-125 0-1,150 0 1,74 0-1,-149-25 1,223 25 0,-223 0-16,0 0 15,-25 0 1,1 0-16,197 0 16,-222 0 15,-1 0-31,50-25 15,-49 0-15,-26 25 16,26-25 0,-26 25-16,150-24 15,-174 24 1,24-25-16,1 0 16,198-49-1,-198 49 1,-1 25-16,-24-25 15,-25 25-15,0 0 16,-25 0-16,0 0 16,125 25-1,-100-25 1,99 0 0,0 25 15,-24-1-16,74 1 1,-149-25 0,223-25-1,25 25 1,-223 0 0,0 0-16,148 0 15,-148 0 1,25 0-16,-26 0 15,225 0 1,-200 0 0,125 0-1,-50 25 1,25-25 0,0 0 15,-100 0-16,174 0 1,-24-25 0,-50 25-1,-75 0 1,-148 25 0,24-25-1,-123-25 1</inkml:trace>
  <inkml:trace contextRef="#ctx0" brushRef="#br0" timeOffset="2901.0558">16371 3225 0,'0'0'0,"-25"0"0,0 49 16,25 1-1,0-1 1,25 1-16,25 0 16,0-26-16,-26-24 15,26 0-15,-50-24 16,-25-125 31,-124 149-16,124 0-15,50 49-1,75 1 1,-51-50-1,1 0 1,-25-74 0,-25 49-1,0 0-15,-75 0 16,26 25 0,24 0-1,0 25-15,0 49 16,25-24 15,25-25-31,0 0 16,24-1-16,1-24 15,24-74 1,-74 0 0,0 49-1,-74 0 1,-25 50-1,24 74 1,75 0 0,25-49-1,99-50 1,-25-50 0,-74 1-1,-25-51-15,0 51 31,0-1-31,-49 1 16,-51 49 0,1 24-1,74 51 1,25 49 0,75 0-1,49-99 1,-25-75-1,-74 0 1,-25-98 0,-75 48-1,26 76 1,-26 24-16,-74 49 16,125 1-1,24-1 1,0 26-16,99 24 31,-25-99-15,-24 25-16,24-25 15,-24-50-15,-25 1 16,-25-75 0,-50 49-1,1 50 1,-1 25-16,0 0 15,1 25-15,24 25 16,25 74 0,50-50-1,-1-74 1,26 25 0,-1-124-1,-49 24 1,-25 26-1,0-1-15,-25 1 16,-25 24 0,-49 25-1,25 99 1,74-25 0,0 1-16,25-26 15,-1 1-15,26-25 16,49-50-1,-49-99 1,-50 50 0,-50-50-1,-49 74 1,49 50 0,1 0-16,-1 50 15,50-1 1,0 26-16,50 49 15,74-100 17,-75-24-17,1 0-15,-25-74 16,0 24-16,-25 1 16,-75-50-1,-49 74 1,75 25-1,-26 99 1,50 25 0,100 0-1,-26-99 1,51 24 0,-76-24-1,1-25 1,-25-25-1,0 1 1,0-51 0</inkml:trace>
  <inkml:trace contextRef="#ctx0" brushRef="#br0" timeOffset="6244.3232">8161 3795 0,'0'0'0,"0"75"0,0 24 16,0 0 0,0 0-16,0-24 15,0-26 1,0-24-16,0-99 31,0-1-31,25-24 16,173-149 31,-124 174-16,-74 49-16</inkml:trace>
  <inkml:trace contextRef="#ctx0" brushRef="#br0" timeOffset="7396.8977">24333 3349 0,'0'0'0,"-74"-50"15,24 50 1,1-25-16,-26 25 16,1 0-16,0 0 15,49 0-15,0 25 16,25 49-1,25 1-15,49-26 16,1 26 0,123 123 15,-248-24 0,-98-100-15,73-49-1,-49 0-15,50-25 16</inkml:trace>
  <inkml:trace contextRef="#ctx0" brushRef="#br0" timeOffset="10269.5654">16371 4266 0,'0'0'0,"0"-24"0,0 48 32,25 1-17,0 50 1,0 24-16,-25-25 15,0 25-15,24-24 16,1-26 15,124-371 1,-99 198-1,-26 25-31,1 24 0,-25 26 15,0-1-15</inkml:trace>
  <inkml:trace contextRef="#ctx0" brushRef="#br0" timeOffset="11658.4569">13519 1339 0,'0'0'0,"-25"0"0,50 25 32,49 0-17,273 223 1,199 174 31,-323-298-47,397 347 31,-446-347-31,24 99 31,-123-148-15,-100-100-1,0-49 1,-24-100 0</inkml:trace>
  <inkml:trace contextRef="#ctx0" brushRef="#br0" timeOffset="11955.4494">15726 2431 0,'0'0'0,"0"49"16,25 1-1,74 99 1,-49-50 0,24 25-1,-74 0 1,-74-74-1,-1-50 1,1 0-16,0-25 16,-1 0-16,26 0 15,-1 1 1</inkml:trace>
  <inkml:trace contextRef="#ctx0" brushRef="#br0" timeOffset="12704.5125">13717 3522 0,'0'0'16,"99"0"-16,50 0 15,25 0-15,49 0 16,50 0-1,868-25 17,-819-24-1,-297 49-15</inkml:trace>
  <inkml:trace contextRef="#ctx0" brushRef="#br0" timeOffset="12921.3604">15999 3175 0,'0'0'0,"25"50"0,0 24 15,-1-24 1,1 74-1,-124 24 1,0-48 0,24-100-1</inkml:trace>
  <inkml:trace contextRef="#ctx0" brushRef="#br0" timeOffset="13374.4453">14362 5432 0,'0'0'0,"50"0"16,24-74-16,75-25 15,24-50 1,224-223 0,25-25-1,-248 198 1,-50 26-16,-50 24 16,-24 50-16,-1 24 15,-49 1 1,0 99 46,-25-1-62,1 1 16,-1 0 0,0 0-1,-25 25-15,1-26 16,-26 1-16,-98-25 15</inkml:trace>
  <inkml:trace contextRef="#ctx0" brushRef="#br0" timeOffset="13553.496">16173 3671 0,'49'0'0,"-24"50"15,0-25-15,24 24 16,-49-24 0,25 0-1</inkml:trace>
  <inkml:trace contextRef="#ctx0" brushRef="#br0" timeOffset="14086.8311">16842 3076 0,'0'0'0,"149"-99"16,25-25-16,-1 0 15,51-75 1,49-24-16,446-348 31,-545 497-15</inkml:trace>
  <inkml:trace contextRef="#ctx0" brushRef="#br0" timeOffset="14369.9355">18430 1364 0,'0'0'0,"0"-25"15,49 25 1,125-24-1,49 24 1,-148 99 0,-75-50-1,-50 125 17,-99 49-17,1-99 1,148 0-16</inkml:trace>
  <inkml:trace contextRef="#ctx0" brushRef="#br0" timeOffset="14670.6775">17214 3274 0,'0'0'0,"50"-49"16,49-1-1,50 25 1,273 0-1,24 25 1,-198 0 0,-49 0-16,-1 0 15</inkml:trace>
  <inkml:trace contextRef="#ctx0" brushRef="#br0" timeOffset="14907.2735">19050 2952 0,'0'0'0,"25"25"0,24-1 16,1 26 0,24 24-1,1-24-15,-26 24 16,-24-24-16,-25 0 15,-49 49 1,-26-99 0</inkml:trace>
  <inkml:trace contextRef="#ctx0" brushRef="#br0" timeOffset="15252.1658">17041 3398 0,'0'0'0,"49"0"0,51 75 16,73 49-1,51 25 1,346 123 0,-24 100-1,-75 50 1,-273-223 0,100 98-1,-223-198 1,-1-74-1</inkml:trace>
  <inkml:trace contextRef="#ctx0" brushRef="#br0" timeOffset="15486.8568">19794 5011 0,'0'0'0,"25"74"0,0 0 16,0 26 0,-50 73-1,-25-98 1,-99 49 0,-148-124-1,197 49 1</inkml:trace>
  <inkml:trace contextRef="#ctx0" brushRef="#br0" timeOffset="28789.4908">9029 4093 0,'-25'0'16,"50"0"30,0 0-14,-25 49-32,25-24 15,-1-25-15,1 0 16,0 0 0,0-124 15,-149 25 0,24 124-15,76 49-1,24-24 1,74 49 0,50-74-1,-25-100 1,-74-49-1,-25 75 17,-49-26-17,-75 75 1,74 50 0,0 0-16,25 123 15,50-123 1,0 24-16,25-49 15,49-25 1,-49-25 0,-1-49-16,-24-25 15,-25-50 1,-74 99 0,-26 75-1,51 25 1,-26 74-1,100 0 17,50-75-17,-26-49 1,50-74 0,-74-1-16,-25-24 15,0 50-15,-25-1 16,1 25-1,-26 25-15,-24 0 16,24 50-16,0-1 16,1 75-1,73-49 1,26-50 0,25-25-16,-26-25 15,26-25 1,-51-24-16,1-50 15,-25 99 17,-25 0-32,-24 25 15,-26 0-15,1 25 16,-50 74 0,99-49-1,25 24-15,25-24 16,0-25-16,49-25 15,100-25 1,-100-99 0,-74 74-1,0 1-15,0 24 16,-49 25-16,-26 0 16,-24 49-1,49-24 1,50 74-1,25-49 17,50-50-32</inkml:trace>
  <inkml:trace contextRef="#ctx0" brushRef="#br0" timeOffset="30022.1422">22845 3671 0,'0'0'0,"-25"0"16,-24 0-16,49 50 15,-25-1-15,50 1 16,223 49 15,-99-173 16,-149-25-31,-25 49-1,-74-25 1,-1 51-1,76 73 1,24 75 0,0-74-1,99 0 1,0-50 0,-49-100-1,-50 51 1,-25-1-1,-50 0 1,1 75 0,49 25 15,25-25-31,0 24 16,25 1-16,25-25 15,49-25 1,-50-99-1,-24 49 1,-25-25 0,-74 51-1,-25 48 1,74 26 0,0 49-1,50-24 1,24-75-1,1-75 1</inkml:trace>
  <inkml:trace contextRef="#ctx0" brushRef="#br0" timeOffset="31220.9865">8930 4093 0,'0'0'0,"-25"25"0,50-50 31,74-50-15,25-24-16,50-25 15,49-50-15,25-49 16,-50-25 0,-24 25-16,173-323 47,-198 273-16,-99 224-16,-50 24 1,24 25-16,-48 0 31,-26 25-15,25-25 0,-24 0-1</inkml:trace>
  <inkml:trace contextRef="#ctx0" brushRef="#br0" timeOffset="31483.102">10269 2208 0,'0'0'0,"50"0"0,-1-50 16,26 0-1,24 26 1,-25-26-16,1 0 15,-50 50-15,24-24 0,-24 24 16,-25 49 15,-25 26-31,-24 24 16,-26 0 0,26 25-16,-1 0 15,25-25 1</inkml:trace>
  <inkml:trace contextRef="#ctx0" brushRef="#br0" timeOffset="32137.0755">9203 3994 0,'0'0'15,"24"0"-15,100 0 16,50 0-1,99-25-15,-25 0 16,0-25-16,0 26 16,-50-1-1,-49 25-15,-50-25 16,-198 0 31,25-24-32</inkml:trace>
  <inkml:trace contextRef="#ctx0" brushRef="#br0" timeOffset="32287.3855">10840 3572 0,'0'0'0,"74"74"16,-49-24-16,-25 0 15,0 24 1,-25 50-1,-124-25 1,50-74 0</inkml:trace>
  <inkml:trace contextRef="#ctx0" brushRef="#br0" timeOffset="32619.7552">9302 3969 0,'0'0'0,"49"74"16,75 1 0,25 24-16,50 0 15,-26 50-15,-24-25 16,149 248-1,-125-198 1,175 148 0,-100-74-1,-124-174 1,-149-98 15,-49-100-15,24 24-16</inkml:trace>
  <inkml:trace contextRef="#ctx0" brushRef="#br0" timeOffset="32836.1009">11509 5407 0,'0'0'0,"0"75"0,-24-26 16,-1 26-1,-25-50-15,25-1 16,-24-24 0,-1 25-16,-99-25 15,100 25 17</inkml:trace>
  <inkml:trace contextRef="#ctx0" brushRef="#br0" timeOffset="34420.1798">3051 14486 0,'0'0'0,"50"0"32,-1 50-32,26-50 15,49 0-15,0-25 16,-25 0-1,0-25-15,-74 50 16,0-24-16,-75 24 16,-24 24-1,-398 76 17,348-100-32,-24 0 31,197 0-16,75-25 1,50-25-16,-1 25 16,100 1-1,-149 24 1,-173 24 0,-51 1-1,-172 25 16,123-25-15,149-25 0,124-75-1</inkml:trace>
  <inkml:trace contextRef="#ctx0" brushRef="#br0" timeOffset="38231.1909">21282 1538 0,'0'0'0,"-24"0"0,48 25 78,1-1-62,25 51-16,-1 49 16,26-25-1,24 50-15,372 322 31,-49 50 1,-372-422-1,-26-49-15,-73-75-1,-1-148 1</inkml:trace>
  <inkml:trace contextRef="#ctx0" brushRef="#br0" timeOffset="38463.8583">22473 2604 0,'0'0'0,"25"25"16,24 50-16,1-26 15,49 125 1,-74-25-1,-25-100 1,-25 1 0,-49 0-16,24-26 15,-24 1-15,-1-25 16,26 0 0,-75-25-1</inkml:trace>
  <inkml:trace contextRef="#ctx0" brushRef="#br0" timeOffset="38819.6553">21034 3448 0,'0'0'0,"0"-25"16,75 0-16,98 0 15,26 25-15,24 0 16,0 25-16,1 25 16,-26-1-1,-74-24-15,-25 0 16</inkml:trace>
  <inkml:trace contextRef="#ctx0" brushRef="#br0" timeOffset="39080.3586">22473 3349 0,'0'0'0,"25"24"15,0 51 1,-1-26-1,51 100 1,-75-49-16,0-51 16,-25 26-16,-25-26 15,-24-24 1,24 49 0</inkml:trace>
  <inkml:trace contextRef="#ctx0" brushRef="#br0" timeOffset="39529.1125">21679 5854 0,'0'0'16,"-49"50"-16,49-26 0,24-24 15,51-24 1,297-249 0,99-174-1,-123-24 1,-249 322-1,0-74 1,-99 99 0,0 99 15,-74 50-15,-1 24-1,-49 51 1,-25-26-1,75-74 1</inkml:trace>
  <inkml:trace contextRef="#ctx0" brushRef="#br0" timeOffset="39643.6673">23019 4440 0,'0'0'0,"25"25"0,-1 24 16,1 26-16,-25-1 15,-74 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27:08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9823 3994 0,'0'0'0,"24"0"78,1 49-78,-25 26 16,0-1-1,0 25 1,0 50-16,0-50 0,0 50 15,0-50 1,25 1-16,0-51 16,24 1-1,-73-25 17,-150-348-1,124 1-16,50 74 1,25 148 0,149 1-1,49 74 17,0 149-17,-99 100 1,-124-125-1,-124 74 1,-173-98 0,123-75-1,75 0-15,49-50 16,75 1-16,25-51 16,148 26-1</inkml:trace>
  <inkml:trace contextRef="#ctx0" brushRef="#br0" timeOffset="815.1457">16272 3572 0,'0'0'0,"-50"0"0,-49 74 16,0 75-1,0 50-15,-1-1 16,76-24-16,24-50 16,49-25-1,75-25-15,25-74 16,25-25-16,173-297 47,-347 173-47,-198-124 31,73 224-31,1 24 16,50 25-1,0 149 1,148 124 0,174-1-1,-99-148 1,0-24-16,0-26 15,-25-24-15,-50-1 16,0 1 0</inkml:trace>
  <inkml:trace contextRef="#ctx0" brushRef="#br0" timeOffset="948.3593">17363 5110 0,'0'0'0,"25"25"16,25-25-16,-26 24 15,51 1 1,-75-124 0</inkml:trace>
  <inkml:trace contextRef="#ctx0" brushRef="#br0" timeOffset="3363.4674">9178 3746 0,'0'0'0,"0"-25"16,25 74 15,-1 26-31,1 98 16,0 1-16,0 0 15,-25-1 1,99 423 15,-25-423 0,-49-247-15,0-50 0</inkml:trace>
  <inkml:trace contextRef="#ctx0" brushRef="#br0" timeOffset="3743.0996">10790 3770 0,'0'0'0,"0"50"31,25 49-31,-25 25 16,25 25 0,-25-25-1,24 149 1,1-124-16,-25-25 15,0-25-15,0 50 32,0-124-17,0-1 1,-25-172 15</inkml:trace>
  <inkml:trace contextRef="#ctx0" brushRef="#br0" timeOffset="18781.9605">7169 11931 0,'0'0'0,"0"-25"16,0-24-16,0-1 15,74 0 1,0 26-16,26-1 16,-51 0-16,1 25 15,-25 25 1,-25 24-16,0 26 15,-25-1 1,-124 125 15,99-175-31,-123-73 32,173-26-32,0 1 15,0 24 1,49 50-1</inkml:trace>
  <inkml:trace contextRef="#ctx0" brushRef="#br0" timeOffset="20196.9554">7590 11757 0,'0'0'0,"-25"0"0,1 0 15,-26-24 1,25 24 0,-49 0-16,24 24 15,-24 51-15,-1-1 16,26 25-1,24-24-15,25-1 16,198-24 15,26-199 1,-200 50-17,-73 74 1,24 0-1,-49 0 1,-1 1-16,26 24 0,-1 0 16,0 0-1,-24 99 1,74-25 0,50 1-1,74-51 1,24-98-1,-73-75 1,-75 75 0,-25-50-1,-99 99 1,74 25 0,-49 99-1,74-24 1,25-1-16,25-24 15,25-1 1,49-24 0,25 0-16</inkml:trace>
  <inkml:trace contextRef="#ctx0" brushRef="#br0" timeOffset="21199.5406">7441 11733 0,'0'0'0,"-99"0"0,25 0 16,-1 24 0,1-24-16,24 50 15,1-25-15,-1 49 16,50 50-1,0-25-15,0-24 16,50-1-16,24-24 16,422-174 15,-397-124 0,-198 149-15,-25 74-1,25 25 1,0 0 0,0 25-16,74-25 15</inkml:trace>
  <inkml:trace contextRef="#ctx0" brushRef="#br0" timeOffset="23427.9225">7466 13940 0,'0'0'0,"0"25"31,-25 25-31,1-1 16,24-24-16,-25 0 16,25 0-1,0-50 1,0 0-1,0-74 17,0-25-1,99 74 0,0 25 0,-49 50-31,-50 0 16,25 0-16,-25 0 16,0-1-1,-25-24 17,0 0-32,0 0 31,25-24-31,-25-1 15,25-25 1</inkml:trace>
  <inkml:trace contextRef="#ctx0" brushRef="#br0" timeOffset="24120.2677">5482 11931 0,'0'0'0,"25"25"16,74-25 0,50 0-16,24-25 15,-24 0-15,25 25 16,-25-49 0,-25 49-1</inkml:trace>
  <inkml:trace contextRef="#ctx0" brushRef="#br0" timeOffset="24293.7949">6226 11857 0,'-25'0'0,"50"0"16,0 24 0,24 26-16,1 24 15,0 26 1,-26-26-1,1-49-15</inkml:trace>
  <inkml:trace contextRef="#ctx0" brushRef="#br0" timeOffset="25176.2602">9351 11609 0,'0'0'0,"50"0"16,49 0-1,75 49-15,99-24 16,24 49 0,75 26-16,0 48 15,75-48-15,-50-1 16,49-49 0,497 74 15,-819-124-16</inkml:trace>
  <inkml:trace contextRef="#ctx0" brushRef="#br0" timeOffset="25359.0932">13519 12204 0,'0'0'15,"74"50"-15,-49 24 16,-25 25-16,-50 0 16,-24-24-1,-25-1 1,24-49-16</inkml:trace>
  <inkml:trace contextRef="#ctx0" brushRef="#br0" timeOffset="27074.2598">7317 15801 0,'0'0'0,"-74"-50"15,0-24-15,49-26 16,25-73-16,49 49 15,51 0-15,-1 24 16,25 51 0,-25 49-16,-25 0 15,-49 74-15,0 1 16,-199 272 31,75-297-32,-50-50 1,100-75 0,-26 1-16</inkml:trace>
  <inkml:trace contextRef="#ctx0" brushRef="#br0" timeOffset="27794.4528">7367 11187 0,'0'0'0,"-99"-99"15,-50 49 1,50 50 0,-75 273-1,-49 273 1,124-125 0,24 26-1,26 24 1,49 50-16,49-99 15,224 297 1,149-273 0,-199-321-1,174 23 1,-75-321 0,-123-299-1,-100 100 1,0-496-1,-148 25 1,-175 123 0,100 423-1,0 49-15,25 49 16,0 100 0,0 25-16,-125 74 15,-24 173 16,100-73-15</inkml:trace>
  <inkml:trace contextRef="#ctx0" brushRef="#br0" timeOffset="29473.1868">14858 11261 0,'0'0'16,"-99"224"-16,-25 24 15,49 74-15,1 1 16,24 73 0,1 1-16,49 25 15,0-50-15,25 25 16,49-75-16,25 1 16,571 421 15,-75-868 16,-272-397-32,-150 124 1,26-521 0,-125 373-16,-49 49 15,-25 74-15,-74 25 16,-249-99-1,125 347 1,-26 50-16,-24 49 16,0 75-16,50 99 15,99-49 1</inkml:trace>
  <inkml:trace contextRef="#ctx0" brushRef="#br0" timeOffset="30940.6109">18157 10988 0,'0'0'0,"0"50"32,25 24-32,24 26 15,-24 49 1,0-25-16,-25 0 15,25 0-15,-25-25 16,-25-50 0</inkml:trace>
  <inkml:trace contextRef="#ctx0" brushRef="#br0" timeOffset="31536.6866">20166 10864 0,'0'0'0,"25"0"16,0 50-1,0 24 1,49 522 15,0-249 1,-24-248-1,-25-99-16</inkml:trace>
  <inkml:trace contextRef="#ctx0" brushRef="#br0" timeOffset="33284.7182">21803 11013 0,'0'0'0,"-24"0"0,-51 50 15,1-25 1,-26 24-16,1 1 15,25-25 1,-1 0-16,51-25 16,-1 0-16,25 49 31,25-24-31,247 74 31,-148-49 0</inkml:trace>
  <inkml:trace contextRef="#ctx0" brushRef="#br0" timeOffset="33421.3146">21282 11683 0,'0'0'0,"-24"0"0,98 0 15,50-25 1,25 25-1,-50-25 1</inkml:trace>
  <inkml:trace contextRef="#ctx0" brushRef="#br0" timeOffset="33720.9497">22275 11212 0,'0'0'0,"74"0"15,0 0 1,1 25-16,24 99 16,-74-50-1,-75 75 1,-99-25 15,100-75-15,49 26-1,74-75 1,149-25 0,1-25-1,-125 50 1</inkml:trace>
  <inkml:trace contextRef="#ctx0" brushRef="#br0" timeOffset="34729.0843">4589 12675 0,'0'0'0,"25"124"0,-1 50 15,1-1 1,-25 26-16,-25 24 16,25-74-16,0-25 15,0-99 1,25-50 0</inkml:trace>
  <inkml:trace contextRef="#ctx0" brushRef="#br0" timeOffset="34985.8861">5209 12948 0,'0'0'0,"25"0"0,-75 25 31,1 49-31,-51 25 32,-24 1-32,0-1 0,25 0 15,49-49 1,1-25-1,49-1 1,124 51 0,149-26-1,0 1 1,-174-50 0</inkml:trace>
  <inkml:trace contextRef="#ctx0" brushRef="#br0" timeOffset="35883.001">22399 10790 0,'0'0'0,"-25"-25"0,25 75 47,25 74-47,-25 25 15,0 24-15,0 26 16,0-26-16,0-24 16,0-50-1,0 1 1,49-76-16,150-296 31</inkml:trace>
  <inkml:trace contextRef="#ctx0" brushRef="#br0" timeOffset="36144.5468">23093 11038 0,'0'0'16,"25"-25"-1,-25 50 1,-74 74 0,-1-24-16,-49 49 15,-50 25 1,100-75-1,49-74 1,50 0 0,74 25-1,100 24 1,-100 1 0,0 0-16,0-26 15,25 76 1</inkml:trace>
  <inkml:trace contextRef="#ctx0" brushRef="#br0" timeOffset="36257.7234">23738 12328 0,'0'0'0,"0"-25"32,0-24-17</inkml:trace>
  <inkml:trace contextRef="#ctx0" brushRef="#br0" timeOffset="45507.3895">6722 9351 0,'0'0'0,"-25"0"15,100 0 1,49 0-1,74 0-15,596-24 32,-124-1-1,-546 25-15,-50 25-1</inkml:trace>
  <inkml:trace contextRef="#ctx0" brushRef="#br0" timeOffset="59577.8441">19993 2977 0,'0'0'0,"49"0"15,-24-25 1,0 25-16,0 49 16,-1 26-16,-24-1 15,50 1 1,0-1-16,-1-49 15,26-75 1</inkml:trace>
  <inkml:trace contextRef="#ctx0" brushRef="#br0" timeOffset="59710.2684">20712 2952 0,'0'0'0,"-25"0"16,-25 0-16,1 49 15,-1 26-15,-24-1 16,-1 1 0,-24-75-1</inkml:trace>
  <inkml:trace contextRef="#ctx0" brushRef="#br0" timeOffset="59830.8696">20141 3373 0,'50'0'16,"-100"0"-16,249-24 15,-100-1-15,0 25 16,-24 0 0,-51 0-1,26 25-15</inkml:trace>
  <inkml:trace contextRef="#ctx0" brushRef="#br0" timeOffset="60010.8722">20092 3721 0,'0'0'0,"-75"0"16,150 0 0,74-25-16,24 25 15,1 0 1,-25 0-16,-50-25 16,-49 0-16,-26-49 31</inkml:trace>
  <inkml:trace contextRef="#ctx0" brushRef="#br0" timeOffset="60210.113">20414 2927 0,'0'0'0,"0"50"16,0 49 0,25 25-1,49 173 1,-49-148-1,0-49-15,0-26 16,-25-24-16,49-100 31</inkml:trace>
  <inkml:trace contextRef="#ctx0" brushRef="#br0" timeOffset="60360.331">20811 3200 0,'0'0'16,"0"-25"-16,25 25 15,0 0-15,0 50 16,24 98 0,-49-98-1,25 0 1</inkml:trace>
  <inkml:trace contextRef="#ctx0" brushRef="#br0" timeOffset="60577.1583">21134 2952 0,'0'0'0,"0"-25"16,24 50-16,1 49 16,0 25-1,25 224 1,-26-174 0,-24-25-16,25-25 15,-25-25 1,0-24-1,-25-124 1,-24-50 0,49-50-1</inkml:trace>
  <inkml:trace contextRef="#ctx0" brushRef="#br0" timeOffset="60779.0149">22002 2654 0,'0'0'0,"0"25"15,0 0-15,25 0 16,24 24 0,-74-24 15</inkml:trace>
  <inkml:trace contextRef="#ctx0" brushRef="#br0" timeOffset="60959.767">21754 2853 0,'0'0'0,"-25"49"0,0 26 15,0 98 1,25 1-1,0-125 1,0-24 0,-49-25-16</inkml:trace>
  <inkml:trace contextRef="#ctx0" brushRef="#br0" timeOffset="61079.9171">21828 3051 0,'25'-50'15,"-50"100"-15,124-149 16,-24 74-16,-1 0 15,75 0 1,-99 25 0,-50 25-1,0 50-15</inkml:trace>
  <inkml:trace contextRef="#ctx0" brushRef="#br0" timeOffset="61362.5365">21853 3200 0,'0'0'16,"-25"0"-1,75-50-15,24 25 16,75 25 0,-99 0-1,-26 0-15,1 25 16,-25 0 0,0 0-16,0 49 31,-25 25-16,25-49 1,-49 0-16,49-1 16,-25 1-16,0-25 0,25-1 15,-25-24 1,50 0 0</inkml:trace>
  <inkml:trace contextRef="#ctx0" brushRef="#br0" timeOffset="61608.5593">22076 3398 0,'25'-49'0,"-50"98"0,75-148 16,-50 74-16,25 0 15,-50-24 1,-50 49 0,26 25 15,-1 49-31,25 25 15,-24-24-15,24 24 16,-49 124 0,24-74-1,50-124 1,-50-50-16</inkml:trace>
  <inkml:trace contextRef="#ctx0" brushRef="#br0" timeOffset="61775.3867">21828 3572 0,'0'0'0,"50"0"16,24 49-16,1 1 16,-1 25-1,25-1-15,50 25 16,-99-99 0,-1-25-1,-24-74 1</inkml:trace>
  <inkml:trace contextRef="#ctx0" brushRef="#br0" timeOffset="61926.2596">22324 3373 0,'0'0'0,"25"0"32,25-24-32,24 24 15,-24 0 1,-1 0-1,-24-50-15</inkml:trace>
  <inkml:trace contextRef="#ctx0" brushRef="#br0" timeOffset="62626.8558">23192 3125 0,'0'0'0,"50"-24"0,24 24 16,1 0-16,24 24 15,0 1 1,-49 25-16,-1-25 16,-49-50-1</inkml:trace>
  <inkml:trace contextRef="#ctx0" brushRef="#br0" timeOffset="62774.5068">23093 3572 0,'0'0'0,"124"0"31,0 0-15,0 0-16,25 0 15,-99-25 1</inkml:trace>
  <inkml:trace contextRef="#ctx0" brushRef="#br0" timeOffset="63441.2186">24160 2778 0,'0'0'0,"-25"50"31,0-1-15,-24 1-16,-1 0 15,-49-1 1,124-24 0,49-25-1,124-25 1,-74 0-1,-74 25 1,0 0-16,-100 25 16,-24 25-1,-1-25 1,-148 123 0,99-98-1,124-25 1,25-25-16,148-25 15,-73 0 1,-1 25-16,0 0 16,50 75-1,-100-1 1,-49 75 0,-24-100-16,-26 1 15,-24-25 1,-1-25-16,-49-99 31,99-1-15,1-98-1,24 173 1,0 124 0,-25 100-1,25-75 1,0 25-1,0-100 1,0-148-16</inkml:trace>
  <inkml:trace contextRef="#ctx0" brushRef="#br0" timeOffset="63724.4699">24954 2828 0,'0'0'0,"0"74"0,-25 25 16,25 50-1,0 198 1,0-49-1,0-124 1,25-199 0,-25-124-1</inkml:trace>
  <inkml:trace contextRef="#ctx0" brushRef="#br0" timeOffset="63990.0823">25102 2679 0,'0'0'0,"100"-99"15,-1 74 1,25 25 0,25 0-1,123 174 1,-123 49 0,-149 25-1,-74 25 1,49-149-1,-49 0 1,74-75 0,-75-123-1,26-75 1,24 0 0</inkml:trace>
  <inkml:trace contextRef="#ctx0" brushRef="#br0" timeOffset="64256.8812">25425 2803 0,'0'0'0,"-50"0"15,1 50 1,-1 24 0,0 25-1,1 0 1,148-49 0,0-50-1,100-74 1,-75 74-1,-149 49 17,-25 1-32,1-1 15,-75 51 1,24-51 0,-48-74-1</inkml:trace>
  <inkml:trace contextRef="#ctx0" brushRef="#br0" timeOffset="64422.602">25350 3200 0,'0'0'0,"50"25"0,0-1 16,-1 26 0,1 0-16,-25-1 15,-1-24-15,-24 0 16,-24-25-1,-1 0-15</inkml:trace>
  <inkml:trace contextRef="#ctx0" brushRef="#br0" timeOffset="64726.7493">25326 3497 0,'0'0'0,"-25"0"16,50 25 0,-1-25-1,76 50 1,-51-25-1,-49-1 1,-25 1 15,-49-25-31,-25 0 16,-25 25-16,49-25 16,51 0-1,98 50 1,50-25-1,-25-25-15,0 24 16,1-24-16,-26 0 16,-24 0-1,-50-24 1</inkml:trace>
  <inkml:trace contextRef="#ctx0" brushRef="#br0" timeOffset="65854.6785">20042 4812 0,'0'0'0,"50"25"0,-25 49 15,-25 26 1,0-26-16,-25 25 16,0 50 15,25-223-16,25-50 1,0 0-16,24 0 16,1 24-16,-1 51 15,75-1 1,-99 50 0,25 74-1,-75 100 1,-99-25-1,-50-75 1,125-74 15,-50-24-15,99-1 0,49-25-1,-49 75 1,-25 49-1,-49-24 1,-100 124 0,75-100-1,-50 50 1,124-124 0,249-99-1,73-50 1,-173 99-1,25 1 1,-124 49 0,-75 124 15,1-50-15,24 1-16,0-26 15,0 1-15,25-25 16,0-100 15,0-24-15,0 25-16,0-1 15,-24 50 1,-51 25 0,50 50-1,-49 124 1,24 24-1,26-99 1,24-74 0,0-99 15</inkml:trace>
  <inkml:trace contextRef="#ctx0" brushRef="#br0" timeOffset="65974.6795">20141 5680 0,'0'0'0,"50"50"15,0-1-15,24 1 0,0 0 16,1-25 0,24-1-1,-74-98 1</inkml:trace>
  <inkml:trace contextRef="#ctx0" brushRef="#br0" timeOffset="66329.9799">20414 5234 0,'0'0'0,"25"-50"15,49 50-15,150-49 32,-75 49-17,24-25-15,-24 25 16,-25 0-16,0-25 15,-50 25 1,-98 0 0,-51 0-1,-24 0-15,-25 0 16,0 50-16,50-26 16,-26 76-1,51-26 1,49 25-1,0-49 1</inkml:trace>
  <inkml:trace contextRef="#ctx0" brushRef="#br0" timeOffset="66507.4966">21158 5333 0,'0'0'0,"25"25"15,0 0 1,0 49 0,0 50-1,-1-50 1,-48-98 0,24-26-1</inkml:trace>
  <inkml:trace contextRef="#ctx0" brushRef="#br0" timeOffset="66854.365">20960 5432 0,'0'0'0,"-25"50"0,25 24 16,0 1-1,50-26 1,-25 1-16,-1-50 15,-24 25-15,25-25 16,25-75 0,74-24-1,-50 49 1,-24 1-16,24 49 16,1 0-16,-51 0 15,1 99 1,-25-25-1,-25 26 1,-99-26 0,0-99-1,75-99 17</inkml:trace>
  <inkml:trace contextRef="#ctx0" brushRef="#br0" timeOffset="67104.219">21952 4911 0,'0'0'0,"75"0"16,24 0-16,25 0 15,99 0 1,-149-24 0,-74-26-1,-24 25 1</inkml:trace>
  <inkml:trace contextRef="#ctx0" brushRef="#br0" timeOffset="67259.9297">22374 4713 0,'0'0'15,"-99"0"1,49 25-16,0 74 15,1 25 1,-75 149 0,25 24-1,49-173 1,0-173 0,100-50-1</inkml:trace>
  <inkml:trace contextRef="#ctx0" brushRef="#br0" timeOffset="67641.7906">22076 5209 0,'0'0'0,"25"25"16,0 24-1,-25 26-15,0 173 32,0-75-17,25-123 1,-25-100-1,49-173 1,1-50 0,-1 149-1,-49 75 1,100-1 0,24 50-1,0 124 1,-75-25-1,-49-24-15,25 49 16,-25 0 0,0-25-16,0 25 15,0-99 17,-50-75-17,26-49 1</inkml:trace>
  <inkml:trace contextRef="#ctx0" brushRef="#br0" timeOffset="67802.2616">22324 5283 0,'0'0'0,"25"25"16,25 0 0,-1 0-1,26 0-15,-26-1 16,-24-24-16</inkml:trace>
  <inkml:trace contextRef="#ctx0" brushRef="#br0" timeOffset="67894.5129">22473 5531 0,'0'0'0,"-50"0"15,26 25 1,73-25 0,50 0-1,1-25 1</inkml:trace>
  <inkml:trace contextRef="#ctx0" brushRef="#br0" timeOffset="68336.2046">23316 4539 0,'0'0'0,"50"0"0,0 25 15,-26 0-15,-24 24 16,0-24-1,-24 0-15,-26-50 16</inkml:trace>
  <inkml:trace contextRef="#ctx0" brushRef="#br0" timeOffset="68968.8214">22969 4638 0,'0'0'16,"25"149"-1,0-74-15,-25 24 16,0-25 0,0 1-16,0-50 15,0-50 1,25-50 0,-1-24-1,26 50 1,124-51-1,-26 75 1,-98 25 0,-50 50-16,-99 74 15,0-49 1,-1-26 0,26 1-16,0-25 31,148-25-16,25-25 1,0 0 0,25 25-1,-99 0 1,-50 50 0,-24-1-1,-50 26 1,-25 24-1,49-74 1,100-25 15,74-50-31,124-24 16,-123 74 0,-51 0-1,-74 74 1,-49 0-16,-25 26 15,24-26 1,-24-24 0,74-50-1,25-50-15</inkml:trace>
  <inkml:trace contextRef="#ctx0" brushRef="#br0" timeOffset="69088.0694">23515 5457 0,'0'0'0,"49"74"16,26 1-1,-26-1-15,26-24 16,74-1 0,-100-98-1</inkml:trace>
  <inkml:trace contextRef="#ctx0" brushRef="#br0" timeOffset="69984.4602">24160 4390 0,'0'0'0,"25"0"0,24 0 16,75 50 0,-74 0-1,24-1 1,-74-24-16,0 0 15,-49 0-15,-26 24 16,-98 1 0,123-25-1,25-25 1,100 24 0,24-24-1,-25 25 16,-49-25-15,0 25 0,-25 50-1,0-26 1,-25 1-16,0-25 16,0-1-16,1-24 15,24-24 1,0-51-1,49-24-15,-24 24 16,0 1 0,0 74 15,-25 50-31,0 148 16,0-99 15,0 1-31,-50-1 15,25-25-15,-49 25 16,-25-24 0,74-50-1,74-75 1,1 0 0,99-24-1,-75 24 1,1-24-1,-51 24-15,1 1 16,-25 24-16,0 0 16,-25 25 15,1 25-15,24 49-1,0-24-15,-25 148 31,-50 26-15,51-175 0,-1 1-1,25-75 1,0-99-16</inkml:trace>
  <inkml:trace contextRef="#ctx0" brushRef="#br0" timeOffset="70134.6056">24557 5432 0,'0'0'0,"49"50"16,-24 49-16,49-25 16,50 26-1,75-51 1,-125-49 0,26-74-1</inkml:trace>
  <inkml:trace contextRef="#ctx0" brushRef="#br0" timeOffset="71400.1002">25326 4713 0,'0'0'0,"24"0"31,51 0-31,49-25 16,-25 25-16,25 0 15,0 0-15,-25 0 16,-74 0-1,-199 124 17,-98 149-1,247-149-15,74-99-1,75-149 1</inkml:trace>
  <inkml:trace contextRef="#ctx0" brushRef="#br0" timeOffset="71566.5196">25921 4812 0,'0'0'15,"-75"99"1,51-24-16,24-1 16,0-24-1,49 74 1,75-75-1,-74-73 1,0-76 0</inkml:trace>
  <inkml:trace contextRef="#ctx0" brushRef="#br0" timeOffset="71766.8734">25301 4887 0,'0'0'0,"-25"74"0,25 25 16,25-24 0,124 173-1,-50-149 1,149 25 0,-124-124-1,0-50-15</inkml:trace>
  <inkml:trace contextRef="#ctx0" brushRef="#br0" timeOffset="71949.5433">26690 4614 0,'0'0'0,"25"0"16,24-25-16,26 25 15,-51 0 1,1-25 0</inkml:trace>
  <inkml:trace contextRef="#ctx0" brushRef="#br0" timeOffset="72249.4172">26764 4911 0,'0'0'0,"-74"174"15,49-100 1,25 1-16,-25 24 15,0 0 1,50-99 0,74-198-1,-49 123 1,0-24-16,-1 74 16,1 1-1,-25-1-15,24 25 16,1 0-1,-50 99 1,0-25-16,-25-24 16,0 0-1,-49 24 1,-1-99 0,75 0-16</inkml:trace>
  <inkml:trace contextRef="#ctx0" brushRef="#br0" timeOffset="72423.8176">26888 4738 0,'0'0'0,"-25"24"16,1 51-16,24 49 15,0-25 1,0 25-16,0 0 16,0-49-16,0-1 15,0-173 16,0 0-15</inkml:trace>
  <inkml:trace contextRef="#ctx0" brushRef="#br0" timeOffset="72795.7636">27335 4614 0,'0'0'0,"49"0"15,1 24-15,-25 26 16,-25 0-1,0-1-15,0 1 16,0 0-16,-50-26 16,-49 26-1,0-50 1,49 0 0,100 0 15,-25 50-16,-1-26-15,1 125 32,-25-74-17,-49 98 1,49-49 0,24-74-1,51-25-15,-1-25 16,50-75-16,-25-49 15,50 25 1</inkml:trace>
  <inkml:trace contextRef="#ctx0" brushRef="#br0" timeOffset="72918.6851">28228 5383 0,'0'0'0,"-50"24"0,25 1 16,25-74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28:37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9624 11534 0,'0'0'0,"-49"0"16,24 0-1,25-25 1,0 1 0,49-26-1,-24 25-15,50 25 16,-26 0 0,-24 0-16,0 25 15,-50 124 16,-198-75 1,173-123-17,25-1-15,1 0 16,48-24 0</inkml:trace>
  <inkml:trace contextRef="#ctx0" brushRef="#br0" timeOffset="803.9052">21134 11633 0,'0'0'15,"0"-49"-15,49-26 16,26 1-16,-26 24 16,26 26-16,-26 24 15,1 0 1,-1 49-16,-24-24 15,-25 25 1,0 24-16,-49-24 16,-125 49 15,100-149 0,74-99-31</inkml:trace>
  <inkml:trace contextRef="#ctx0" brushRef="#br0" timeOffset="3468.2526">10393 11162 0,'0'0'15,"0"-50"-15,50-49 16,49 0-16,50 0 15,0-50-15,49-25 16,-24 1 0,-1-1-16,26-24 15,-26-1-15,150-74 32,-25-24-1,-249 173 0,-123 124-15</inkml:trace>
  <inkml:trace contextRef="#ctx0" brushRef="#br0" timeOffset="3704.5373">12353 9004 0,'0'0'0,"25"0"0,24-25 31,26 0-15,-1 25-1,-24 0 1,-50 25-1,-25 50-15,0-1 16,-49 25-16,-26-24 16</inkml:trace>
  <inkml:trace contextRef="#ctx0" brushRef="#br0" timeOffset="6747.3532">10691 8806 0,'0'0'0,"0"-25"0,25 50 47,-25 49-47,0 25 16,0 25-1,0-24-15,24-26 16,1-49-16,0 0 15,173-273 17,-24-249-1,-199 497 0,0 100-15,1-1-1,24 149 1,74-50 0,1-123-1,49-75 1,-25-25 0</inkml:trace>
  <inkml:trace contextRef="#ctx0" brushRef="#br0" timeOffset="7017.4159">11485 9079 0,'0'0'0,"0"24"0,0 1 15,24 0-15,125-50 16,-74-49 0,-1-1-1,-49 1 16,-50 74-15,-25 0-16,-74 99 16,100-49-16,24-1 15,24 26 1,100 24 0</inkml:trace>
  <inkml:trace contextRef="#ctx0" brushRef="#br0" timeOffset="13525.3215">12254 10319 0,'0'0'0,"-25"-50"16,0 1-16,0 24 16,-25 0-1,26 25-15,-1 0 16,-25 25-16,25 49 15,-24 50-15,24 25 16,25 0 0,25-25-16,248 49 31,-50-247 0</inkml:trace>
  <inkml:trace contextRef="#ctx0" brushRef="#br0" timeOffset="13841.0206">12576 10765 0,'0'0'0,"25"25"31,24-25-15,1-25-1,49-74 1,-99-25-1,0 74 1,-25 26-16,1-1 16,-26 25-1,25 25-15,-24 123 16,49 26 0,24-75 15,51 25-16,-1-99 1,-49-25 0,25-124-16</inkml:trace>
  <inkml:trace contextRef="#ctx0" brushRef="#br0" timeOffset="16755.3104">12278 10294 0,'0'0'0,"-24"0"0,-1-25 16,0 25-1,0 0-15,-25 0 16,26 0-16,-1 25 15,0 25 1,-25 49-16,26 50 16,48 272 15,175-346 0,-50-249-15,-75-124 15,-49-98-15,-50 247-1,-24-99 1,24 173 0,0 75-1,0 99 1,25 50-16,0 0 15,0 0 1,25 25-16,99 49 16,-74-149-1,-1-74 1,26-25-16</inkml:trace>
  <inkml:trace contextRef="#ctx0" brushRef="#br0" timeOffset="17437.7478">15999 6921 0,'0'0'0,"-25"-25"15,124 25 1,1-25 0,48 25-1,150 0 1,-248 25 15,-25 0-15,-100-25-1,-148 0 1,49-25 0,149 0-1,50 25 1,74 0-1,50-50-15</inkml:trace>
  <inkml:trace contextRef="#ctx0" brushRef="#br0" timeOffset="27045.5657">9500 11410 0,'0'0'0,"-25"0"15,1 0-15,-1 0 16,-25 50-16,25 24 16,1 1-1,24-1-15,0 0 16,0-24-16,49-25 15,26-25-15,-1-25 32,124-297-1,-396 297 0,99 50-31,0-1 16,74 26-1</inkml:trace>
  <inkml:trace contextRef="#ctx0" brushRef="#br0" timeOffset="28277.7375">21183 11509 0,'0'0'0,"25"-24"0,0-1 16,0 0 15,-1 25-31,-48 0 47,-1 50-32,-74 173 17,223-198-17,74-125 1,-99 26-1,50-75 1,-174 25 0,-49 99 15,-50 1-31,-124 24 16,173 0-16,51-75 31</inkml:trace>
  <inkml:trace contextRef="#ctx0" brushRef="#br0" timeOffset="29647.1903">12700 1885 0,'0'0'0,"0"75"62,-25 49-46,25 24-16,-25 51 16,1-26-1,24 1 1,0 223 15,24-372 0,-48-149-15,-100-223 0,124 198-1</inkml:trace>
  <inkml:trace contextRef="#ctx0" brushRef="#br0" timeOffset="29810.5924">12675 2034 0,'0'0'0,"50"-50"16,24 50 0,149-74-1,-24 24 1,-75 1-1,-99 49 1</inkml:trace>
  <inkml:trace contextRef="#ctx0" brushRef="#br0" timeOffset="30009.9863">12650 2505 0,'0'0'0,"50"0"0,0 0 16,123-25 0,-74 1-1,1 24 1,-51-50 0,1 50-16</inkml:trace>
  <inkml:trace contextRef="#ctx0" brushRef="#br0" timeOffset="31458.4993">14337 1860 0,'-25'0'0,"0"0"16,1 0-16,-26 0 15,0 25 1,-24 25-16,0-1 15,-1 1-15,26-25 16</inkml:trace>
  <inkml:trace contextRef="#ctx0" brushRef="#br0" timeOffset="31808.5325">14064 2084 0,'0'0'31,"-49"24"-31,49 200 31,-25-125-31,25 25 16,0 50-1,0-125 1,25-173 0,-1 25-1,26-124 1,0 123-1,-1 76 1,1 24 0,-25 24-16,24 51 15,-24-26 1,0 26-16,0-1 16,-25-49 15,-75 0-16,26-25-15</inkml:trace>
  <inkml:trace contextRef="#ctx0" brushRef="#br0" timeOffset="32424.1932">13990 2332 0,'0'0'16,"49"0"0,1 0-16,0 24 15,-26 26 1,1 0-16,-25 24 15,0 25 1,-25-74 0,25-75-1,0-24 1,75-149 0,123 0 15,-74 123-16,-99 100 1,-50 0 0,-74 75-1,0 24 1,99-74 0,74-25-1,26-50 1,73 25-1,-74 75 1,-74 49 0,-25 0-16,0 50 15,0 0-15,0 0 16,-25-50 0,25-24-16,-49-26 31,24-123-16,-74-199 1,74 124-16,0 75 16,25-1-16,-25 50 15,50 25 17,25 25-32,24 0 15,-24 0 1,-1 24-16</inkml:trace>
  <inkml:trace contextRef="#ctx0" brushRef="#br0" timeOffset="32585.7676">15131 1860 0,'25'25'16</inkml:trace>
  <inkml:trace contextRef="#ctx0" brushRef="#br0" timeOffset="32757.1956">15280 2282 0,'0'0'0,"0"25"16,0 24-16,0 1 15,0 24 1,0-49 0,0-74-1,24-51 1,1 26 0</inkml:trace>
  <inkml:trace contextRef="#ctx0" brushRef="#br0" timeOffset="33190.3792">15627 1687 0,'0'0'16,"50"0"0,-50 25-16,0 24 15,0-24-15,0 49 16,-75 26 0,-49 24-1,75-75 1,123-74-1,0-24 1,-24 24 0,24-25-16,-24 50 15,-25-24 1,-25 48 15,-25 26-31,-25 49 31,1-24-15,24-26-16,-25 26 16,26-51-16,-1 1 15,25 25 1,25-25 0,-25-1-1,24 1-15,-24 0 16,25-50-1,-25 0 1</inkml:trace>
  <inkml:trace contextRef="#ctx0" brushRef="#br0" timeOffset="33443.2608">15726 2307 0,'0'0'16,"0"49"0,0 1-1,0 0 1,0 49-16,25-99 31,25-50-15,-1 50-1,-24 0 1,0 0 0,24 0-1,26 25 1,49-25-1,-25-25 1</inkml:trace>
  <inkml:trace contextRef="#ctx0" brushRef="#br0" timeOffset="34190.2899">16098 1538 0,'25'-25'0,"25"25"15,-1 0 1,1 25-16,-1 0 16,1 24-1,-25 1 1,-25 0-16,-50-50 15,1 0 1,-26 0 0,50 0-1,75 24 1,24 1 0,-24-25-1,-25 25-15,0 0 16,0-25-16,-1 25 15,-24-1 1,0 1 0,-24-25-1,-26 0 1,0 25-16,-49 0 16,74-25-16,25 49 15,0-24 1,124 74-1,-24-24 1,-51-50 0,-49-1-16,0-48 31,25-26-15,0-24-16,0-50 15,-1 74 1,-48 50 15,24 50-15,-25 74-1,25 24 1,0-73 0,0 24-1,0-49 1</inkml:trace>
  <inkml:trace contextRef="#ctx0" brushRef="#br0" timeOffset="34342.5636">16321 2257 0,'0'0'0,"-24"0"16,73 0-1,26 25 1,74 25 15,-75 24-15</inkml:trace>
  <inkml:trace contextRef="#ctx0" brushRef="#br0" timeOffset="34488.9104">16396 2629 0,'0'0'0,"-75"0"16,125 25-1,25-25 1,98 0 0,-74 0-1,-24-50 1</inkml:trace>
  <inkml:trace contextRef="#ctx0" brushRef="#br0" timeOffset="34621.7549">17611 2729 0,'0'0'0,"25"0"47,0-50-15</inkml:trace>
  <inkml:trace contextRef="#ctx0" brushRef="#br0" timeOffset="35040.1273">11757 4093 0,'0'0'15,"50"0"-15,198-25 16,273-49-16,49-50 16,51 49-1,73-24-15,25 0 16,1 24-16,-26-24 16,621 99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29:28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11261 3746 0,'0'0'0,"50"0"0,24 0 15,1 0-15,-26 49 16,-24-24-16,0 49 15,-25-24 1,0 49-16,-50-24 16,-24-26-16,24-24 15,-98-99 17,148-150-1,0 100-16</inkml:trace>
  <inkml:trace contextRef="#ctx0" brushRef="#br0" timeOffset="815.9896">23267 4614 0,'0'0'16,"25"0"-16,24 0 16,-24 24-16,0 1 15,0 25-15,-1 24 16,-24 1 0,-24-1-16,-26-24 15,0-1-15,-24-24 16,-174-124 15,223-100 16,25 75-47</inkml:trace>
  <inkml:trace contextRef="#ctx0" brushRef="#br0" timeOffset="20116.383">19298 10021 0,'0'0'0,"50"0"47,98 0-47,51 25 15,49 0 1,50-25-16,-1 25 16,26-1-16,-1-24 15,472 100 16,-323-26 1,-520-74-1,-224-50-15,50 26-1,-249-51 1,-73 26-1,272 24 1,-25 0-16,25 25 16,75 0-16,-1 0 15,75 0-15,50 0 16,99 0 0,99 0-1,347-25 1,149 25-1,-25 50 1,-148 24 0,-249-74-1,26 25 17,-200-25-17,-98 0 1,-75-25-16,-24 25 15</inkml:trace>
  <inkml:trace contextRef="#ctx0" brushRef="#br0" timeOffset="22267.353">15205 1885 0,'0'0'0,"-74"0"0,24 0 16,1 50-16,24-1 15,25 1 1,25 0-16,24-26 16,26 1-1,24-25-15,0 0 16,-24-25-16,-1-24 15,-74-1-15,0 25 16,-223-49 15,99 74-31,-50 50 47,149-26-47,25 1 16,99 0-1,100-75 1,-125 1 0,-49 24-16,0-25 15,-75 50-15,1 25 16,-26 0 0,-49 74-1,99-24 1,25-51-1,25-24-15,0 0 32</inkml:trace>
  <inkml:trace contextRef="#ctx0" brushRef="#br0" timeOffset="24177.9232">15404 1836 0,'0'0'0,"-75"0"15,50-25-15,1 25 16,24-25-16,0 0 15,49-24-15,224-76 32,-74 76-32,-1-26 15,50 26-15,0-1 16,0 1 0,968 24 15,-75 248 0,-645-99-15,-298-74-1,100 49 1,-100-49 0,-148-50-1,-25 0 16,-50-25-15,25 0 0,-25 0-1,-25-24-15</inkml:trace>
  <inkml:trace contextRef="#ctx0" brushRef="#br0" timeOffset="24460.8727">20166 1563 0,'0'0'0,"50"0"16,-1 24-1,1 1-15,24 75 31,-49-26-15,-25-24-16,0 24 16,-49-24-16,-51-1 0,26 1 15,-25-50 1,-25 0 0,99 25-16</inkml:trace>
  <inkml:trace contextRef="#ctx0" brushRef="#br0" timeOffset="24910.8643">20762 1885 0,'0'0'0,"-50"50"16,25-25-16,25 24 16,0-24-1,50 0-15,24 0 16,25-25 0,-24-25-16,-26-25 15,-24-24-15,-223-50 47,-26 74-31</inkml:trace>
  <inkml:trace contextRef="#ctx0" brushRef="#br0" timeOffset="27974.2795">20414 2133 0,'0'0'0,"25"0"0,-25-25 16,25 25 0,-25 25 15,0 25-15,-471 347 46,297-323-62,-273 25 31,-98-74-15,-175-25 0,-24-124-1,397 25 1,-248-50-1,148 25 1,274 50 0,73 24-16,51 0 15,24 1-15,25 24 16,25 25 0,24 0-1,-49 25 1,25 49-1,0 75 1,25 0 0,24 0 15,-49-100-15,0-24-1,-1-99-15</inkml:trace>
  <inkml:trace contextRef="#ctx0" brushRef="#br0" timeOffset="28124.1284">15900 2208 0,'0'0'0,"25"-25"0,24 0 16,50 0 0,149-24-1,-99 49 1,0 0-1</inkml:trace>
  <inkml:trace contextRef="#ctx0" brushRef="#br0" timeOffset="32353.793">4192 10964 0,'0'0'0,"50"0"16,74 24-16,24 1 15,100-25 1,869 0 15,-175-74-15,-446 49-1,0 0-15,-24 0 16,-100 25-16,-75 0 16,-73 50-1,-175 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30:21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12502 3076 0,'0'0'0,"-25"0"16,25 74-1,-25 75 1,25 25-16,99 297 47,-49-124-31,-50-124-1,0-148 1,0-174-1,0-1 1</inkml:trace>
  <inkml:trace contextRef="#ctx0" brushRef="#br0" timeOffset="159.2006">12477 3448 0,'0'0'0,"0"-99"15,49 74 1,26 0-16,-1 25 15,125 0 1,-75 0 15,-25 0-31</inkml:trace>
  <inkml:trace contextRef="#ctx0" brushRef="#br0" timeOffset="342.7307">12650 3746 0,'0'0'0,"50"0"15,24 0-15,26 0 16,-1 0 0,99 0-1,-148 0 1</inkml:trace>
  <inkml:trace contextRef="#ctx0" brushRef="#br0" timeOffset="859.8075">12551 5730 0,'0'0'16,"-173"-75"-16,-1-49 15,-25-99-15,51-50 16,-51-496 0,199 373-1,75 48 1,73 51-16,76 98 16,297 1-1,-199 198 1,249 198-1,-100 298 1,-347 100 0,-347-1-1,-25-273 1,-397 50 0,-99-223-1,421-223 1,174-50-1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31:16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14684 1910 0,'0'0'0,"-24"25"0,-26 49 15,0 1 1,-49 24-16,25 0 16,-26-25-16,26-24 31,347-273 16,25 148-32,-100 51 1,-124 98 0,-173 75-1,0-75 1,-199 50 0,150-74-1,172-174 1,26 74-1,0 1-15,-26 49 16,26 0-16,-25 24 16,-25 175-1,0-50 1,-25 99 15,25-199-31,0-24 16,25-74-16,24-100 15,26 25 1,-26 0 0,100 24-1,-50 100 1,-49 100 0,-25 49-1,-25-100 1,-50 26-1,-74-75 1,50-124 0,74 24-1,0 51 1,25 24-16,-1 25 16,-24 74-1,0 1 1,0 24-1,-49 99 1,-1-49 0,50-198-1,25-1 1,0 0 0,-25 26-1,49 24-15,1 24 16,24 1-16,1 50 15,-1 49 1,1-75 15</inkml:trace>
  <inkml:trace contextRef="#ctx0" brushRef="#br0" timeOffset="649.9026">15503 2431 0,'0'0'0,"50"0"0,-1 0 16,26 0-1,-1 0-15,0 0 16,1-25-16,-26-25 16,-49 1-1</inkml:trace>
  <inkml:trace contextRef="#ctx0" brushRef="#br0" timeOffset="816.1698">15925 2257 0,'-75'-25'0,"150"50"0,-274 25 31,174 74-31,25 0 15,0 25 1,50 124 0,0-100-1,-26-123 1,-24-100 0,-24-49-1,-1 49 1</inkml:trace>
  <inkml:trace contextRef="#ctx0" brushRef="#br0" timeOffset="1083.9226">15577 2704 0,'-49'0'16,"98"0"-16,-148 25 15,74 24-15,25-24 0,0 0 16,0 0 0,124-75-1,50-149 1,-75 100-1,25 25-15,-25 49 16,-24 25-16,-26 0 16,1 124-1,-50-50 1,-74 150 0,-50-100 15,49-99-16,75-249 1</inkml:trace>
  <inkml:trace contextRef="#ctx0" brushRef="#br0" timeOffset="1199.4062">16098 2604 0,'25'25'16,"-50"-50"-16,174 174 16,-50-74-1,-24-1-15,-1 1 16,-49-51-1</inkml:trace>
  <inkml:trace contextRef="#ctx0" brushRef="#br0" timeOffset="1416.0394">14536 3547 0,'0'0'15,"-25"25"-15,74 0 16,150-25 0,74 0-16,124-25 15,-1 0-15,1 25 16,-99 0 0,-25 0-16</inkml:trace>
  <inkml:trace contextRef="#ctx0" brushRef="#br0" timeOffset="3680.5849">19745 2208 0,'0'0'0,"-25"-75"15,-50-24 1,26-25-16,-26 50 0,-24 24 15,25 25 1,-50 25-16,24 25 16,-48 74-1,24 75-15,24 24 16,51 1-16,247 222 31,472-520 16,-546-25-31,-50-124-1,-123 25 1,-150 49 0,26 75-1,148 49 1</inkml:trace>
  <inkml:trace contextRef="#ctx0" brushRef="#br0" timeOffset="3963.4503">20613 1637 0,'0'0'0,"-75"0"15,1 25 1,-75 173 0,124 125-1,149 24 1,-49-223-1,49 75-15</inkml:trace>
  <inkml:trace contextRef="#ctx0" brushRef="#br0" timeOffset="4596.1028">20985 2257 0,'0'0'0,"0"50"31,0 74-31,-25-25 16,25 0 0,0 75 15,149-546 0,-75 273-31,-49 74 16,25 25-16,-26 0 15,51 173 1,-50-73 0,-1 24-16,1-50 15,-25 1-15,25-26 16,-75-98 15</inkml:trace>
  <inkml:trace contextRef="#ctx0" brushRef="#br0" timeOffset="5048.598">21754 2332 0,'0'0'0,"0"49"0,0 26 16,0-1-1,0 125 1,0-125 0,0-99-1,0-74 1,25-25-16,-1 0 16,1 49-16,-25 26 15,25 24 1,0 25-1,24 99 1,-24 50 15,-25-75-15,25-49 0,0-50-1,49-123 1,25 73-1,-49 75 1,-25 0-16,49 99 16,-49-24-1,-25-1-15,0 1 16,0-1 0,0-148-1</inkml:trace>
  <inkml:trace contextRef="#ctx0" brushRef="#br0" timeOffset="5245.3507">22647 1637 0,'0'0'16,"49"50"-16,26 49 16,-1 25-1,1 0-15,-1 25 16,-24 24-16,-1 1 15,-49 173 1,-25-198 0,-24-74-1</inkml:trace>
  <inkml:trace contextRef="#ctx0" brushRef="#br0" timeOffset="5436.0078">23391 3175 0,'0'0'0,"25"0"16,-1 0 15</inkml:trace>
  <inkml:trace contextRef="#ctx0" brushRef="#br0" timeOffset="5811.5798">20191 3597 0,'0'0'0,"124"0"16,99-75-16,125 26 16,123-26-1,25 26-15,0 24 16,-25 0-16,-123 25 16,-26-25 15</inkml:trace>
  <inkml:trace contextRef="#ctx0" brushRef="#br0" timeOffset="6643.6993">24656 2009 0,'0'0'0,"0"25"0,-25 74 15,-49 50-15,-75 49 16,0 1-1,0 24-15,25-49 16,0-100-16,124-49 31</inkml:trace>
  <inkml:trace contextRef="#ctx0" brushRef="#br0" timeOffset="6776.8148">24135 2307 0,'0'0'0,"74"223"16,1-74-16,-1 25 16,25-50-1,-24 49 1,-26-173-16</inkml:trace>
  <inkml:trace contextRef="#ctx0" brushRef="#br0" timeOffset="8116.5559">12750 5060 0,'0'0'0,"99"0"15,74-25-15,76 25 16,-1-24-1,49-26-15,-49 50 16,-49 0-16,-75 0 31</inkml:trace>
  <inkml:trace contextRef="#ctx0" brushRef="#br0" timeOffset="8292.9461">12948 5457 0,'0'0'15,"-74"0"1,173 25-16,74-25 16,51 0-1,371-50 1,-347 1 0,-25-26-16</inkml:trace>
  <inkml:trace contextRef="#ctx0" brushRef="#br0" timeOffset="8511.667">14114 4589 0,'0'0'0,"74"0"16,25 49-16,125 125 31,-100-25-15,-25 0-16,-49 24 15,-26-24-15,-24-25 0,0-25 16,-49 1 0,-199-26-1,149-49 1</inkml:trace>
  <inkml:trace contextRef="#ctx0" brushRef="#br0" timeOffset="9477.8587">16346 4539 0,'0'0'0,"25"0"0,99 0 16,25 0 0,-25 0-16,0 0 15,50-25 16,-348 75 1,25 24-17,100 100 1,49-50 0,0 75 15,74-75-16,-49-124 1,-50-50 0</inkml:trace>
  <inkml:trace contextRef="#ctx0" brushRef="#br0" timeOffset="10307.5043">16520 5035 0,'0'0'0,"-50"-24"16,75 24 15,-25 49-16,0 50 1,-49 50 0,24-99-1,50-25 1,74-100 0,25-123-1,-50 99 16,-24 24-31,24 26 16,1-1-16,-1 50 16,75 25-1,-100 24 1,1 100 0,-50-99-16,0-25 15,-25-1-15,0-24 16,1-173-1,24 24 1,74-124 0,50 124-1,0 124 1,-49 125 0,-51 24-1,26 198 16,-50-99-15,0-173 0,-25-25-16,0-25 15,-24 0-15,24-75 16,-25-24-16,50-25 16,50-99-1,49 148 1,0 26-16,25 49 15,0 0-15,-24 25 16,-51 24-16,1 50 16,-50 75-1,-25-75 1,-99 1 0,-50-100-1,100-50 16,49 0-31,25-24 16,50 49-16,24 0 16,25 25-1,75 50 1,-100-25 0,26 49-1,-26-74 1</inkml:trace>
  <inkml:trace contextRef="#ctx0" brushRef="#br0" timeOffset="10431.498">18876 5259 0,'0'0'0,"0"24"16,0 1 0,-49-25 15</inkml:trace>
  <inkml:trace contextRef="#ctx0" brushRef="#br0" timeOffset="12189.6621">21406 4490 0,'0'0'0,"0"-50"16,-24-49-16,-51 24 15,1-24-15,-25 25 16,-1 49-16,-24 25 16,-24 50-1,-1 98-15,0 51 16,50 24 0,223 323 15,669-571 0,-545-273-15,-198 100-1,-50 24-15,-25 25 16,-74 1 0,0 24-16,-199 49 15,149 75 1</inkml:trace>
  <inkml:trace contextRef="#ctx0" brushRef="#br0" timeOffset="12788.3593">22647 4217 0,'0'0'0,"-50"-25"15,-24 25-15,24 25 16,-49 99-1,24 49-15,26 51 16,24 49-16,25-75 16,50-24-1,24-100 1</inkml:trace>
  <inkml:trace contextRef="#ctx0" brushRef="#br0" timeOffset="13587.9661">22597 4638 0,'0'0'0,"25"-49"0,49 49 16,-24 0 0,0 74-1,24 249 17,-74-224-32,0-25 31,0-98-31,25-100 15,74-125 1,-49 175 0,-1 24-1,1 75 1,-25 99 0,-25-74-1,49-25 1,1-100-1,-25 26 1,-1-1 0,1 50-1,0 0-15,0 25 16,0 24 0,-1 76-1,1-76 1,0-24-16,0-25 15,24-50 1</inkml:trace>
  <inkml:trace contextRef="#ctx0" brushRef="#br0" timeOffset="13804.4935">23961 4018 0,'0'0'16,"-49"100"-16,24 48 16,0-24-1,25 50 1,25 99 0,-25-199-1,74 1-15</inkml:trace>
  <inkml:trace contextRef="#ctx0" brushRef="#br0" timeOffset="14071.5388">24234 4614 0,'0'0'0,"0"24"16,0 1 0,99 74-1,50-99 1,-99-24-1,-50-76 1,-99-24 15,-100 75-15,125 49 0,24 25-1,75-25 1,124 49-16</inkml:trace>
  <inkml:trace contextRef="#ctx0" brushRef="#br0" timeOffset="14436.805">24854 4539 0,'0'0'0,"25"-99"15,-50 49-15,-49 1 16,-1 24 0,-98 25-1,98 0-15,51 50 16,24-26-1,49 26-15,125 0 16,-75-50 0,50 24 15,-75 76-15,-74-1-1,0 25-15,-49 124 16,-1-174-1,25-24-15,25 0 16,-74-75 0,49-50-1,0 26-15,25-26 16,0 1-16,25 24 16,0 1-16,0-1 15,-25-24 1</inkml:trace>
  <inkml:trace contextRef="#ctx0" brushRef="#br0" timeOffset="14770.58">25524 4465 0,'0'0'16,"25"74"-1,-25-24 1,0-1-16,25-24 16,-1 0-1,1-25 1,50-74 0,24 24-1,-50 50 1,1 0-16,0 0 15,-25 25 1,-25 0-16,-50 74 16,0-99 15,25 0-31</inkml:trace>
  <inkml:trace contextRef="#ctx0" brushRef="#br0" timeOffset="14925.338">26491 4068 0,'0'0'0,"25"124"0,0 0 15,-25 0-15,0 25 16,0-25 0,-50 0-16,75 0 15</inkml:trace>
  <inkml:trace contextRef="#ctx0" brushRef="#br0" timeOffset="15045.0073">27260 5333 0,'0'0'0,"0"50"16,0-125-1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32:08.1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5159 5953 0,'0'0'0,"-24"0"16,24-25-16,0 1 16,-25-1-16,25 0 15,0 0 1,0 0-16,0 0 16,0 1-16,25 24 15,74-50 16,-25 50-15,-49 25 0,-25 0-16,0 24 15,0 1 1,-25 0-16,0-26 16,1-48 15,24-26-16</inkml:trace>
  <inkml:trace contextRef="#ctx0" brushRef="#br0" timeOffset="634.1626">5581 5730 0,'25'-25'0,"74"25"15,25-25-15,50 25 16,-1 0-1,1 0-15,0 0 16,-26 0-16,1 25 16,-49 0-1,172 0 17,-123-25-1,-124-25-16,-99-25 1</inkml:trace>
  <inkml:trace contextRef="#ctx0" brushRef="#br0" timeOffset="982.3614">7813 5879 0,'0'0'16,"-74"-50"-16,74 25 16,50-49-1,24 49 1,75 99-1,-124 1 1,-25 49 0,-25-74-1,-25-26-15,1-24 16,-26 0 0,26-24-16,24-175 15,-50 75 1</inkml:trace>
  <inkml:trace contextRef="#ctx0" brushRef="#br0" timeOffset="2114.7004">10691 5035 0,'0'0'0,"0"75"0,-25 74 16,0-1-1,0 1-15,1-25 16,24-74-16,0-25 16,24-25-1,1-149 1</inkml:trace>
  <inkml:trace contextRef="#ctx0" brushRef="#br0" timeOffset="2248.097">10666 4986 0,'0'-25'0,"0"50"0,0-25 16,-50 49 0,-49 150-1,25-100 1,24-99-1</inkml:trace>
  <inkml:trace contextRef="#ctx0" brushRef="#br0" timeOffset="2398.0677">10393 5655 0,'0'0'15,"25"0"-15,49 0 16,174 0-1,-124 0 1,-74-24 0</inkml:trace>
  <inkml:trace contextRef="#ctx0" brushRef="#br0" timeOffset="2549.1097">11708 6300 0,'0'0'0,"0"-24"16,-25-26 15,75 25-15</inkml:trace>
  <inkml:trace contextRef="#ctx0" brushRef="#br0" timeOffset="5948.731">5457 5655 0,'0'0'0,"-50"0"0,26 0 15,48 0 48,1 0-63,50 0 15,49 0 1,1017-49 31,-720 49-32,-148 49 1,-223-24 0,-25 0-16,-75-25 31,-74 0-31,0 0 16,-248-74-1,149 49 1,-249-25-1,51 25 1,222 25 0,75 0-1,0 0 1,149 0 0,99 0-1,323 0 1,-175 0-1,26 0-15,0 0 16,-25 0-16,-25 0 16,-100 25-16,-48 25 15,-26-1 1,-74-24 0,-149-25-1,-198 0 1,-174-25-1,25 1 1,298-1 0,-1-25-1,149 50 17,100-25-17,99 1-15,297 24 16,-173 0-16,0 0 15,-50 24 1,125 51 0,-274-26-1,-24 1-15,-26-50 16,-48 0-16,-26 0 16</inkml:trace>
  <inkml:trace contextRef="#ctx0" brushRef="#br0" timeOffset="6810.0563">5283 5581 0,'0'0'0,"124"25"0,50 0 16,49-25 0,1 24-16,48-24 15,26 0-15,-25 25 16,-25-25 0,-50 25-16,-74-25 15,-24 25 1,-76 0 15,-346-25 0,-75 0-15,-99-25 0,25-74-1,297 99 1,-74-25-1,198 0 1,125 25 0,123 25-1,75 0-15,25-1 32,49-24-32,-24 25 15,173 0 1,-372 0-1,-50 24 1,-148-49 0,-75-24-1,-50 24-15,-346-75 16,272 75 0,25 0-16,49 0 15,50 0 1,199 0-1,99 0 1,49 0-16,75-25 16,25 1-1,-50 24-15,-50-25 16</inkml:trace>
  <inkml:trace contextRef="#ctx0" brushRef="#br0" timeOffset="7575.7262">5804 4068 0,'0'0'0,"0"74"47,0 50-47,-25 0 15,25 75 1,0-125 15,75-123-15,24-224-1,-74 174 1,-25 49-16,0 25 16,25 25-1,-25 75-15,0-1 16,25 25 0,49 0-1,-49-99-15,24 0 16,-24-74-16,25-25 15,-25-75 1,-25 125 0,0 73 15,24 51-31,-24-26 16</inkml:trace>
  <inkml:trace contextRef="#ctx0" brushRef="#br0" timeOffset="7742.9641">6648 4440 0,'0'0'16,"0"50"0,0-1-16,0 1 15,0-25 1,0-100-1</inkml:trace>
  <inkml:trace contextRef="#ctx0" brushRef="#br0" timeOffset="7879.0376">6648 4018 0,'0'0'16,"0"25"-1,0 50 1,-50-51-1,124 51 1</inkml:trace>
  <inkml:trace contextRef="#ctx0" brushRef="#br0" timeOffset="8009.5907">6945 4614 0,'0'0'0,"0"24"0,0 1 16,0 25-1,-124-50 1</inkml:trace>
  <inkml:trace contextRef="#ctx0" brushRef="#br0" timeOffset="8309.3923">7342 4465 0,'0'25'0,"0"24"15,25 1-15,-25 24 16,0 25 0,25 125-1,-50-51 1,0-98-1,-74-50 1,0-100 0,24-74-1,26-124 1</inkml:trace>
  <inkml:trace contextRef="#ctx0" brushRef="#br0" timeOffset="8442.067">7069 4043 0,'0'0'0,"50"-25"16,-25 25-16,49 0 16,-24 75-1,-1-26 1,51 1-16</inkml:trace>
  <inkml:trace contextRef="#ctx0" brushRef="#br0" timeOffset="8566.2524">8012 4862 0,'0'0'0,"0"25"0,0 24 15,0-148 17</inkml:trace>
  <inkml:trace contextRef="#ctx0" brushRef="#br0" timeOffset="11621.8078">5135 11261 0,'0'0'0,"-25"-49"16,25-1-16,0 0 15,0 26-15,49-1 16,-24 25-16,25 0 16,24 0-1,-49 74-15,25 1 16,-26 49-16,-24-25 15,-74 99 17,0-148-17,-1-75 1,26-24-16,-1-1 16,50 0-1,0 26-15,25-1 16,49 0-1</inkml:trace>
  <inkml:trace contextRef="#ctx0" brushRef="#br0" timeOffset="12754.8651">5259 10840 0,'0'0'16,"-25"0"-16,0 0 16,-25 24-1,26 26-15,-1 0 32,-25 49-32,25 199 31,25-199-31,124 50 31,25-125 0,-99-148-15,-25-24 0,-50-26-1,0 99 1,-49 1-1,-26 74 1,1 25 15,74 0-15,-49 124 0,74 24-1,25-24 1,0-99-1,24-1-15,1-24 16,-1 0-16,1-25 16,49-25-1,-74-25 1,0-49 0,-50-50-1,-25 25 1,-24 75-1,24 49 1,1 0 15,49 25-15,0 24 0,0 26-1,25-26 1,-1 1-1,1-25 1</inkml:trace>
  <inkml:trace contextRef="#ctx0" brushRef="#br0" timeOffset="13487.1923">5234 12303 0,'0'0'0,"-75"0"0,26 0 15,-26 0-15,26 50 16,24-25 0,0 24-16,50 1 15,25-1-15,24 1 16,199 99 15,-199 99 16,-223-149-31,1-74-1,73-75 1,75 25-16</inkml:trace>
  <inkml:trace contextRef="#ctx0" brushRef="#br0" timeOffset="14369.5587">23341 10914 0,'0'0'0,"-25"0"16,-24 25 0,24 49-16,0 25 15,50 75 16,25-124-31,-1-25 16,26-25-16,-26 0 16,26-124-1,-75 24 1,-75-49 0,-49 75-1,25 124 1,49-1-1</inkml:trace>
  <inkml:trace contextRef="#ctx0" brushRef="#br0" timeOffset="14885.8582">23837 12129 0,'0'0'0,"-25"0"0,1 0 16,-26 50-1,0 25-15,-24 24 16,24 25 0,224 173 15,25-421 16,-199 25-47</inkml:trace>
  <inkml:trace contextRef="#ctx0" brushRef="#br0" timeOffset="15019.6322">23366 12303 0,'0'0'16,"74"0"-1,1 0-15,24 25 16,25-25-1,25 25 1,-50 0 0</inkml:trace>
  <inkml:trace contextRef="#ctx0" brushRef="#br0" timeOffset="16037.9457">10492 6821 0,'0'0'0,"-49"75"0,49-1 16,0-24-1,74-25-15,25-25 16,1 0-16,-26-75 16,-24 1-16,-26-1 15,-24 26 1,-24-1-16,-51 0 15,-148 50 17,198 100-17</inkml:trace>
  <inkml:trace contextRef="#ctx0" brushRef="#br0" timeOffset="16422.2023">10815 10220 0,'0'0'0,"0"74"15,0 0-15,25-24 16,24 0-16,26-50 16,24 0-16,-25-75 15,-49 1 1,-50-100 15,-49 149-31,-75 75 31,75-50-15</inkml:trace>
  <inkml:trace contextRef="#ctx0" brushRef="#br0" timeOffset="17187.0472">11857 6871 0,'0'0'0,"-50"25"15,50 74-15,0 25 16,0-25 0,0 25-16,25 50 46,-100-373-14,51-98-17,24 148 1,74 25 0,75 99-1,-75 50 1,-24 24-16,-1 76 15,-73-26 1,-26-50-16,-24 26 16,-26-50-1,51-25 1</inkml:trace>
  <inkml:trace contextRef="#ctx0" brushRef="#br0" timeOffset="17334.1314">12353 7045 0,'0'0'0,"25"49"0,-25 1 15,24-1 1,-24 26 0,25-1-16</inkml:trace>
  <inkml:trace contextRef="#ctx0" brushRef="#br0" timeOffset="17767.2899">11485 10368 0,'0'100'15,"0"-1"-15,0-25 16,0 25 0,0-49-16,0-25 46,24-50-46</inkml:trace>
  <inkml:trace contextRef="#ctx0" brushRef="#br0" timeOffset="17920.1593">11559 10244 0,'50'-49'15,"-100"98"-15,174-148 16,-50 74-16,-24 1 0,0 24 16,-26 24-1,-48 51 1,-1-26-1,-99 26 1,0-50 0,99-50-1</inkml:trace>
  <inkml:trace contextRef="#ctx0" brushRef="#br0" timeOffset="18149.5023">12129 10220 0,'0'0'0,"25"49"16,0-24 0,-25 25-16,0-1 15,0 1-15,-25 24 16,-24 25 0,49-74-1,0 25 1,124-50-1,-25 0 1,-74 0 0</inkml:trace>
  <inkml:trace contextRef="#ctx0" brushRef="#br0" timeOffset="18386.6433">11857 13295 0,'0'0'0,"-25"50"0,0 0 15,0-26 1,0 1-1,50 25 1</inkml:trace>
  <inkml:trace contextRef="#ctx0" brushRef="#br0" timeOffset="18526.4458">11881 14114 0,'0'0'0,"0"49"0,0 1 15,-24 24 1,-1-24-16,25 0 16</inkml:trace>
  <inkml:trace contextRef="#ctx0" brushRef="#br0" timeOffset="18666.0306">11931 14957 0,'0'0'0,"0"25"0,0 25 16,25-26 15</inkml:trace>
  <inkml:trace contextRef="#ctx0" brushRef="#br0" timeOffset="19106.7201">11807 17165 0,'0'0'0,"0"-99"0,0 24 16,50 1-16,-1 49 15,50 50 1,-24 99 15,-75 25-15,-50-100-1,1 1-15,-26-50 16,-24 0 0,74 0-16,25-25 15,0 0 1</inkml:trace>
  <inkml:trace contextRef="#ctx0" brushRef="#br0" timeOffset="19531.4588">12303 18008 0,'0'0'0,"0"50"15,-25 24 1,25 25 0,0-49-1,0-25 1,-49-50 0,24-99-1,25 25 1,25 0-16,99-75 15,-75 124-15,1 1 16,0 49 0,24 25-1,-74 74 1,-25 25 0,-24-75-1,-26-24 1,75-50-1,-25 1 17,25-26-32</inkml:trace>
  <inkml:trace contextRef="#ctx0" brushRef="#br0" timeOffset="19781.7101">12874 17835 0,'0'0'0,"49"49"16,-49 1-1,0-1-15,0-24 16,0 0-16,0-50 16,0-24-1,0-26 1,25 75 0,0 0-1,0 75 1,49-51-1,-24 1 17,-50-124-32</inkml:trace>
  <inkml:trace contextRef="#ctx0" brushRef="#br0" timeOffset="20630.9675">18876 6722 0,'0'0'0,"-49"50"0,-1-1 16,25 1-1,25-25-15,25 0 16,0-25-16,49-50 16,1 0-16,-50-24 15,-1 49 1,-24 0 0,-198 100 15,99-26-31</inkml:trace>
  <inkml:trace contextRef="#ctx0" brushRef="#br0" timeOffset="20946.7916">19000 10418 0,'0'0'0,"25"0"0,0 0 15,49-25 1,50-49-1,-74 49 1,-25-25-16,-25 26 16,-25-1-1,-124-50 1,50 1 0</inkml:trace>
  <inkml:trace contextRef="#ctx0" brushRef="#br0" timeOffset="21646.4452">20141 6821 0,'0'0'0,"25"-99"0,-25 25 16,0-1-1,-25 1-15,-24 49 16,-26 0-16,-24 25 16,25-25-16,24 25 31,1 0-31,49 50 31,24-25-31,51 74 31,-26 124 1,-73-49-17,-26 0 1,25-100 0,25 75-1,50-100 1,-1-49-1,1-24-15,-25-51 16,0 26 0,-25-51-1,-50 1 1,-24 50 0,49 49-1,74 24 1,26-24-1,24 0 1,-25 0 0</inkml:trace>
  <inkml:trace contextRef="#ctx0" brushRef="#br0" timeOffset="21780.0121">20340 7094 0,'0'0'0,"0"50"15,-25 74 1,0-50-1,25 1 1,0-51 0</inkml:trace>
  <inkml:trace contextRef="#ctx0" brushRef="#br0" timeOffset="22482.8786">20067 10071 0,'0'0'0,"25"-75"16,0 1-16,-25-1 31,-25-24-15,-99 99-1,25 0 1,74 25-1,0-25-15,25 50 16,0-26-16,25 26 16,49 74-1,-49-74 1,0 99 0,0-25-1,-50 74 1,0-49-1,25-75 1,25-24 0,49-25-1,1-75 17,-51 0-17,1-24-15,-25 24 16,25-24-16,-25-25 15,0 0 1,0 74 0,-25 25-1,25 25 1,75 24 0,49-49-1,-50 25 1</inkml:trace>
  <inkml:trace contextRef="#ctx0" brushRef="#br0" timeOffset="22645.699">20538 10468 0,'0'0'0,"25"0"0,0 24 16,-25 1 0,0 25-1,-50-1 1,1 1 0,-51 74-1,100-50 1,50-49-1,49 0 1,-24-50 0</inkml:trace>
  <inkml:trace contextRef="#ctx0" brushRef="#br0" timeOffset="23211.9981">20117 17115 0,'0'0'0,"-25"50"0,25-25 16,0 24-1,49-24-15,1 0 16,99-75 15,-149 1-31,-25-1 16,-49-24-16,-1 24 15,-49-49 1,75 74 0,73-25-1</inkml:trace>
  <inkml:trace contextRef="#ctx0" brushRef="#br0" timeOffset="24038.9126">21282 17190 0,'0'0'0,"0"-25"0,-24 0 15,-26-25 1,-99-24-1,0-25 1,75 99 0,49 0-1,25 74 1,75 50 0,24-25-1,-25 75 1,-74-100-1,-49 100 1,-51 0 0,51-50-1,74 0 1,99-99 15,-75-25-15,26-75-1,-75-24 1,-25 0 0,-50 24-1,26 26 1,24 24 0,75 25-1,24 0 1,100 0-1,-50 0 1,-50 0 0,-74 74-1,0-49 17,0 0-17,25-25 1,0 25-1,24-25 1,-49 74 0,-25 25-1,25-74 1,0 0-16,25-25 16,0 0-16,49-50 15,-24-24-15,-25 49 16,0 0-1,-50 1 17</inkml:trace>
  <inkml:trace contextRef="#ctx0" brushRef="#br0" timeOffset="24453.838">20563 13494 0,'0'0'0</inkml:trace>
  <inkml:trace contextRef="#ctx0" brushRef="#br0" timeOffset="24593.5443">20538 13965 0,'0'0'0,"0"50"16,0-26-16,-49-24 31,49 50-31</inkml:trace>
  <inkml:trace contextRef="#ctx0" brushRef="#br0" timeOffset="24766.0711">20563 14808 0,'0'0'0,"-25"-24"0,25-51 32</inkml:trace>
  <inkml:trace contextRef="#ctx0" brushRef="#br0" timeOffset="26228.5367">12824 7268 0,'0'0'16,"74"49"-16,50 1 16,75 24-16,49 50 15,74 0-15,75 25 16,75 25 0,24 0-16,49-26 15,1 76 1,744 445 15,-645-73 0,-645-572-15,0-48 0,-75-150-1,100 124 1</inkml:trace>
  <inkml:trace contextRef="#ctx0" brushRef="#br0" timeOffset="26425.1512">18479 9451 0,'0'0'0,"25"24"15,0 26 1,0 99-1,-75 0 1,1-100 0,-100 1-1,124-25 1</inkml:trace>
  <inkml:trace contextRef="#ctx0" brushRef="#br0" timeOffset="26841.9771">16073 7714 0,'0'0'0,"0"50"15,-49 49 1,24 50-16,-25 124 31</inkml:trace>
  <inkml:trace contextRef="#ctx0" brushRef="#br0" timeOffset="27378.208">6028 10641 0,'0'0'16,"24"0"-16,76-25 16,24-74-16,49-74 15,968-1043 17,-248 150-1,-818 966 0</inkml:trace>
  <inkml:trace contextRef="#ctx0" brushRef="#br0" timeOffset="27591.3908">8632 7863 0,'0'0'0,"50"25"16,-1-25-1,75 0 1,0-25-1,-74 25 1,-25 0-16,0 0 16,-1 0-16,-48 0 31,-1 50-31,-50-1 16,-74 1-1</inkml:trace>
  <inkml:trace contextRef="#ctx0" brushRef="#br0" timeOffset="28854.6101">7069 8260 0,'0'0'0,"0"124"16,0 50-16,0-26 15,0-48 1</inkml:trace>
  <inkml:trace contextRef="#ctx0" brushRef="#br0" timeOffset="29383.1545">6623 11485 0,'0'0'0,"173"-25"15,26 0-15,74 0 16,24-24 0,51-1-16,24-24 15,25 24-15,0-25 16,-100 1-1,-24-25 1</inkml:trace>
  <inkml:trace contextRef="#ctx0" brushRef="#br0" timeOffset="29555.838">10046 10864 0,'0'0'0,"-25"-24"15,50 24-15,0 0 16,0 24-1,-25 125 1,-100 75 0,1-100-1,0-25 1</inkml:trace>
  <inkml:trace contextRef="#ctx0" brushRef="#br0" timeOffset="29888.8434">6077 11410 0,'0'0'0,"25"50"0,74 99 16,75 49-16,99 50 15,-25 50 1,322 446 0,1 99-1,-26 75 1,1-124 0,-323-447-1,174 174 1,-273-372-1,0-149 1</inkml:trace>
  <inkml:trace contextRef="#ctx0" brushRef="#br0" timeOffset="30109.326">10468 16247 0,'0'0'0,"-25"0"0,25 99 15,49-24 1,-49 123 0,-24 25-1,-26-123 1,-148-1 0,-100-198-1,174-50 1</inkml:trace>
  <inkml:trace contextRef="#ctx0" brushRef="#br0" timeOffset="30455.4456">9277 10319 0,'0'0'0,"-25"49"0,0 75 15,1 0-15,-1 0 16,-25 0 0</inkml:trace>
  <inkml:trace contextRef="#ctx0" brushRef="#br0" timeOffset="30678.9982">7764 15131 0,'0'0'0,"-25"198"16,-25-24-1,50 0 1</inkml:trace>
  <inkml:trace contextRef="#ctx0" brushRef="#br0" timeOffset="32536.0347">13791 6623 0,'0'0'0,"50"25"16,24-25-1,50 0-15,0 0 16,-24 0-16,24-75 31</inkml:trace>
  <inkml:trace contextRef="#ctx0" brushRef="#br0" timeOffset="33002.7875">14734 6176 0,'0'0'0,"0"25"16,25 124 15,-25-50-15,25 75-1,-1-100 1,1-74 0,25-173-1,-50 98 1,0-24 0,25 149 15,-1-26-16,76 76 1,-26-100 0,0-75-1,-49 1 1,-25-25 15,25 74-15,0 0 15</inkml:trace>
  <inkml:trace contextRef="#ctx0" brushRef="#br0" timeOffset="33120.0395">15478 6548 0,'0'0'0,"0"25"16,0 0-1,25-25 1,-25-50-1</inkml:trace>
  <inkml:trace contextRef="#ctx0" brushRef="#br0" timeOffset="33269.9102">15528 5953 0,'0'0'15,"0"50"16,0-1-15,74 51 0</inkml:trace>
  <inkml:trace contextRef="#ctx0" brushRef="#br0" timeOffset="33398.8726">15850 6573 0,'0'0'0,"0"50"0,0-25 16,0-1-1,0-123 17</inkml:trace>
  <inkml:trace contextRef="#ctx0" brushRef="#br0" timeOffset="33636.3946">16073 6276 0,'0'0'0,"25"0"16,0 24-1,49 51 1,-24 123 0,-50-99-1,0 125 1,-25-51 0,0-148-1,1-25-15,-1-49 16,0-51-16,-49-73 15,49-1 1</inkml:trace>
  <inkml:trace contextRef="#ctx0" brushRef="#br0" timeOffset="33774.5023">16272 6003 0,'0'0'0,"49"49"15,26 26-15,-25-50 16,-1-25 0</inkml:trace>
  <inkml:trace contextRef="#ctx0" brushRef="#br0" timeOffset="33935.8949">16718 6697 0,'0'0'0,"-24"25"16,-1-25-16,25 25 16,0 0-1,0-50 1</inkml:trace>
  <inkml:trace contextRef="#ctx0" brushRef="#br0" timeOffset="37019.2601">20241 10269 0,'0'0'0,"24"0"15,76 25-15,73 25 16,26-1-16,24 1 16,25 49-1,-25 25-15,-49-50 16,0 1-16,-26-1 15,-48-49-15,24-25 32</inkml:trace>
  <inkml:trace contextRef="#ctx0" brushRef="#br0" timeOffset="37215.7877">22175 10765 0,'50'0'0,"-25"50"15,-25 99 1,0-75 0,-50 125-1,-148-26 1,-174-74 0,124-49-1</inkml:trace>
  <inkml:trace contextRef="#ctx0" brushRef="#br0" timeOffset="37959.0272">7640 8384 0,'0'0'0,"-25"50"16,0-1-1,0 1-15,1-25 16,-26-25 0,75 0-1</inkml:trace>
  <inkml:trace contextRef="#ctx0" brushRef="#br0" timeOffset="38197.9658">7863 7838 0,'0'0'0,"25"75"16,-25-26 0,25-24-1,49 0-15,100-75 16,-75-49-1,-49 25-15,-50-26 16,-100-24 0,-24 124-1,-74 75 1,123-26 0</inkml:trace>
  <inkml:trace contextRef="#ctx0" brushRef="#br0" timeOffset="38739.6353">9748 10368 0,'0'0'15,"-25"50"-15,-24 24 0,24-24 16,0 0 0,25-26-16,50-73 46</inkml:trace>
  <inkml:trace contextRef="#ctx0" brushRef="#br0" timeOffset="38964.6361">10096 9996 0,'0'0'0,"0"25"15,0 50 1,49 49-1,75-100 1,-74-24 0,24-173-1,-99 24 1,-49 124 0,24 25-1</inkml:trace>
  <inkml:trace contextRef="#ctx0" brushRef="#br0" timeOffset="39563.6941">8235 15577 0,'0'0'0,"-25"75"16,1-1 0,-26-24-1,50-1-15,0-73 32</inkml:trace>
  <inkml:trace contextRef="#ctx0" brushRef="#br0" timeOffset="39812.6055">8657 15429 0,'0'0'0,"0"49"0,0 26 15,0-26 1,99 26 0,-25-75-1,1-25-15,-1-50 16,-24-73-1,-75 73 1,-25 1-16,-148 49 16,99 50-1,24-25 1</inkml:trace>
  <inkml:trace contextRef="#ctx0" brushRef="#br0" timeOffset="40675.6086">21630 9723 0,'0'0'0,"-25"75"16,0 24-16,0-25 16,0-24-16,25-25 31</inkml:trace>
  <inkml:trace contextRef="#ctx0" brushRef="#br0" timeOffset="40862.0751">21803 9971 0,'0'0'0,"-24"50"31,-1 0 0</inkml:trace>
  <inkml:trace contextRef="#ctx0" brushRef="#br0" timeOffset="41183.0016">22448 9897 0,'0'0'0,"-25"0"0,1 25 16,-26 49-1,50-49 1,99 50 0,100-100-1,-75-50 1,-99-74 15,-25 50-15,-100 50-1,-24 148 1,99 99 0,75-24-1,24-124 1</inkml:trace>
  <inkml:trace contextRef="#ctx0" brushRef="#br0" timeOffset="41295.3816">22969 10641 0,'-25'25'15,"50"-50"-15,-74 75 0,24-50 16,25 25 0,-50-75-1</inkml:trace>
  <inkml:trace contextRef="#ctx0" brushRef="#br0" timeOffset="46607.6189">14412 7590 0,'0'0'0,"-224"0"15,26-74-15,49-25 16,50-50 0,24-50-16,75-49 15,75-25 1,98-49-16,26 0 15,74 98-15,49 51 16,1 73-16,619 100 47,-98 695-16,-720-472-15,-25-24-16,-50-26 15,-49 1-15,-24-25 16,-51-25-16,-74-50 16,-272 50-1,98-99 1,-322-99 0,248-100-1,373 149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33:13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4266 7243 0,'0'0'0,"-24"-25"0,24 0 31,0 1-15,24 24-16,26 0 15,24 0 1,26 24-16,24 1 16,49 25-1,51-25-15,867 24 47,-322 1-16,-447-1-15,-173-24 0,-124-50 15</inkml:trace>
  <inkml:trace contextRef="#ctx0" brushRef="#br0" timeOffset="2988.0807">13246 7268 0,'0'0'0,"-25"0"16,0 74-16,25-24 15,0 24 1,25-24-16,25-25 16,-1-1-1,26-24-15,-26 0 16,1-49-16,-1-26 16,-49 1-16,-99-75 46,-50 124-14,100 25-32</inkml:trace>
  <inkml:trace contextRef="#ctx0" brushRef="#br0" timeOffset="10264.0391">13767 7119 0,'0'0'0,"74"-74"16,50-26 0,50-49-1,24 1-15,1-26 16,396-396 15,-198 49 0,-348 347 1</inkml:trace>
  <inkml:trace contextRef="#ctx0" brushRef="#br0" timeOffset="10430.937">15553 5234 0,'0'0'0,"24"-25"15,1 25-15,0-25 0,0 25 16,0 0 0,-1 25-1,-24 49 1,-49 100 0,-1-75-16,1 0 15</inkml:trace>
  <inkml:trace contextRef="#ctx0" brushRef="#br0" timeOffset="11172.5081">12080 7466 0,'0'0'0,"0"-25"0,-25 25 15,0 0 1,-24 25-16,-1 25 16,0 49-16,1 99 46,471-49-14,-298-124-17,-75 50 1,-98-1-16,-75 0 16,-25-24-16,74-100 31</inkml:trace>
  <inkml:trace contextRef="#ctx0" brushRef="#br0" timeOffset="12045.8489">16495 4663 0,'0'0'0,"-74"0"0,-1 25 15,1 49-15,24-24 16,50 0-1,25-1-15,74-49 16,25 0-16,0-74 16,-24-25-1,-51-1 1,-74 51-16,-74 24 16,-199 99-1</inkml:trace>
  <inkml:trace contextRef="#ctx0" brushRef="#br0" timeOffset="12936.6151">17438 4043 0,'0'0'0,"0"-25"16,0 1-16,-25 24 15,-25 0 1,1 0 0,-51 49-16,26 50 15,24-24-15,50-26 16,25-24-1,273 50 17,-199-51-17,-99 1 1,-50 25-16,-24 24 16,-50-24-16,25-1 15,24-24-15,51-50 16</inkml:trace>
  <inkml:trace contextRef="#ctx0" brushRef="#br0" timeOffset="13078.6391">17884 4465 0,'0'0'0,"0"49"15,0 26-15,50 49 31</inkml:trace>
  <inkml:trace contextRef="#ctx0" brushRef="#br0" timeOffset="13431.8606">14039 7417 0,'0'0'0,"75"-25"16,74 0-1,297 25 1,-173 0 0,0 25-16,25-25 15,-50 0-15,0 0 16</inkml:trace>
  <inkml:trace contextRef="#ctx0" brushRef="#br0" timeOffset="13661.3409">16495 7218 0,'0'0'0,"50"25"15,24 0-15,1 0 16,-26-1-1,-24 26 1,-25 74 0,-124 25-1,25-50 1,24-99 0</inkml:trace>
  <inkml:trace contextRef="#ctx0" brushRef="#br0" timeOffset="13940.2742">17537 7516 0,'0'0'16,"-50"25"-16,25 24 15,25-24 1,174 0 0,-50-50-1,25-49 1,-174 24 0,-49 0-1,-1 26-15,1 24 16,0-25-1</inkml:trace>
  <inkml:trace contextRef="#ctx0" brushRef="#br0" timeOffset="14340.8286">19100 7838 0,'0'0'0,"0"-49"0,-25 24 15,-25 25 1,-74-25-1,25 99 1,124 1 0,49-26-1,25 51 1,-49-26 0,-100 25-1,1-74 1,-26 0-1,26 0 1,-50-25-16</inkml:trace>
  <inkml:trace contextRef="#ctx0" brushRef="#br0" timeOffset="14549.0876">19422 8136 0,'0'0'0,"50"0"15,24 25 1,-74 24 0,25 26-1,-25-26 1,25-24 0,24-25-16,1-49 31</inkml:trace>
  <inkml:trace contextRef="#ctx0" brushRef="#br0" timeOffset="14945.6846">14412 8086 0,'0'0'0,"99"75"0,74 74 15,150 49 1,24 25 0,-24 75-16,49 24 15,0-49 1,843 794 15,-992-869-15,-74 50-1</inkml:trace>
  <inkml:trace contextRef="#ctx0" brushRef="#br0" timeOffset="15161.0255">18380 10964 0,'0'0'0,"25"49"16,25 1-16,-26 74 15,-24-50 1,-24-49 15,-100 0-15,-25-25 0,124-74-1</inkml:trace>
  <inkml:trace contextRef="#ctx0" brushRef="#br0" timeOffset="15460.7874">19323 11485 0,'0'0'0,"-75"24"16,26 26-16,-1-25 15,50 0 1,25-1 0,74-24-16,25 0 15,50-74 1,-149 0 0,-50 49-1,-124 0 1,25 0-1,124 0 1</inkml:trace>
  <inkml:trace contextRef="#ctx0" brushRef="#br0" timeOffset="15993.0961">20315 11460 0,'0'0'0,"-50"0"16,1 0-16,24 25 15,25 24-15,0 1 16,25-25 0,24 24-16,1 1 15,0-25 1,-75 99 15,-99-25-15,-25 0-1,99-74 1,1-75 0,74-24-16</inkml:trace>
  <inkml:trace contextRef="#ctx0" brushRef="#br0" timeOffset="16374.9625">20613 11832 0,'0'0'15,"24"25"1,1-25 0,0 0-1,74 0 1,-49 0-1,-50 24 1,-25 26 0,0 0-16,1-1 15,24 1-15,0-25 16,74 49 0,-24-49-1,-1 0 1,-49 0-1,-49-1 1,-100 1 0,124-25-1</inkml:trace>
  <inkml:trace contextRef="#ctx0" brushRef="#br0" timeOffset="17860.9152">14213 5854 0,'0'0'0,"-25"0"16,-24 25-1,-26-25-15,-24 0 16,0-50-16,0-49 15,24-25-15,50 0 16,1-25 0,24 75-16,124 49 47,421 223-16,-396-173-16,25-25-15,49-124 16,-173 25 0,-50 49-16,-25 1 15,-74 24 1,-25 50 0,-100 173-1,125-74-15,-25 0 16,25-25-16,24-49 15,-73-100 1,148-24 15</inkml:trace>
  <inkml:trace contextRef="#ctx0" brushRef="#br0" timeOffset="18007.272">15726 6028 0,'0'0'0,"50"99"0,-25 0 16,-1-49 0,-24-26-1,0-98-15</inkml:trace>
  <inkml:trace contextRef="#ctx0" brushRef="#br0" timeOffset="18536.4826">14908 6995 0,'0'0'15,"-50"0"-15,25-25 16,25-173 0,50 74-1,148-50 1,1 124 0,-125 50-1,100 124 1,-50-49-1,-25-50 1,-25-25 0,26-174-1,-51-24 1,-49 123 15,-25 26-31,-123 24 16,73 50-16,-24 49 15,0 0 1,-100 100 0,125-124-1,24 24-15,1-49 16,24 0-16,0-25 16,-49 0-1</inkml:trace>
  <inkml:trace contextRef="#ctx0" brushRef="#br0" timeOffset="19223.0585">14585 10716 0,'0'0'0,"-99"24"16,49-48-16,26-249 31,123-124-16,0 248 1,99 50 0,1 148-1,74 100 1,-124-49 0,-1-51-16,-24 26 15,-24-51-15,-26-24 16,-24-99-1,-50-99 1,-25 49 0,-74-74-1,-125 198 1,-98 198 0,148 1 15,-148 99-16,173-149 1,149-174 0</inkml:trace>
  <inkml:trace contextRef="#ctx0" brushRef="#br0" timeOffset="19344.271">16123 10616 0,'0'0'0,"-74"-24"15,74-1 1</inkml:trace>
  <inkml:trace contextRef="#ctx0" brushRef="#br0" timeOffset="21187.6059">24085 4887 0,'0'0'0,"-24"49"16,24 1 0,-50 49-1,50-25-15,99 26 31,224-249 1,-274-25-17,-123 100 1,-125 49 0,100 75-1,50-1 1</inkml:trace>
  <inkml:trace contextRef="#ctx0" brushRef="#br0" timeOffset="21440.6251">24110 7342 0,'0'0'0,"25"25"0,25 25 16,-26-50 0,51-25-1,-75-74 1,-25-50 0,-25 124-1,26 25 1,-76 0-1</inkml:trace>
  <inkml:trace contextRef="#ctx0" brushRef="#br0" timeOffset="21770.231">24209 10716 0,'0'0'16,"25"24"-16,25 1 0,24-25 15,75-99 1,-50-25 15,-99 50-15,-25-100-1,-24 50 1,-1-99-16</inkml:trace>
  <inkml:trace contextRef="#ctx0" brushRef="#br0" timeOffset="22186.7744">24879 3845 0,'0'0'0,"-25"25"15,-24 99 1,24 0-16,0 0 16,99 74 15,51-248 0,-101-74-15</inkml:trace>
  <inkml:trace contextRef="#ctx0" brushRef="#br0" timeOffset="22319.6484">24730 4043 0,'0'0'16,"-74"-49"-1,99 49 1,123 24 0,-48 26-1,24 0 1,0-26-16</inkml:trace>
  <inkml:trace contextRef="#ctx0" brushRef="#br0" timeOffset="22440.9634">25450 4713 0,'0'0'16,"-25"25"-16,25 24 16,0 1-16,0 74 15,0-50 16</inkml:trace>
  <inkml:trace contextRef="#ctx0" brushRef="#br0" timeOffset="22968.9978">24929 7466 0,'0'0'15,"-25"0"-15,0 75 16,0 24-16,0 0 16,174 75 15,-99-249-16</inkml:trace>
  <inkml:trace contextRef="#ctx0" brushRef="#br0" timeOffset="23121.4112">24656 7665 0,'0'0'0,"49"24"31,1 1-15,124 25 0,-75-50-1</inkml:trace>
  <inkml:trace contextRef="#ctx0" brushRef="#br0" timeOffset="23352.8041">25301 8409 0,'0'0'0,"0"25"16,0-1-1,25 26 1,24 24 0,-24-49-1,0 0-15,-25 25 16,0-26-1,0 26 1,-25-50 0</inkml:trace>
  <inkml:trace contextRef="#ctx0" brushRef="#br0" timeOffset="23568.8496">25028 10443 0,'0'0'0,"0"74"16,25-24-1,-25-1 1,25 26-16</inkml:trace>
  <inkml:trace contextRef="#ctx0" brushRef="#br0" timeOffset="24234.3319">28575 8012 0,'0'0'16,"-25"0"-16,0-25 15,-49 25 1,49 25-16,0 0 16,50 0-16,25-1 15,24 1 1,25-25-16,-74 0 16,-174-174 15,-123 50 0,247 124-15</inkml:trace>
  <inkml:trace contextRef="#ctx0" brushRef="#br0" timeOffset="24708.1399">25871 5904 0,'100'99'16,"73"0"-16,1 50 16,24-50-1,25 0-15,-49 0 16,-25 1-1,-25-76 1</inkml:trace>
  <inkml:trace contextRef="#ctx0" brushRef="#br0" timeOffset="24869.7647">27186 6697 0,'0'0'0,"0"75"16,50-26-16,-26 26 15,1-26 1,0 75 0,-124-99-1</inkml:trace>
  <inkml:trace contextRef="#ctx0" brushRef="#br0" timeOffset="25036.9782">25797 7516 0,'0'0'0,"198"25"15,1 24-15,24 1 16,0-1 0,-24-49-1</inkml:trace>
  <inkml:trace contextRef="#ctx0" brushRef="#br0" timeOffset="25566.696">27186 7541 0,'0'0'0,"25"24"0,0 51 15,24 49-15,-49 0 16,0 0 0,-99 124 15,49-248-31</inkml:trace>
  <inkml:trace contextRef="#ctx0" brushRef="#br0" timeOffset="25950.0486">26219 10443 0,'0'0'0,"-25"49"0,25-24 16,49-50-16,51-49 15,247-397 17,75-125-17,-150 175 1,-73 148-1,-150 174 1,26-25 0,-100 148-1,-49 26 1,-1 0 0,-24-1-16,-25 1 15,50-1 1,-26-49-1</inkml:trace>
  <inkml:trace contextRef="#ctx0" brushRef="#br0" timeOffset="26060.999">27806 8781 0,'0'0'0,"0"49"15,0 26-15,-25-100 16</inkml:trace>
  <inkml:trace contextRef="#ctx0" brushRef="#br0" timeOffset="28797.2349">3870 11807 0,'0'0'0,"124"0"0,99 0 15,74 0 1,26 0-1,24-25-15,0 25 16,26-25-16,-76 25 16,-49 0-16,-49 0 15,-100 0 1,-50 0-16,-173-24 31</inkml:trace>
  <inkml:trace contextRef="#ctx0" brushRef="#br0" timeOffset="32064.4515">5655 15379 0,'0'0'15,"-74"-50"-15,49 1 0,25-26 16,0 50 0,50-24-16,-1-1 15,26 25 1,24-24-16,-24 24 16,-1 0-1,75 149 16,-149 124 1,-50-148-17,-74-76 1,25-73 0,24-1-16,26-24 15,24-1 1,-25 1-1</inkml:trace>
  <inkml:trace contextRef="#ctx0" brushRef="#br0" timeOffset="38804.7419">6251 15230 0,'0'0'0,"-25"0"16,124 0 15,50-25-15,74 25-16,1 0 15,-1 0 1,0 0-16,-25 0 16,-24 0-1,24 0 17,-247 0-32</inkml:trace>
  <inkml:trace contextRef="#ctx0" brushRef="#br0" timeOffset="39004.4275">7665 14932 0,'0'0'0,"49"25"16,-24 25 0,25-25-16,-26 99 15,-48 24 1,-26-73 15,-74 24-15,74-74-1,50-75-15</inkml:trace>
  <inkml:trace contextRef="#ctx0" brushRef="#br0" timeOffset="39457.5703">8632 14908 0,'0'0'0,"-74"99"0,24 0 15,25 25-15,25-50 16,149 1 0,-50-75-1,124-174 1,-198 1 0,-174 73-1,-99 100 1,199 75 15</inkml:trace>
  <inkml:trace contextRef="#ctx0" brushRef="#br0" timeOffset="40935.6737">5904 14957 0,'0'0'0,"-25"0"15,0 0-15,-25 0 16,25 0 0,1 0-16,-1 0 15,25 25-15,-25-25 16,-25 50 0,1 49-16,24-25 15,0 50-15,50 100 31,49-200-15,-24 1 0,149-50-1,-125-24-15,0-1 16,-24-24 0,-50-50-1,0 49 1,-99-74-1,-25 50 1,-25 74 0,25 50-1,74 0 1,50 25 0,0-26-1,50-24 1</inkml:trace>
  <inkml:trace contextRef="#ctx0" brushRef="#br0" timeOffset="42385.5727">8731 14982 0,'0'0'0,"-25"-25"15,1 0 1,-1 1-16,0-1 15,0 25 1,-24 25-16,-1 49 16,-24 0-1,24 26-15,25-1 16,149 124 15,273-347 16,-323 25-47,-49 24 16,-50-98 15,-24 74-31,-26 24 16,1 50-16,-25 25 15,-75 25 1,125 25-1,-1 123 1,50-24 0,25-74-1,49-26-15,100-49 16,-50-25 0,-50-49-16,1 24 15,-75-74 1,-25 50-1,-50 24 1,-148 26-16,124 24 16,25 24-1,49 26 1,0 74 0,75-74-1,24-26-15,25-24 16,0 0-16,-24 0 15,24-99 1,-124-50 0,-24 100-1,-125-1 1,0 100 0,125 24-1,-1 25-15,25 1 16,25-1-16,50-25 15,124 26 1,49-100 0,-124-75-1,-25 25 1,-49-24 0,-25-25-16,-25 24 15,-123-123 1,-51 124-1,125 98 1,-50 125 0,99 50-1,50-199 1</inkml:trace>
  <inkml:trace contextRef="#ctx0" brushRef="#br0" timeOffset="45699.7531">1538 13171 0,'0'0'0,"25"0"16,-1 25-16,1 50 15,0 24 1,25 25-16,-25 0 15,-1-25-15,26-25 16,-25-24-16,0-50 16,-1 0-1,26-74-15,-25-50 16,74-149 15,-49 99-31</inkml:trace>
  <inkml:trace contextRef="#ctx0" brushRef="#br0" timeOffset="46980.305">1191 11336 0,'0'0'0,"0"49"15,0 51 1,0 24-1,0-25-15,0 25 16,0-50-16,0-24 16,24-50-1,26-124 1,0-25-16,24-74 31,-49 297 16,24 75-31,51-25-1,-1-99 1,0-174 0,-74 50-1,-25-75 1,0 125-1,-74 49 1,74 99 0</inkml:trace>
  <inkml:trace contextRef="#ctx0" brushRef="#br0" timeOffset="47182.3687">2059 12005 0,'0'0'0,"0"75"0,25-26 15,-25-24 1,49 0 0,26-99-1,-51-1 1,1-148 0,0 149-1,-25-50 1</inkml:trace>
  <inkml:trace contextRef="#ctx0" brushRef="#br0" timeOffset="48750.0139">5358 13891 0,'0'0'0,"0"-25"0,25 0 16,-1 25-1,1 25 1,0 49-16,0 25 16,-25 1-16,25 24 15,-25-25 1,49-25 15,50-322 0,-74 199-15,0-1-16,0 0 16,0 1-16,49 49 15</inkml:trace>
  <inkml:trace contextRef="#ctx0" brushRef="#br0" timeOffset="48911.3545">6052 14337 0,'0'0'0,"0"75"16,0-1-1,-24-49 1,-1-25 0,25-25-1</inkml:trace>
  <inkml:trace contextRef="#ctx0" brushRef="#br0" timeOffset="49034.0026">6028 13940 0,'0'0'0,"0"-25"0,0 50 62</inkml:trace>
  <inkml:trace contextRef="#ctx0" brushRef="#br0" timeOffset="49294.935">6276 14436 0,'0'0'15,"-25"50"-15,0 0 16,25 24 0,0-124-1,50 1 1,-1-75-1,-24 99 1,0 25 0,0 0-1,-1 99 1,-24-49 0,25-100-1</inkml:trace>
  <inkml:trace contextRef="#ctx0" brushRef="#br0" timeOffset="49877.1252">9128 13816 0,'0'0'0,"25"0"0,0 25 16,-25 25-16,0 74 16,0-25-1,25 199 17,74-398-1,99-346 0,-173 421-15,0 25-1</inkml:trace>
  <inkml:trace contextRef="#ctx0" brushRef="#br0" timeOffset="50143.5144">9674 14312 0,'0'0'16,"-50"124"-16,25-49 16,25 24-1,149-124 1,-50-49 0,-24-1-16,-26-24 15,-24 25 1,-25-1-16,-124 26 15,-49 98 1,123-24 0,0 0 15,100 24-31</inkml:trace>
  <inkml:trace contextRef="#ctx0" brushRef="#br0" timeOffset="50679.6865">10170 14287 0,'0'0'0,"-25"25"16,25 0-1,-25 25-15,25-1 16,0 51 0,25-51-1,0-49 1,25-25-1,24-99 1,-24 75 0,-50 74 31,-25-1-32,25 26 1,25-25-1,24-50 1,-24-25-16,25-24 16,-1-50-16,26 0 15,24-75 1,-74 175 0,-50 24-1,0 74 1,0 149-1,25 25 1,25-148 0,74-26 15,-24-124-15,-75-24-1,-25-125 1</inkml:trace>
  <inkml:trace contextRef="#ctx0" brushRef="#br0" timeOffset="50810.4093">10492 14089 0,'0'0'0,"50"0"31,49-25-31,25 25 16,-49 0-1,24 0 1</inkml:trace>
  <inkml:trace contextRef="#ctx0" brushRef="#br0" timeOffset="50942.2731">11410 14536 0,'0'0'0,"-25"24"0,25 1 16,0-50-1,25 1 16</inkml:trace>
  <inkml:trace contextRef="#ctx0" brushRef="#br0" timeOffset="52857.7662">7293 14015 0,'0'0'0,"0"-25"0,0 0 15,0 99 16,-25 50-31,25-24 16,0 24-16,0-50 16,25-49-1,-25 0-15,74-75 16,0-173 31,-49 198-16,99 224 0,-49-125-15,-26-99 0,-24-49-1,0-50-15,-25 24 16,0 26-16,0 49 15,0 0-15,-50 25 16,50 50 0</inkml:trace>
  <inkml:trace contextRef="#ctx0" brushRef="#br0" timeOffset="53114.3311">7888 14412 0,'0'0'0,"0"24"0,25 26 16,-1 0 0,51 49-1,-50-99 1,24 25 0,-24-125-1,-25-24 1,-49 124 46</inkml:trace>
  <inkml:trace contextRef="#ctx0" brushRef="#br0" timeOffset="53233.48">8756 14957 0,'0'0'0,"0"25"0,0 0 16,-25-50 0</inkml:trace>
  <inkml:trace contextRef="#ctx0" brushRef="#br0" timeOffset="54972.1059">3646 12824 0,'0'0'0,"50"25"15,24 74-15,26 0 16,24 50-16,24 25 15,1 49 1,25-25-16,-1-24 16,1 24-16,-25-24 15,124 149 17,-224-348 14,-98-74-30,-1-25-16</inkml:trace>
  <inkml:trace contextRef="#ctx0" brushRef="#br0" timeOffset="55175.3681">5308 14263 0,'0'0'15,"0"74"-15,0-24 0,0 24 16,-49 100 0,-1-100-1,-49 50 1,-75-74 0,-24-50 15</inkml:trace>
  <inkml:trace contextRef="#ctx0" brushRef="#br0" timeOffset="56570.7531">4068 17438 0,'0'0'0,"50"-25"16,49-99-1,50-75-15,24-73 16,50-26 0,26-49-16,-1 74 0,-75 99 15,-74 75 1,-49 49 0,-50 26-16,-149 48 31,100 1 31,24-25-46,0 25 0,-25 0-1,-173-25 1,149 49-1</inkml:trace>
  <inkml:trace contextRef="#ctx0" brushRef="#br0" timeOffset="56704.8752">5606 15677 0,'0'0'0,"25"24"15,-1 51 1,-24 49-16,25-50 15</inkml:trace>
  <inkml:trace contextRef="#ctx0" brushRef="#br0" timeOffset="58302.7804">9252 14957 0,'0'0'0,"99"-74"16,75-75-1,99-25-15,25-24 16,24-75-1,0 0-15,-49 75 16,-49 49-16,-26 0 16,-74 75-1,99-50 17,-173-25-1</inkml:trace>
  <inkml:trace contextRef="#ctx0" brushRef="#br0" timeOffset="58473.5282">11782 12874 0,'0'0'0,"75"-75"15,-26 75 1,1 0-16,-1 0 16,51 50-1,-76 74 1,-24-25-1,-24 0-15,-100 25 32</inkml:trace>
  <inkml:trace contextRef="#ctx0" brushRef="#br0" timeOffset="58786.1722">9128 15528 0,'0'0'0,"75"74"15,98-24-15,100 24 16,372 125-1,-298-51 1,249 225 15,-76-51-15,-371-198 0,0 0-16</inkml:trace>
  <inkml:trace contextRef="#ctx0" brushRef="#br0" timeOffset="59018.3626">12254 16495 0,'0'0'0,"49"50"16,1 24-16,-25 1 15,24 148 1,-24-99-1,-99 149 1,-1-199 0,-74 0 15,0-49-31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34:23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4440 9847 0,'0'0'0,"50"0"0,98 0 16,101 0-16,73 0 15,100-24 1,24 24-16,75-50 15,0 50 1,49-50-16,-24 50 16,794 25 15,-522 50 0,-793-125-15</inkml:trace>
  <inkml:trace contextRef="#ctx0" brushRef="#br0" timeOffset="163.6597">10220 9624 0,'0'0'16,"49"0"-16,1 25 16,24 0-1,25 49 1,-123 100-1,-76-50 1,-98 0-16</inkml:trace>
  <inkml:trace contextRef="#ctx0" brushRef="#br0" timeOffset="2694.7411">8359 8409 0,'0'0'0,"0"-75"15,-25 51-15,-24-1 16,-26 25 0,-24 0-16,25 49 15,-26 75-15,51 0 16,24-24-16,25-1 15,99-25 1,25-49 0,224-50-1</inkml:trace>
  <inkml:trace contextRef="#ctx0" brushRef="#br0" timeOffset="5890.7984">8136 10889 0,'0'0'0,"25"0"15,0 50-15,-25 74 16,24 25-1,1 24-15,-25-24 16,0 0-16,-25-50 16,1-24-16,24-51 31,99-172 0,99 73 0,-74 75-15,-25 75 0,-123 24-1,-26-25 1,-173 25 0,24-49-1,125-50 1,74-99-1</inkml:trace>
  <inkml:trace contextRef="#ctx0" brushRef="#br0" timeOffset="12756.9421">18231 9277 0,'0'0'0,"0"-25"47,-24 25-32</inkml:trace>
  <inkml:trace contextRef="#ctx0" brushRef="#br0" timeOffset="16272.0515">16098 4837 0,'0'0'0,"0"-25"0,0 0 16,-49 75 15,-26 49-15,1 0-16,49 1 16,25-26-1,50 0-15,74-49 16,24-25-16,26-99 31</inkml:trace>
  <inkml:trace contextRef="#ctx0" brushRef="#br0" timeOffset="19229.1028">22721 13444 0,'0'0'0,"-25"0"15,25-25 17,25-74-32,25-50 15,49-24-15,0 24 16,-24 0 0,-26 25-16,-24-50 31,-50 100 16,-24 74-32,-75 74 1,49-74 0,75 25-1</inkml:trace>
  <inkml:trace contextRef="#ctx0" brushRef="#br0" timeOffset="19378.3363">23168 12378 0,'0'0'0,"24"24"31,-24 26-15,25 0-16,0-50 31</inkml:trace>
  <inkml:trace contextRef="#ctx0" brushRef="#br0" timeOffset="22444.5698">14436 12254 0,'0'0'16,"-24"-149"-16,48 0 15,51 25-15,49 49 16,-25 26-16,25 49 16,0 25-1,-25 49-15,-24 50 16,-26 25-16,-49-25 16,-322 223 15,49-545 0,273-100 0,50 149-15</inkml:trace>
  <inkml:trace contextRef="#ctx0" brushRef="#br0" timeOffset="22679.8718">15652 11708 0,'0'0'0,"-50"0"16,-24 49-16,-1 26 15,1 173 1,173-50-1,100-98 1,-150-100 15</inkml:trace>
  <inkml:trace contextRef="#ctx0" brushRef="#br0" timeOffset="22858.3202">16098 11931 0,'0'0'0,"-25"99"16,25 125-1,-24-125 1,24 25 0,24-124-1</inkml:trace>
  <inkml:trace contextRef="#ctx0" brushRef="#br0" timeOffset="23058.6677">16396 11658 0,'0'0'16,"50"0"-16,-1 25 16,1 49-1,-1 150 1,-73 73-1,-76-49 1,26-124 0,-100-24-1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09:46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12427 8458 0,'0'0'0,"25"0"16,25-24-1,24 24 1,50-25-16,0 25 15,50 0-15,-26 0 16,1 25 0,-25-25-16,-24 24 15,-26-24 1,-24 0 15,-150-24 0</inkml:trace>
  <inkml:trace contextRef="#ctx0" brushRef="#br0" timeOffset="217.2687">13568 8334 0,'0'0'0,"25"25"0,0 0 16,0 0-1,-1 0-15,-24-1 16,25 1 0,-74 25-1,-1-50 1,-148 25 0,49-50-1</inkml:trace>
  <inkml:trace contextRef="#ctx0" brushRef="#br0" timeOffset="654.4835">12750 8235 0,'0'0'0,"49"-25"0,-24 25 16,-50 0 31,-24 25-32,-100 50 1,50-26 0,-25-24-16,-25 0 15,99 0 1,25-25-16,75 0 31,49 24-31,0 1 16,1-25-16,-26 50 15,0-25 1,-49-1 0</inkml:trace>
  <inkml:trace contextRef="#ctx0" brushRef="#br0" timeOffset="28873.8334">3448 12452 0,'0'0'0,"25"-25"31,-1 0-15,1-24-1,25 24-15,-1-25 16,51-49 0,98-149 15,50 0 0,0-74 0,-149 148-15,-24 75 0,49-50-1,0-25 17,0 1-17,-74 98 1,24 26-16,-24-26 15,-1 26-15,1-1 16,49-49 0,-49 24-1,74-24 1,-50 25-16,25 24 16,-24-24-16,-1-1 15,25 1 1,-74 74-1,0-25-15,-25 0 16,25 25 0,-25-25-16,25 1 15,-1-1 17,-48 25-17,-1-124 1</inkml:trace>
  <inkml:trace contextRef="#ctx0" brushRef="#br0" timeOffset="30938.4051">6747 9029 0,'0'0'0,"-25"0"31,0 0-31,0 0 47,25-25 0,0 0-31,25 25-16,-25-49 15,25 24 1,25-25-1,24-24 1,-49 49 0,25 0-16,-1-24 15,1 24 1,-1-25-16,100-24 16,0-1 15,-99 26-31,24 49 15,-24-50 1,123 1 0,26-1-1,-100 25 1,124-24 0,-24 24-1,-51 25 1,-98 0-1,0 0-15,-1 0 16,1 25-16,-1-25 16,75 24-1,1 1 1,-101-25 0,1 25-1,0-25 1,0 0-16,-25 25 15,25 0 1,-25-1 0,0 1-1,24-25 1</inkml:trace>
  <inkml:trace contextRef="#ctx0" brushRef="#br0" timeOffset="31576.4064">9699 8830 0,'0'0'0,"74"50"15,-24-25-15,-26 0 16,76 99-1,24 0 1,-50-75 0,174 100-1,25 25 1,-149-50 0,124 173-1,50-24 16,-1 75-15,1-26 0,-149-173-1,149 173 1,-26-74 0,-148-124-1,0-24-15,50 73 16,-124-98-1,-26-1-15,1-24 16,-25-1 0,-25-24-1,1 0-15,-1-99 32</inkml:trace>
  <inkml:trace contextRef="#ctx0" brushRef="#br0" timeOffset="33176.4825">3423 12427 0,'0'0'0,"-25"-25"16,50 25 15,0 0-31,148 75 31,-98-26-15,-1 1-16,1 0 15,-1 24-15,25 0 16,125 75 0,-1 25-1,-99-75 1,-25 0-1,25 1 1,25-1-16,-50 25 16,100 74-1,-150-74 1,100 99 0,-50 1-1,25-1 1,-49-124-1,-1 0-15,25 25 16,-24-49-16,24 24 16,99 99-1,-98-123 1,73 99 0,1-26-1,-25-24 1,-50-24-1,-49-51 17,-26-24-32,1-25 15</inkml:trace>
  <inkml:trace contextRef="#ctx0" brushRef="#br0" timeOffset="34818.0701">6499 15528 0,'0'0'0,"-25"0"0,25 25 15,0 24 1,25 1-16,24-1 15,26 1 1,24 0-16,25 24 16,0-49-16,25 24 15,149 51 1,173-51 15,-25-49 0,-297 0-15,124 0 15,-199 0-31,-24 0 16,149-49 0,-75 24-1,74-50 1,25 51-1,25-51 1,-124 26 0,100-75-1,-125 49 1</inkml:trace>
  <inkml:trace contextRef="#ctx0" brushRef="#br0" timeOffset="36000.3114">9748 15553 0,'0'0'0,"25"0"16,25 0 0,24-25-16,0-25 15,249-148 16,-25-1-15,98-98 0,51-26-1,-224 125 1,199-174 0,-75 99-1,-223 149 1,-25-25-16,-24 0 15,-1 25 1,1-25-16,73-74 16,-24 49 15,-49 125-15,49-1-1,-99 25 1,0 25-16</inkml:trace>
  <inkml:trace contextRef="#ctx0" brushRef="#br0" timeOffset="37798.7967">3473 12477 0,'0'0'0,"0"25"31,24 24-31,26 1 16,0-25-1,24 49 1,25 0-16,1 1 16,-1 24-16,0 0 15,25 0-15,0 50 16,273 248 15,-75-124-15,-49 49-1,-124-197 1,173 147 0,-24-48-1,-149-125 1,-25 0 0,0 25-1,0-50-15,-50 51 0,26-51 16,-26 0-1,50 26 1,-99-100 0,25 24-16</inkml:trace>
  <inkml:trace contextRef="#ctx0" brushRef="#br0" timeOffset="38889.5133">6796 15602 0,'25'0'47,"-25"-25"-47</inkml:trace>
  <inkml:trace contextRef="#ctx0" brushRef="#br0" timeOffset="44573.2006">6871 15429 0,'25'0'15,"-25"-25"17,49 0-32,-24 0 15,50-49 1,-26-1-16,50-24 15,1 0-15,-1-50 16,25-25 0,297-495 15,-24 123 0,-149 149-15,0 25-1,-124 174 1,25-100 15,-25-49-15,-24 24 0,24 26-1,-100 148 1,51-75-1,-26 125-15,1-25 16,0 75-16,-1-51 16,50 1-1,-49 50 1,24-26 0,1-24-1,-50 49 1,-25-74-1,0 75-15,0-26 16,0-24 0,0 49-16,25-74 31,-25 100-15,0-26-1,0 25 1,-25 0-1,0 25-15,25-24 16,-25 24 0,25-25-16,-25 25 31,0 0 78,25 49-93</inkml:trace>
  <inkml:trace contextRef="#ctx0" brushRef="#br0" timeOffset="44812.805">9971 9550 0</inkml:trace>
  <inkml:trace contextRef="#ctx0" brushRef="#br0" timeOffset="45924.6073">9599 9500 0,'0'-25'297,"0"1"-281,-24-1-16,-1 0 15,0-25-15,0-24 16,-24 24 0,-1 1-16,-24-50 15,-1 24 1,-24 25-16,-298-98 31,174 73-15,-25 50-1,0 1 1,124 24 0,-149 49-1,25 26 17,74-1-17,100-49 1,-1 49-1,26-24 1,24-25 0,0-25-16</inkml:trace>
  <inkml:trace contextRef="#ctx0" brushRef="#br0" timeOffset="46907.1527">6970 9203 0,'25'0'32,"-25"24"-17,25 26-15,0 24 16,24 1 0,26 24-16,-1 25 15,0 25-15,26 24 16,-26 26-1,199 446 17,99 322-1,-248-719-15,0 0-16,0 50 15,0-25-15,0-50 16,174 224-1,-174-199 1,124 173 0,-50-49-1,-74 0 1,-25-124 15,-74-148-15,-25 49-1,0-100 1,-25-49 0</inkml:trace>
  <inkml:trace contextRef="#ctx0" brushRef="#br0" timeOffset="47273.6101">9847 15925 0,'0'0'16,"50"0"-16,-25 0 15,49-50 1,125-74-1,-75 0 1,25 0-16,49 0 16,50 0-16,0-75 15,372-272 1,-273 198 0,50-49-16,-25 24 15,-24 100-15,-26-25 16,-49 74-16,-50 0 15,-74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11:01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18306 8235 0,'0'0'0,"99"0"0,-49 0 15,24 0 1</inkml:trace>
  <inkml:trace contextRef="#ctx0" brushRef="#br0" timeOffset="328.2134">18554 8235 0,'0'0'0,"-50"0"31,-49-49-31,-25 24 16,25 0-16,0 25 15,-1-25 1,51 0 15,322 25 1,-50 25-17,-74 0 1,-124-25 15,-50 0-15,-50 0-16,-49 0 15,0 0-15,0 0 16,-49 0 0,222 0 15,26-25-31,73 25 15</inkml:trace>
  <inkml:trace contextRef="#ctx0" brushRef="#br0" timeOffset="1283.2688">3150 8161 0,'0'0'0,"50"0"16,49 0-16,25 0 15,25-25 1,0-25-16,-25 1 16,0 24-1</inkml:trace>
  <inkml:trace contextRef="#ctx0" brushRef="#br0" timeOffset="1482.2527">3770 8086 0,'0'0'0,"-149"25"16,-24 25-16,-50-25 31,446-75 0,99 0-15,-74 26-1,-173 24 17,-50 0-32,-1 0 15</inkml:trace>
  <inkml:trace contextRef="#ctx0" brushRef="#br0" timeOffset="2498.2426">3225 8161 0,'0'0'16,"-25"0"-16,50 0 31,49 0-31,50 0 15,25 0 1,49-25 0,1 0-16,-1 25 15,323-49 17,-496 49-1,-100 0-31,-49 24 15,-49 1 1,-50 25-16,-224 24 31,224-74-15,-25 25 0,198-50-1,199-49 1,223 49-1,-173 0 1,222 0 0,-148 1-1,-223 24 1,-26 0-16,-73 0 16,-75 24-1,-25 1-15,-49 25 16,-150-1-1,249-49 1,74 0 15,75 0-31,49-74 16</inkml:trace>
  <inkml:trace contextRef="#ctx0" brushRef="#br0" timeOffset="4142.4834">5631 8111 0,'0'0'0,"24"0"16,76 0-16,49 0 16,24 0-1,75 0 1,50-25-16,-25 25 15,74-24-15,25-26 16,50 25 0,-1 25-16,944-25 47,-125 100-16,-942-26-16,-174-24 1,-124 0 0,24-25-1,-73-50 1,-1 1 0</inkml:trace>
  <inkml:trace contextRef="#ctx0" brushRef="#br0" timeOffset="5830.4972">12278 8062 0,'0'-25'16,"25"25"0,471 25 15,472-1 0,-125 1-15,50 50-1,25-26 1,-447-49 0,372 0-1,-297 0 1,-298 25 0,-198-25 15,-75 0-16,-74 0 1</inkml:trace>
  <inkml:trace contextRef="#ctx0" brushRef="#br0" timeOffset="6922.5401">3200 11584 0,'0'0'0,"25"25"15,74 24 1,25-24-1,25 0-15,99-25 16,49 0-16,-24 0 16,50 0-1,-1-25-15,-49 25 16,-50-25 0,-24-49-1</inkml:trace>
  <inkml:trace contextRef="#ctx0" brushRef="#br0" timeOffset="7704.1534">7962 11410 0,'0'0'0,"124"25"16,75-25-16,24 0 15,99-25 1,26 0-16,24 25 16,25-24-16,-50 24 15,25 0 1,372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11:46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5705 11981 0,'0'0'0,"-25"0"16,25 24 46,-25 51-46,25-1-16,0-24 16,50-25-16,99-50 31,-75-124-16,-74 50 17,-24 49-17,-51 25 1,-24 75 0,74 24-1,0-24-15,50 49 16,25-74-1,-1-25-15,26-25 16,-1-99 0,-74 75-1,0-1 1,-25 50-16,-24 0 16,-1 25-1,25 24-15,0 26 16,50-50-1,50 24 17,-1-49-17,-74-25 1,25 1-16,-25-76 16,0 51-16,-25 24 15,-24 25 1,-26 0-1,50 50 1,0-1-16,25 1 16,0 24-16,25-49 15,25 25-15,0-50 16,24-25 0,-49 0-1,0-74 1,-50 24-1,-50 51 17,-24 73-17,74 1 1,0 49 0,50 0-1,25-74 1,24-25-16,-24 0 15,-25-49-15,24-1 16,-49-74 0,-49 0-1,-1 124 1,-49 0 0,0 74-1,99 50 1,24-24-1,26-76 1,49-48 15,-49-76-15,-50 1 0,0 49-1,-74 26 1,-26 48-1,51 100 1,49-74 0,0 0-16,24-25 15,26-25-15,0 0 16,24-75 0,-49-49-1,-25 50 1,-50 24-1,-49 50 1,25 99 15,49-49-15,25 49 0,-25-99-1</inkml:trace>
  <inkml:trace contextRef="#ctx0" brushRef="#br0" timeOffset="599.0996">4539 12898 0,'0'0'0,"25"0"0,0 50 16,0 24-1,-25 75-15,0 347 32,0-372-17,49-74 17,-24-149-32,0-50 15,49-149 1,-49 199-1,25 49-15,-1 1 16,26 24-16,-1 25 16,100-50-1,-50 50 1</inkml:trace>
  <inkml:trace contextRef="#ctx0" brushRef="#br0" timeOffset="2322.1987">20910 11906 0,'0'0'0,"-24"0"0,-1 25 31,0 49-31,0-24 16,25 24-16,25-49 15,25 25 1,148-100 15,-173 1-31,-50-125 31,0 124-31,-24 26 16,-26 24 0,26 49-1,49 50 1,24 1-1,100-76 1,-74-48 0,-25-76 15,-25 1-15,-75 50-1,51 49 1,-76 49-1,76 75 1,24-25 0,49-74-1,50-25 1,25-124 0,-124 25-1,-49 49 1,-1 50-1,-24 25 1,24 74 0,50-24-1,75-50 17,-26-25-17,26-75 1,-51-24-1,-24 49 1,-74 26 0,0 48-1,-1 51 1,75 24 0,0-49-1,75-50 1,24-25-1,-74-74 1,-25 49 0,-50 25-1,0 25 17,1 75-17,49-26 1,0-24-16,0 25 15,25-26-15,-1 1 16,26-50 0</inkml:trace>
  <inkml:trace contextRef="#ctx0" brushRef="#br0" timeOffset="2742.8131">21357 13047 0,'0'0'0,"-50"-25"0,25 1 16,-24-1-1,-1 0 1,25 25 0,1 25-1,24 0-15,24 24 16,26 26-16,24-26 16,75 100-1,-124-50 1,25 25-1,-100-24 1,0-51 0,-49-24-16,-50-25 15,125-25 1,48-124 0</inkml:trace>
  <inkml:trace contextRef="#ctx0" brushRef="#br0" timeOffset="8774.8826">6350 11733 0,'0'0'0,"25"0"16,49-50-16,75-49 15,49 0-15,75-75 16,769-496 15,-670 497-15,-49-26-16,-26 75 16,-98 25-16,-50 0 15,-25 24 1</inkml:trace>
  <inkml:trace contextRef="#ctx0" brushRef="#br0" timeOffset="8991.1925">9426 9897 0,'0'0'0,"74"0"16,-24 0-1,24 25-15,-24 0 16,-25 49-16,-25-24 16,-50 123-1,-24-98 1,24 24 0</inkml:trace>
  <inkml:trace contextRef="#ctx0" brushRef="#br0" timeOffset="22861.5423">12080 3398 0,'0'0'0,"-25"-49"15,25 24 1,0 0-16,0 124 31,0 224 0,0-26-15,248-123 15,-149-323-15,50-223-1,-74 0 1,-75 223 0,0 124-1,-25 25 1,25 224 0,0 98 15,0-173-31,0-25 15,25 0 1,24-50-16,1-24 16,24-50-1,-49-50 1,25-74-16</inkml:trace>
  <inkml:trace contextRef="#ctx0" brushRef="#br0" timeOffset="23227.8489">13022 4167 0,'0'0'0,"-24"0"0,24-25 16,24-49-1,51-25 1,49-100 0,-74 125-1,-50 24-15,-25 50 16,-25 0 0,0 50-16,-24 24 15,-25 150 1,99-1-1,49-124 1,1-49-16,24-26 16,1-24-16,-25 0 15,-1-124 1</inkml:trace>
  <inkml:trace contextRef="#ctx0" brushRef="#br0" timeOffset="24361.9176">12998 5531 0,'0'0'0,"-174"0"16,25 0 0,-24-49-16,-26-26 15,-49-49 1,25-24-16,24-26 16,1-49-1,49-25-15,75 0 16,99-50-16,148 0 15,745-173 17,-521 446-32,868 323 31,-992-75-15,-100 25-16,-73 0 15,-150 149 1,-297-50-1,-199-123 1,-49-150 15,347-74-15,49-99-16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12:20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9699 4018 0,'0'0'0,"-25"0"0,25 25 16,0 0-1,25 0 17,-1 0-17,1-25 1,0 0-16,25 0 15,-26 0 1,26-25 0,0-149 15,-150 149 0,-24 50-15,100 25-1,24-25 1,0 74 0,24-25-1,1-74 1,0 25-16,25-75 16,-26-24-1,1-50 1,-25 74-1,-49 50 17,-1 0-17,25 50 1,25 0 0,25-1-1,25-49 1,-1 0-1,-24-74 1,-25 24 0,0 1-16,-25 49 15,-49-25 1,24 25-16,25 49 16,1 1-1,24 0 1,24-26-16,26-24 15,0 0 1,-26-74 0</inkml:trace>
  <inkml:trace contextRef="#ctx0" brushRef="#br0" timeOffset="460.9225">9153 4713 0,'0'0'0,"50"0"15,-26 74 1,1 26 0,0 148-1,-25-100 1,0-123-1,-74-25 1,24-124 0,50 50-1,25 24-15,124-99 16,-50 100 0,0 24-16,25 0 15,-25 0 1</inkml:trace>
  <inkml:trace contextRef="#ctx0" brushRef="#br0" timeOffset="1597.0264">22076 4415 0,'0'0'0,"-49"0"0,-1 25 15,25 0-15,0 24 16,149 51 15,124-224 16,-248 24-31,-148 76-1,73 24 1,-49 49-1,124 50 1,99-24 0,25-75-1,-74 0 1,-25-25-16,0 0 16,-25 0-1,-25-24-15,0 24 16,0 25-1,0 25 1,25 24 0,25-49-1,0 0 17,0-49-17,-25 24 1,-25 25 15,0 0-15,0 25-1,25-50 48,0 0-32,0 50 0,-24 25-31,-1-26 16,0 1-16,25 25 16,-25-25-1,75 24 16</inkml:trace>
  <inkml:trace contextRef="#ctx0" brushRef="#br0" timeOffset="1826.5091">22498 5110 0,'0'0'0,"-50"0"15,1 25-15,-26-1 16,75 1 0,50 25-1,123-1 17,-73-24-17,24 50-15</inkml:trace>
  <inkml:trace contextRef="#ctx0" brushRef="#br0" timeOffset="1896.4019">22820 5482 0,'0'0'0,"-24"49"15,-26 1-15,-49 0 16,-174 24 0,149-74-1</inkml:trace>
  <inkml:trace contextRef="#ctx0" brushRef="#br0" timeOffset="5207.0675">13419 1637 0,'0'0'0,"-24"-50"0,24 26 15,49-1 1,26 25-16,24 25 16,0 99-16,0 0 15,0 74-15,-49-24 16,-50-1 0,74 1-1</inkml:trace>
  <inkml:trace contextRef="#ctx0" brushRef="#br0" timeOffset="5874.6059">14560 4390 0,'0'0'0,"75"25"16,24 99-16,-49 50 15,-1 49 1,-49-24-16,-25 49 15,-49 24 1,0-23 0</inkml:trace>
  <inkml:trace contextRef="#ctx0" brushRef="#br0" timeOffset="16396.9073">9922 3994 0,'0'0'0,"0"24"15,25-24 235,-1 0-234,51-49-16,24-26 16,25-24-16,50-50 15,49-24 1,25 24-16,-25-25 15,1 50-15,-26 0 16,124-124 15</inkml:trace>
  <inkml:trace contextRef="#ctx0" brushRef="#br0" timeOffset="16696.3621">12303 2307 0,'0'0'0,"75"-25"16,-1-25-1,174-49 1,99-25 0,100 25-1,-199 49 1,248 1 0,-248 49-1</inkml:trace>
  <inkml:trace contextRef="#ctx0" brushRef="#br0" timeOffset="16829.4526">16644 2009 0,'0'0'0,"149"75"16,0-51-16,49 26 16,25 0-1,1 24 1</inkml:trace>
  <inkml:trace contextRef="#ctx0" brushRef="#br0" timeOffset="16893.2943">18405 2530 0,'0'0'0,"273"50"16,74 148-16,0-99 16,50-24-1</inkml:trace>
  <inkml:trace contextRef="#ctx0" brushRef="#br0" timeOffset="17081.9877">22076 4366 0,'0'0'0,"99"49"0,1 26 15,24-26 1,74 75 0,-74-25-1,-74-24 1</inkml:trace>
  <inkml:trace contextRef="#ctx0" brushRef="#br0" timeOffset="18932.8615">13568 1265 0,'0'0'0,"25"0"16,49 74-1,26 26-15,-1 48 16,0 26-16,25 0 16,0-1-1,-25 1-15,-49-25 16,-50 24-16,-50-24 16</inkml:trace>
  <inkml:trace contextRef="#ctx0" brushRef="#br0" timeOffset="19444.2565">14610 4291 0,'0'0'0,"74"0"0,26 99 16,-1 50 0,50 323-1,-149-150 1,-25 0-16,0-24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12:57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11733 3547 0,'0'0'0,"-25"0"16,0 50 46,25-1-46,0 26-16,0-26 15,25-24-15,24 0 16,125-75 15,-149-123 0,-174 148-15,75 25 0,-1 25-1,50-1 1,1 1-16,24 0 16,74 0-1,0-25 1,1-50-1,-50 1 1,-75 24 0,25 25-1,-24 0-15,24 25 16,0-1-16,25 1 16,25-25-1,74 0 1,-74-25-1,24-24 1,-73 49 0,-26-25-1,25 25 17,0 50-17,25 24 1,0 1-1,50-26 1,0-49 0,-1-74-1,-49-50 1,-49 49 0,-1 50-1,0 25-15,1 25 16,49 25-16,-25 24 15,50 26 1,0-51 0,49-24-1,-24-25-15,-1 0 16,1-50-16,-25 1 16,-1-1-1,-48-24 1,-1 49-1,-74 25 1,49 25-16,25-1 16,0 26-16,25 0 15,0-1 1,25-24-16,25 0 16,-1-25-16,1-50 15,0-49 1,-50 49-1,-75 1 1,26 49-16,-1 0 16,0 74-1,26-24-15,24 0 16</inkml:trace>
  <inkml:trace contextRef="#ctx0" brushRef="#br0" timeOffset="1597.2864">22597 3671 0,'0'0'0,"0"-25"15,-25 25-15,0 0 16,1 25-1,-1 25 1,25-1-16,0-24 16,25 0-16,24 0 15,1-25 1,-1 0-16,26-124 47,-150 99-16,1 25-15,49 25-1,25 0-15,75 24 16,-51-49 0,51 0-16,-25-25 15,-26-49 1,-24 49-1,-49 0 1,-51 50 0,26 50-1,74 49 1,25-100 0,74 1 15,-24-50-16,-26-74 1,-74 0 0,1 49-1,-51 25 1,1 25 0,49 50-1,25 0-15,0-1 16,25 1-16,-1-25 15,76 0 1,-1-75 0,-74 0-1,-25-24-15,0 24 16,-75 1 0,26 24-16,-75 25 31,49 74-16,75 1 1,25 74 0,49-149-1</inkml:trace>
  <inkml:trace contextRef="#ctx0" brushRef="#br0" timeOffset="6432.877">12005 3572 0,'0'0'0,"0"-25"15,-24 25 1,24-25-16,-25 25 16,0 0-1,0 25 1,0 25-16,1 24 16,-1 1-1,0-51-15,25 26 31,74-273 16,-74 123-31,0 76 0,-49 24-1,-26 99 1,51 0-1,24 0 1,49-74 0,26-25-1,-1-99 1,-49 49 0,-25-24-16,-25 24 15,0 25 1,-24 1-16,-51 24 15,51 99 1,24-50 0,25 1-1,25-25 1,24 0-16,1-25 16,74-25-1,-74-50 1,-50 51-1,-25-26 1,-99 50 0,25 50-1,74-1 1,25 1 0,99 0-1,25-50 1,-50-25-1,-49 0-15,0-25 16,-25 25 0,-25 1-16,-99-1 31,0 50-15,99-1-1,25 1-15,25 0 16,25 0-16,-1-25 15</inkml:trace>
  <inkml:trace contextRef="#ctx0" brushRef="#br0" timeOffset="8011.9287">22448 3671 0,'0'0'0,"0"-25"47,25 25 0,0 25-32,0 0-15,-1 0 16,100-50 15,-49-50 0,-100 75 1,0-24-32,-24 24 15,-1 0-15,0 0 0,26 24 16,-1 1-1,25 25 1,0 0 0,74-26-1,75-24 1,-50-74 0,-74-1-1,-25 26 1,-124-1-1,-74 50 1,98 124 0,76-74-1,24 24 1,24-24 0,51 0-16,49-26 15,99-24 1,-148 0-1,-26-49 1,-49 24-16,-49 0 16,-26 25-16,-49 0 15,-99 25 1,173 0 0</inkml:trace>
  <inkml:trace contextRef="#ctx0" brushRef="#br0" timeOffset="9324.1806">10294 1240 0,'0'0'0,"25"-25"0,24 1 16,26-1-16,24 25 15,25-25-15,-25 25 16,0-25-16,-24 25 16,-26 0-1,-73-25 1,-1 50-1</inkml:trace>
  <inkml:trace contextRef="#ctx0" brushRef="#br0" timeOffset="9835.5098">10344 1240 0,'0'25'15,"0"-50"-15,-25 100 0,25-26 16,0 1-16,25 24 0,-25-49 15,49 25 1,-24-26 0,0-24-1,0-24-15,-1-26 16,-24 0 0,0 26-16,25-26 15,74 0 1,-24 26-1,-50 48 1,-25 26-16,0 0 16,0-1-16,-25 26 15,-25-26 1,25-49 0,75-74-1,24-1 1,50-49-1,-74 100 1,-25 73 0,-25 26-1,0 98 1,0 1 0,0 0-1,0-100 1,0-49-16,0 0 15,-25-50 1,25-174 0</inkml:trace>
  <inkml:trace contextRef="#ctx0" brushRef="#br0" timeOffset="10183.528">11410 1017 0,'0'0'0,"-25"0"15,1 25 1,-1 24 0,-50 1-16,26 49 15,-1-49 1,0-25-16</inkml:trace>
  <inkml:trace contextRef="#ctx0" brushRef="#br0" timeOffset="10339.6601">11435 1141 0,'-50'50'16,"100"-100"-16,-124 149 15,49-24-15,0-26 16,0 26-16,25-26 15,50-24 1</inkml:trace>
  <inkml:trace contextRef="#ctx0" brushRef="#br0" timeOffset="10477.7709">11385 1563 0,'25'24'16,"-25"26"-16,25 49 15,0 25 16,-25-24-15,0-125 0,-25-25-1</inkml:trace>
  <inkml:trace contextRef="#ctx0" brushRef="#br0" timeOffset="10824.3014">11633 1067 0,'25'-50'16,"-50"100"-16,125-125 15,-76 75 1,-24 25-16,0 25 16,0 49-1,0-50-15,-24 1 16,-26 0 0,25-1-16,25-24 15,25-25 16,49-50-15,-24 26 0,-25 24-16,24 74 15,-49-24 1,0 49-16,0-25 16,0 100-1,25-75 1,0-99-1,-25-49 1,25-26-16</inkml:trace>
  <inkml:trace contextRef="#ctx0" brushRef="#br0" timeOffset="10967.9632">12154 992 0,'0'0'0,"0"25"15,25 49 1,25-24 0</inkml:trace>
  <inkml:trace contextRef="#ctx0" brushRef="#br0" timeOffset="11171.9396">12254 1463 0,'0'0'0,"0"25"0,-25 0 16,25 25-16,0-1 16,25 1-1,-25-25 1,0-100 0,0-49-1,49-49 1</inkml:trace>
  <inkml:trace contextRef="#ctx0" brushRef="#br0" timeOffset="11631.8059">12551 868 0,'0'0'16,"25"-25"-16,0 25 15,0 0-15,-25 25 16,-25 74 0,-50 50-1,-24-50 1,74-74-1,50 0 1,25-50-16,-1 0 16,-24 1-16,25-1 15,-1 0 1,-24 25 0,-25 50 15,0-26-16,0 26 1,-25-25-16,1 0 16,-26 24-16,25-24 15,-24 0 1,49-50 15,0 75 0,0 24-15,0 50 0,24-74-1,-24-125 17</inkml:trace>
  <inkml:trace contextRef="#ctx0" brushRef="#br0" timeOffset="11905.1951">12700 1414 0,'0'0'16,"0"74"0,0-49-16,0 25 15,0-26 1,0 26-16,25-50 16,24-74-16,1-1 15,0 50 1,-1-24-1,-49 98 1,0-24 0,25 74-1,0-49 1,24-25 0,-24-75-1</inkml:trace>
  <inkml:trace contextRef="#ctx0" brushRef="#br0" timeOffset="12854.6806">12030 2753 0,'0'0'0,"50"0"16,49 0-16,25 0 15,0-24 1,199-101 15,-274 125-15</inkml:trace>
  <inkml:trace contextRef="#ctx0" brushRef="#br0" timeOffset="12987.6677">12601 2480 0,'0'0'0,"-25"50"16,25 0-1,0 49-15,0 99 32,25-123-17,0-75-15</inkml:trace>
  <inkml:trace contextRef="#ctx0" brushRef="#br0" timeOffset="19764.605">12626 3324 0,'-25'0'15,"74"-25"17,51-25-17,48-49 1,26-25-16,49-25 15,1-24-15,48-51 16,-24 76 15,249-324 1</inkml:trace>
  <inkml:trace contextRef="#ctx0" brushRef="#br0" timeOffset="20180.389">13692 1836 0,'-49'0'0</inkml:trace>
  <inkml:trace contextRef="#ctx0" brushRef="#br0" timeOffset="20764.0914">13692 1587 0,'0'0'0,"-25"0"0,-24 25 31,24 25-31,-25 24 15,26 26 1,-1-1-16,25-25 16,25-24-1,297-100 17,-173-272-1,-199 297-16,-123-25 1,-1 75 0,100 25-1,98-1 1,26-73 0</inkml:trace>
  <inkml:trace contextRef="#ctx0" brushRef="#br0" timeOffset="21446.8643">17264 1414 0,'0'0'15,"-25"0"-15,0 25 16,1-1-16,24 26 15,24 0-15,26-26 16,74 1-16,-25-25 16,1 0-1,-26-25-15,-49 1 16,-25-26 0,-273-49 15,149 74-16</inkml:trace>
  <inkml:trace contextRef="#ctx0" brushRef="#br0" timeOffset="21945.435">20414 2356 0,'0'0'0,"0"25"0,0 0 16,0 0-16,0 0 15,25-1 1,25-24 0,173-24 15,-198-26-31,-100-124 31,-49 150-31,0 24 16,0 0-1,75 74 1</inkml:trace>
  <inkml:trace contextRef="#ctx0" brushRef="#br0" timeOffset="25858.4663">14387 1984 0,'0'0'0,"0"-24"16,25-26-1,24 0 1,1 26-1,-25-1-15,-1 25 16,-24 74 62,0-24-62,0 49-16,-24-49 15,-26 123 1,25-148 0,-24-25-1</inkml:trace>
  <inkml:trace contextRef="#ctx0" brushRef="#br0" timeOffset="26292.422">14833 1662 0,'0'0'0,"25"0"32,0 25-32,49-25 15,25 0 1,50 0-1,50 0-15,247 0 16,-223 0 0,1 0-16,-1 0 15,124 25 1,-148-1 0,-150 1-1,-24-25 1</inkml:trace>
  <inkml:trace contextRef="#ctx0" brushRef="#br0" timeOffset="26508.6127">16942 1488 0,'0'0'0,"49"-25"15,1 25 1,49 50-1,-49-25 1,-26 74 0,-24-49-16,-49-1 15,-1 1-15,-49 0 16,74-1 0</inkml:trace>
  <inkml:trace contextRef="#ctx0" brushRef="#br0" timeOffset="26893.2397">18504 1662 0,'0'0'0,"25"0"15,25 0-15,74 25 16,198 124-1,100 24 1,-224-98 0,100 98-1,-174-74 1,-99-49 15</inkml:trace>
  <inkml:trace contextRef="#ctx0" brushRef="#br0" timeOffset="27107.2555">20092 2108 0,'0'0'0,"25"50"15,-1-25-15,-24 0 16,25 24-1,-25 26 1,-74-26 0,-1 1-1</inkml:trace>
  <inkml:trace contextRef="#ctx0" brushRef="#br0" timeOffset="27607.0924">21084 2654 0,'0'0'0,"124"50"15,25 49 1,0 50 0,471 372 15,-397-323 0,-198-173-15,-100-75-1</inkml:trace>
  <inkml:trace contextRef="#ctx0" brushRef="#br0" timeOffset="27790.7577">22498 3398 0,'0'0'0,"0"50"0,25-1 16,-1 26 0,-73 49-1,-1-50 1,-173 75 0,25-99-1,-1 49-15</inkml:trace>
  <inkml:trace contextRef="#ctx0" brushRef="#br0" timeOffset="33951.1905">21729 893 0,'0'0'0,"0"50"31,0 49-15,0 0-16,0 0 16,-25 25-16,25-74 15,0-1 1,0-148 15,174-298 0,-100 373-15,-49 48 15,0 26-31,-25 124 16,25-100 15,-1-74-15,51-124-1,-1 0 1,-49 99 0,0 25-1,0 0-15,-25 50 16,24-1-16,-24 26 16,25 74-1,0-125 1,25-48-1,-26-26 1</inkml:trace>
  <inkml:trace contextRef="#ctx0" brushRef="#br0" timeOffset="34071.2256">22547 1191 0,'0'0'0,"25"-25"15,0 25 1,-25 25 0,0-1-1,25 51 1,0-50-1</inkml:trace>
  <inkml:trace contextRef="#ctx0" brushRef="#br0" timeOffset="34217.9398">22696 620 0,'0'0'15,"0"50"16,0-1-31,0 1 16,25 24 0</inkml:trace>
  <inkml:trace contextRef="#ctx0" brushRef="#br0" timeOffset="34500.4293">22944 1240 0,'0'0'0,"-24"0"15,24 25-15,49-50 47,1-74-47,-1 25 16,26-1 0,-50 75-1,-1 50 1,-24 24-1,0 125 1,25-51 0,0-123-1,25-25 1</inkml:trace>
  <inkml:trace contextRef="#ctx0" brushRef="#br0" timeOffset="34689.5954">24135 794 0,'0'0'0,"0"-50"16,-25 25-16,-24 25 15,-51 0 1,1 199 0,99-75-1,0 124 1,25-149-16,25-25 15</inkml:trace>
  <inkml:trace contextRef="#ctx0" brushRef="#br0" timeOffset="36948.0931">24358 992 0,'0'0'0,"0"-74"0,75-1 16,49 26-16,24-1 16,26 25-16,49 25 15,249 273 32,-745 149-16,-199-323 1,324-198-17,172-199 1,51 149-1,49 50-15</inkml:trace>
  <inkml:trace contextRef="#ctx0" brushRef="#br0" timeOffset="37115.2703">26665 868 0,'0'0'0,"50"50"15,-26 49 1,1 99 0,-124 26-1,-99-100 1</inkml:trace>
  <inkml:trace contextRef="#ctx0" brushRef="#br0" timeOffset="49849.9165">10096 15180 0,'0'0'0,"-25"0"16,0 0-1,25 50-15,-25 0 16,25 24-1,25 1-15,0-51 16,24 26 0,1-50-16,-25 0 15,24-50 1,1-148 15,-199 49 0,100 149-15,-1 0-16,25 0 16,25 25-1</inkml:trace>
  <inkml:trace contextRef="#ctx0" brushRef="#br0" timeOffset="50652.7914">9897 14089 0,'0'0'16,"25"-50"-16,0 50 0,-1 0 15,-24 75 1,25 49-16,-25 124 15,75-50 17,123-371 15,-123-75-32,-51 124 1,-24 198 15,0 0-15,25 125-1,74-25 1,-49-150 0,49 26-1</inkml:trace>
  <inkml:trace contextRef="#ctx0" brushRef="#br0" timeOffset="51001.887">10889 15180 0,'0'0'0,"50"25"15,74 0 1,347-25 0,-148 25-1,74-25-15,-1 49 16,1-24-16,-49 0 16,172 50-1,-272-26 1,-223-49-1,-50 0 1,-99-124 0,75 74-1,49-49 1</inkml:trace>
  <inkml:trace contextRef="#ctx0" brushRef="#br0" timeOffset="51218.8816">14362 15329 0,'0'0'16,"25"25"-16,0 0 0,-25 0 15,-25 24 1,0 1-16,-25 0 15,1-1-15,-1 1 16,25-50 0</inkml:trace>
  <inkml:trace contextRef="#ctx0" brushRef="#br0" timeOffset="51686.1891">15007 15379 0,'0'0'0,"-50"50"15,25-1 1,25 1-1,0-1-15,25 1 16,50-50-16,-1 0 16,25-50-16,-49-24 15,-25-50 1,-75 49 0,-74 26-1,50 24-15,-1 0 16</inkml:trace>
  <inkml:trace contextRef="#ctx0" brushRef="#br0" timeOffset="52051.1872">15900 14362 0,'0'0'0,"49"0"0,1 0 16,-25 174-1,-25-1 1,0-98 0,25-26-1,148-173 1,51-99 15,-175 124-15,-98-1-16</inkml:trace>
  <inkml:trace contextRef="#ctx0" brushRef="#br0" timeOffset="53300.7911">13221 14486 0,'0'0'0,"-25"-50"16,25 1-16,0-26 15,0 1 1,-25-1-16,0 26 16,-24 24-16,-26 25 15,-49 99-15,50 0 16,-25 26-1,49-26 1,50 99 15,298-371 1,-199-1-17,-74 99 1,-25 150 31,0 24-47,25 75 15,24-1 1,-24-123 0,25-25-1,-75-50 1</inkml:trace>
  <inkml:trace contextRef="#ctx0" brushRef="#br0" timeOffset="56830.8483">15404 14486 0,'0'0'0,"49"-50"16,-24 26-16,0-1 15,25-25 1,-26 0-16,1 1 15,-25-1-15,0-24 16,0-1 0,0-24-16,0 25 15,0-249 17,-124-74-1,50 249-16,-26 24 1,51 74 15,-26 0-31,26-24 16,-26 24-16,1 1 16,0-1-16,-1 1 15,-98-1 1,73 0-1,-98 1 1,-75-26 0,124 75-1,-148-49 1,173 24-16,24 0 16,-24 25-16,0-25 15,-99 25 1,99 25-1,-124 25 1,0 24 15,0 1-15,25-26 0,123 1-1,-123 49 1,0 50-1,149-100 1,-26 26-16,-73 98 16,98-73-1,1-1-15,24 0 16,-99 100 0,100-125-1,-50 25 1,49-74-1,0-25 1</inkml:trace>
  <inkml:trace contextRef="#ctx0" brushRef="#br0" timeOffset="57250.925">10914 13072 0,'0'0'0,"0"50"15,-25-1 1,-24 26 0,-26 24-1,-49 124 1,0-74 0,99-124-1,25 0 1,25-25-1,149 0 1,-75-25 0,25 0-16,25 0 15,-25 0-15,50-49 16</inkml:trace>
  <inkml:trace contextRef="#ctx0" brushRef="#br0" timeOffset="58029.0636">15032 11832 0,'0'0'0,"0"-75"0,0 26 15,-25-26-15,-25 1 16,-173-25 15,124 124-31,-149 148 47,248-148-47,0 25 16,99-1-1,0-49 1,0-49-16,1 24 15,-51 0-15,-24 25 16,-25 25 0,0 24-16,0 26 15,0-1 1,25 75 0,24-149-1</inkml:trace>
  <inkml:trace contextRef="#ctx0" brushRef="#br0" timeOffset="61357.9015">12849 14387 0,'0'0'0,"25"0"15,24 0-15,50 25 16,25-1-16,-24 1 16,-1-25-1</inkml:trace>
  <inkml:trace contextRef="#ctx0" brushRef="#br0" timeOffset="61575.9715">12601 14387 0,'0'0'0,"-50"0"15,75 0-15,25 0 16,49 25 0,25 24-16,25 1 15,-1-1-15,-23-24 16,-51 25-1,-24-50 1</inkml:trace>
  <inkml:trace contextRef="#ctx0" brushRef="#br0" timeOffset="61758.8383">12601 14610 0,'0'0'0,"-50"-25"16,100 25-1,24 0 1,50 25 0,50-25-16,148 25 15,-247-50 1</inkml:trace>
  <inkml:trace contextRef="#ctx0" brushRef="#br0" timeOffset="61942.8136">12725 14312 0,'0'0'0,"0"-25"0,25 25 16,49 0 0,25 50-16,149 49 15,-49-49 16,-125-50-15</inkml:trace>
  <inkml:trace contextRef="#ctx0" brushRef="#br0" timeOffset="62115.0082">12799 14312 0,'0'0'0,"-49"-25"0,98 50 31,26 0-15,24 25-16,0-25 31</inkml:trace>
  <inkml:trace contextRef="#ctx0" brushRef="#br0" timeOffset="64010.7721">15726 14287 0,'0'0'0,"-25"0"16,-24 50-16,-1-25 16,1 25-16,24-26 15,0 26 1,0-25-16,25 0 15,0-1-15,0-73 32,25-50-1,0 49-15,24-25-1,-49 100 16,-24 25-31,-26 0 16,25-1 0,-24 26-1,24-75-15,50-25 32,-1-25-17,1 25-15,0 1 16,-50 73 15,-24-24-15,24 25-1,0-1 1,25-24 0</inkml:trace>
  <inkml:trace contextRef="#ctx0" brushRef="#br0" timeOffset="65005.4313">10492 13295 0,'0'0'0,"0"25"15,0 0-15,-24 49 16,24 1 0,-25 173 15,25-199 0,25-49 0,24-24-31,50-51 16,-49 26 15,49-26-15,-24 50-16</inkml:trace>
  <inkml:trace contextRef="#ctx0" brushRef="#br0" timeOffset="68552.903">21183 13643 0,'0'0'0,"-49"24"0,24 51 16,0-1 0,0 1-16,25-26 15,50 26 1,24-75-16,50 0 15,-25-50-15,-24 0 16,-26 1-16,-49-26 16,-272-24 15,123 74 16</inkml:trace>
  <inkml:trace contextRef="#ctx0" brushRef="#br0" timeOffset="68822.1498">21779 13667 0,'0'0'0,"74"0"0,25 0 16,25 0-1,25 0-15,49 0 16,26 0-16,73 0 15,323 0 1,25 0 0,-372 0-1,-50 25 1,-49 0-16,-75 0 16,-49-25-1,-75-25 1,-24-25-1,24 1 1</inkml:trace>
  <inkml:trace contextRef="#ctx0" brushRef="#br0" timeOffset="69418.6094">24954 13494 0,'0'0'0,"24"49"31,26 1-31,0 0 16,-26-1-1,1 1-15,-25-1 16,0-24-16,-25 25 16,-49-25-1,-100 49 17,174-49-17</inkml:trace>
  <inkml:trace contextRef="#ctx0" brushRef="#br0" timeOffset="69785.0747">25822 13692 0,'0'0'0,"-25"0"16,0 25-16,25 25 16,25 24-1,49-24 1,1-50-16,-1 0 15,-24 0-15,-50-25 16,0 0-16,-25-49 16,-124-1-1,99 50 1,1 1 0,-26-26-1</inkml:trace>
  <inkml:trace contextRef="#ctx0" brushRef="#br0" timeOffset="70500.8171">25797 12948 0,'0'0'16,"0"-50"-16,-25-24 0,-25-25 16,1 0-1,-26-25-15,1 24 16,-50 1-16,-397-149 31,-546 0 16,472 273-31,347 24-1,-223 150 1,148-1 0,224-74-1,25 0-15,-25 25 16,49-25-16,-24-25 15,24 1-15,0-26 16,1-24 0,24-26-16,-25-24 15</inkml:trace>
  <inkml:trace contextRef="#ctx0" brushRef="#br0" timeOffset="70783.6509">21779 12477 0,'0'0'0,"0"49"16,-25 51-1,-50 98 1,-49 0-1,99-123 1,1 24 0,123-49-1,149-100 1,-99 25 0,-25 0-1</inkml:trace>
  <inkml:trace contextRef="#ctx0" brushRef="#br0" timeOffset="73903.8381">21729 13667 0,'0'0'0,"50"0"31,24 0-15,50 0-1,25 0-15,49 0 16,274 0 0,371 50 15,-49-25 0,-398 0-15,-271-25-16,-26 0 15,0 24 1,-74-24-16,24 0 31,-98-24 1,-1-26-17</inkml:trace>
  <inkml:trace contextRef="#ctx0" brushRef="#br0" timeOffset="74347.6324">23589 14387 0,'0'0'0,"-49"0"0,49 49 16,0 26 0,0-1-1,0 1-15,0 73 31,0-123-15</inkml:trace>
  <inkml:trace contextRef="#ctx0" brushRef="#br0" timeOffset="75451.9863">24234 10641 0,'0'0'0,"0"50"32,0 24-32,0 25 15,0 25 1,0 0-16,-25-24 15,25 24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15:41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3646 8731 0,'0'0'0,"-25"0"16,50 0 93,25 0-93,0 0-16,-26 25 16,1-25-1,-25 174 16,-74-75 1,49-74-17,0-50 1,25 0 31,50 25-32,24 0 1,-24 0 0,-1 0-16,1 25 15,0 0-15,-26 0 16,-24-1-16,0 1 16,0 50-1,-24-75 1,-51 24-1,1 1 1,-1-25 0,75 25-1,-24-25 1,24-50 140</inkml:trace>
  <inkml:trace contextRef="#ctx0" brushRef="#br0" timeOffset="3728.5575">6772 6796 0,'0'0'0,"-25"-24"0,50-1 15,-1 25 1,1-25 0,25 25-16,24-25 31,-49 100-16,-25-1 1,-49 75 0,-1-50 15,25 0-15,0-99-1,25 25 1,-25-25-1,50 0 17,0 0-32,0 0 15,99 0 1,0-25 0,-50 25-1,-24 0 1,-25 25-1,-50-25 48,0-25-47</inkml:trace>
  <inkml:trace contextRef="#ctx0" brushRef="#br0" timeOffset="18709.7779">6152 4514 0,'0'0'0,"-25"0"16,0 25 62,0 0-62,0 0-1,25 0 1,0-1 15,0 1-31,0 50 47,25-1-31,25-24-1,-1-25 1,-24-25 0,50-50-1,-26 0 1,-24 25-1,-25-24-15,0 24 16,0 0-16,0 0 16,0-49-1,0 49 1,-50 0 0,26-24-1,-26 49 1,0 0 15,26 0-15,-1 0-1,0 25 1,0-1 0,0 26-1,25-25 1,0 0-1,-24 24 1,24 1 0,0-1-1,0-24-15,24 0 16,-24 0-16,25 0 16,0 0-1,0-25 1,49 0-1,-24 0 17,-1-50-17,1 0 1,-50 25 0,25-49-1,-25 24 1,0 26-1,-25-51 1,25 50-16,-25 1 16,0-1-16,1 25 15,-26-25 1,25 25 0,-24 0-1,24 25 1,0 24 15,-25 1-15,50-75-1</inkml:trace>
  <inkml:trace contextRef="#ctx0" brushRef="#br0" timeOffset="22160.888">5259 6697 0,'0'0'0,"24"0"46,1 0-14,0 0-32,0 0 15,0 0 1,-1 25-16,1 0 16,0 124 15,-50 24 0,-24-49-15,24-99-1,25 0 17,0-50-17,25 0 1,24 25-1,50-24 1,-24 24 0,49 0-1,-50 24 1,-49-24 0,-124 0 15</inkml:trace>
  <inkml:trace contextRef="#ctx0" brushRef="#br0" timeOffset="24561.3329">8285 8657 0,'0'0'0,"25"0"31,-1 0-31,1 0 15,25 0-15,-25 25 16,-1-1-16,1 1 16,-25 25-1,0-25-15,0 24 16,0-24 0,-74 74-1,49-99 16,0 0-15,50-25 0,0 1-1,24 24 1,1-25 0,49 25-1,-49 25-15,-25 24 16,-25-24-16,0 50 15,-25 49 1,0-100 0,-25 26-1,1-50 1,74 0 62,-1-174-62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7:16:40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9079 6821 0,'0'0'0,"-25"0"0,0 0 31,0 25-31,25 25 15,-25 24-15,25 25 16,0 1 0,0-1-16,50-50 15,24 1 1,224-124 15,-124-323 0,-274 347-15,-98 75 0,74 49-1,25-24 1,74 49 0</inkml:trace>
  <inkml:trace contextRef="#ctx0" brushRef="#br0" timeOffset="8442.7452">15925 3249 0,'0'0'0,"0"-24"15,0-1 1,-25 50 31,-25-1-47,-24 100 15,-149 224 1,123-100 0,200-75 15,98-123-16,-74-50 1,-50-50-16</inkml:trace>
  <inkml:trace contextRef="#ctx0" brushRef="#br0" timeOffset="8608.9746">15602 3746 0,'0'0'0,"-25"0"15,50-25 1,25 25 0,148-25-1,-74-50 1</inkml:trace>
  <inkml:trace contextRef="#ctx0" brushRef="#br0" timeOffset="25147.7082">6028 9327 0,'0'0'0,"-25"0"0,74 0 63,-24 0-48,0 0-15,25 0 16,-26 0-1,125 24 17,-174-24-1,-123 0-15,24-24 15,49-1-16,100 25 1,25 0 0,49 0-1,74 0 1,-73-25 0,-150 25 15,-24 0-16,-1 0 1,1 0 0,49 0-1,75 0 1,98 0 0,-73 0 15</inkml:trace>
  <inkml:trace contextRef="#ctx0" brushRef="#br0" timeOffset="25759.8344">7541 9252 0,'0'0'0,"-25"0"15,50-25 1,24 25 0,26 0-16,24 0 15,50 0 16,-174 0-15,-174 0 0,75 0-1,0 25-15,25-25 16,74 0 0,50 0-1,50 0-15,73-25 31,76 1-15,-100-1 0,-174 25 15,-24 0-15,24 0-1</inkml:trace>
  <inkml:trace contextRef="#ctx0" brushRef="#br0" timeOffset="27807.9803">6052 10443 0,'0'0'0,"-24"-25"16,48 25 15,26 0-15,0 25-1,24-25-15,-24 25 16,-26-25-16,1 0 47,-50-25-32,-99 0 1,-49 25 0,98 0-1,51 0 1,48 0-1,200 0 1,-100-25 0,74 0-1,-124 25 1,-98 0 0,-51 25-1,-173 50 1,0-51-1,124 1 17,149-25-17,74 0 1,0-25 0,125 1-1,-76 24 1,-123 0-1,-25 24 1</inkml:trace>
  <inkml:trace contextRef="#ctx0" brushRef="#br0" timeOffset="34368.5325">17884 7342 0,'0'0'0,"-49"0"0,-1 50 15,-24 24-15,-1 50 16,26-25-1,123 125 17,149-175-1,-148-98-31</inkml:trace>
  <inkml:trace contextRef="#ctx0" brushRef="#br0" timeOffset="34520.2765">17611 7764 0,'0'0'0,"50"-25"31,24 25-15,1 0-16,24-50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B23-DECD-4CAC-8667-E8B4BF1E0197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5B78-9896-4118-A1E2-A45632470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3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B23-DECD-4CAC-8667-E8B4BF1E0197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5B78-9896-4118-A1E2-A45632470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8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B23-DECD-4CAC-8667-E8B4BF1E0197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5B78-9896-4118-A1E2-A456324704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8778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B23-DECD-4CAC-8667-E8B4BF1E0197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5B78-9896-4118-A1E2-A45632470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129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B23-DECD-4CAC-8667-E8B4BF1E0197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5B78-9896-4118-A1E2-A456324704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417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B23-DECD-4CAC-8667-E8B4BF1E0197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5B78-9896-4118-A1E2-A45632470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58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B23-DECD-4CAC-8667-E8B4BF1E0197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5B78-9896-4118-A1E2-A45632470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16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B23-DECD-4CAC-8667-E8B4BF1E0197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5B78-9896-4118-A1E2-A45632470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B23-DECD-4CAC-8667-E8B4BF1E0197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5B78-9896-4118-A1E2-A45632470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0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B23-DECD-4CAC-8667-E8B4BF1E0197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5B78-9896-4118-A1E2-A45632470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7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B23-DECD-4CAC-8667-E8B4BF1E0197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5B78-9896-4118-A1E2-A45632470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2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B23-DECD-4CAC-8667-E8B4BF1E0197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5B78-9896-4118-A1E2-A45632470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53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B23-DECD-4CAC-8667-E8B4BF1E0197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5B78-9896-4118-A1E2-A45632470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76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B23-DECD-4CAC-8667-E8B4BF1E0197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5B78-9896-4118-A1E2-A45632470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0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B23-DECD-4CAC-8667-E8B4BF1E0197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5B78-9896-4118-A1E2-A45632470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28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B23-DECD-4CAC-8667-E8B4BF1E0197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5B78-9896-4118-A1E2-A45632470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A0B23-DECD-4CAC-8667-E8B4BF1E0197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B45B78-9896-4118-A1E2-A45632470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2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customXml" Target="../ink/ink8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customXml" Target="../ink/ink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3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0E6AF-1B6E-400D-86E5-9EE931F42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  <a:r>
              <a:rPr lang="en-US" altLang="zh-CN" dirty="0"/>
              <a:t>3-</a:t>
            </a:r>
            <a:r>
              <a:rPr lang="zh-CN" altLang="en-US" dirty="0"/>
              <a:t>最大流最小割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7C27E8-037D-4E21-BAD3-FDF340B60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D0zingbear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2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DFAFB-626C-4666-A03D-2EE7A5A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最大流问题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EE66BE-9F62-4A0B-95BB-4B66500DC6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命题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 存在一个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路径的有向路径集合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且满足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𝑢𝑠𝑒𝑠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充分必要条件是：存在一个大小为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可行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流。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按照路径构造流即可。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迭代找到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</m:oMath>
                </a14:m>
                <a:r>
                  <a:rPr lang="zh-CN" altLang="en-US">
                    <a:latin typeface="宋体" panose="02010600030101010101" pitchFamily="2" charset="-122"/>
                    <a:ea typeface="宋体" panose="02010600030101010101" pitchFamily="2" charset="-122"/>
                  </a:rPr>
                  <a:t>的路径（只使用有流的边），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EE66BE-9F62-4A0B-95BB-4B66500DC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9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DFAFB-626C-4666-A03D-2EE7A5A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最大流问题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EE66BE-9F62-4A0B-95BB-4B66500DC6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整数流可以对应到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路径划分上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非一一对应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最大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整数流可以对应到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最大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路径划分上。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EE66BE-9F62-4A0B-95BB-4B66500DC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DFAFB-626C-4666-A03D-2EE7A5A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最大流问题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3AFEC3-87EA-4DEC-A88B-C15213B11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1261" y="2365415"/>
            <a:ext cx="1847619" cy="165714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233928-94E1-43CC-BED7-CD8246B40B62}"/>
              </a:ext>
            </a:extLst>
          </p:cNvPr>
          <p:cNvSpPr txBox="1"/>
          <p:nvPr/>
        </p:nvSpPr>
        <p:spPr>
          <a:xfrm>
            <a:off x="794084" y="15480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最大整数可行流：</a:t>
            </a:r>
          </a:p>
        </p:txBody>
      </p:sp>
    </p:spTree>
    <p:extLst>
      <p:ext uri="{BB962C8B-B14F-4D97-AF65-F5344CB8AC3E}">
        <p14:creationId xmlns:p14="http://schemas.microsoft.com/office/powerpoint/2010/main" val="45225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816FA-F756-40F9-BC72-978822A0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23CB6-AC16-4CBD-9A1C-7823A5713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定义：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是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一个割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(cut)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是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𝑐𝑢𝑡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ea typeface="宋体" panose="02010600030101010101" pitchFamily="2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集合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A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23CB6-AC16-4CBD-9A1C-7823A5713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1634040" y="1125000"/>
              <a:ext cx="6108480" cy="385812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4680" y="1115640"/>
                <a:ext cx="6127200" cy="38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663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816FA-F756-40F9-BC72-978822A0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23CB6-AC16-4CBD-9A1C-7823A5713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命题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3.3: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对于任何一个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和任何一个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割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𝛿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都有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𝑅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23CB6-AC16-4CBD-9A1C-7823A5713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6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816FA-F756-40F9-BC72-978822A0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23CB6-AC16-4CBD-9A1C-7823A5713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命题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3.3: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对于任何一个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和任何一个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割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𝛿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都有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𝑅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23CB6-AC16-4CBD-9A1C-7823A5713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C958F12-FF59-4E80-A75E-50865C278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29000"/>
            <a:ext cx="3164750" cy="275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816FA-F756-40F9-BC72-978822A0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23CB6-AC16-4CBD-9A1C-7823A5713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命题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3.3: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对于任何一个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和任何一个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割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𝛿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都有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𝑅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23CB6-AC16-4CBD-9A1C-7823A5713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C958F12-FF59-4E80-A75E-50865C278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29000"/>
            <a:ext cx="3164750" cy="275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816FA-F756-40F9-BC72-978822A0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23CB6-AC16-4CBD-9A1C-7823A5713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推论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3.4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对于任何的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可行流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，和任何的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割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𝛿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都有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𝑢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𝑅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823CB6-AC16-4CBD-9A1C-7823A5713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C958F12-FF59-4E80-A75E-50865C278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29000"/>
            <a:ext cx="3164750" cy="275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975CE-4FB8-4250-8312-15F78ABC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DB3476-44E7-45ED-90DB-76D769EC64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定理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3.5(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最大流最小割定理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):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如果存在一个最大的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可行流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即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流量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不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是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𝑖𝑛𝑓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则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：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𝑓𝑒𝑎𝑠𝑖𝑏𝑙𝑒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𝑓𝑙𝑜𝑤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𝑅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𝑅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𝑐𝑢𝑡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DB3476-44E7-45ED-90DB-76D769EC6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3295080" y="455400"/>
              <a:ext cx="4920480" cy="16880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5720" y="446040"/>
                <a:ext cx="4939200" cy="170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74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975CE-4FB8-4250-8312-15F78ABC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B3476-44E7-45ED-90DB-76D769EC6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类比命题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的证明？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1CCE84-2EC1-45DC-8183-6B3959F02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63779"/>
            <a:ext cx="3164750" cy="275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2CD86-1932-4D7E-A1EC-AB234CDA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最大流问题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902BF3-80B2-4F3F-B60D-3DE48C316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问题：从城市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在一个公路网络中运输尽可能多的卡车到城市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对每条公路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有上限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表示通过的最多卡车数量。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902BF3-80B2-4F3F-B60D-3DE48C316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3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DEA3-78E5-4862-B61F-29A5F747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B815E-7489-42B4-96EB-D15134B0F4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定义：对于流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图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包含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所有未满的正向边和非零的反向边，称作流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的残余网络。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一条在图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上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路径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称作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增广路。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B815E-7489-42B4-96EB-D15134B0F4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3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DEA3-78E5-4862-B61F-29A5F747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B815E-7489-42B4-96EB-D15134B0F4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定义：对于流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图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包含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所有未满的正向边和非零的反向边，称作流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的残余网络。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一条在图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上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路径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称作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一条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增广路。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如果对一条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上的增广路的正向边执行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ϵ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，反向边执行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容易证明其仍然满足可行流的条件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AB815E-7489-42B4-96EB-D15134B0F4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3562920" y="223200"/>
              <a:ext cx="6072480" cy="54118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3560" y="213840"/>
                <a:ext cx="6091200" cy="54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29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DEA3-78E5-4862-B61F-29A5F747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F06000-00AB-40E9-9A6D-4568502EF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17580"/>
            <a:ext cx="2896915" cy="25212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686440-24CC-4286-BE60-A9903C0D4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17" y="1617580"/>
            <a:ext cx="3296564" cy="244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DEA3-78E5-4862-B61F-29A5F747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F06000-00AB-40E9-9A6D-4568502EF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17580"/>
            <a:ext cx="2896915" cy="25212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686440-24CC-4286-BE60-A9903C0D4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17" y="1617580"/>
            <a:ext cx="3296564" cy="2447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D47B7B3-54A8-4131-8470-99DBAA8AAD1E}"/>
                  </a:ext>
                </a:extLst>
              </p:cNvPr>
              <p:cNvSpPr txBox="1"/>
              <p:nvPr/>
            </p:nvSpPr>
            <p:spPr>
              <a:xfrm>
                <a:off x="1042736" y="4507832"/>
                <a:ext cx="7692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3.2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是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一条增广路。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D47B7B3-54A8-4131-8470-99DBAA8AA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36" y="4507832"/>
                <a:ext cx="7692189" cy="369332"/>
              </a:xfrm>
              <a:prstGeom prst="rect">
                <a:avLst/>
              </a:prstGeom>
              <a:blipFill>
                <a:blip r:embed="rId4"/>
                <a:stretch>
                  <a:fillRect l="-634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/>
              <p14:cNvContentPartPr/>
              <p14:nvPr/>
            </p14:nvContentPartPr>
            <p14:xfrm>
              <a:off x="1303560" y="1598400"/>
              <a:ext cx="1822320" cy="17416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4200" y="1589040"/>
                <a:ext cx="1841040" cy="176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981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DEA3-78E5-4862-B61F-29A5F747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F06000-00AB-40E9-9A6D-4568502EF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17580"/>
            <a:ext cx="2896915" cy="25212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686440-24CC-4286-BE60-A9903C0D4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17" y="1617580"/>
            <a:ext cx="3296564" cy="2447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D47B7B3-54A8-4131-8470-99DBAA8AAD1E}"/>
                  </a:ext>
                </a:extLst>
              </p:cNvPr>
              <p:cNvSpPr txBox="1"/>
              <p:nvPr/>
            </p:nvSpPr>
            <p:spPr>
              <a:xfrm>
                <a:off x="1042736" y="4507832"/>
                <a:ext cx="76921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3.2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是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一条增广路。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如果我们令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就得到了一个大小为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的可行流。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D47B7B3-54A8-4131-8470-99DBAA8AA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36" y="4507832"/>
                <a:ext cx="7692189" cy="646331"/>
              </a:xfrm>
              <a:prstGeom prst="rect">
                <a:avLst/>
              </a:prstGeom>
              <a:blipFill>
                <a:blip r:embed="rId4"/>
                <a:stretch>
                  <a:fillRect l="-634" t="-6604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3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DEA3-78E5-4862-B61F-29A5F747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F06000-00AB-40E9-9A6D-4568502EF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17580"/>
            <a:ext cx="2896915" cy="25212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686440-24CC-4286-BE60-A9903C0D4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217" y="1617580"/>
            <a:ext cx="3296564" cy="2447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D47B7B3-54A8-4131-8470-99DBAA8AAD1E}"/>
                  </a:ext>
                </a:extLst>
              </p:cNvPr>
              <p:cNvSpPr txBox="1"/>
              <p:nvPr/>
            </p:nvSpPr>
            <p:spPr>
              <a:xfrm>
                <a:off x="1042736" y="4507832"/>
                <a:ext cx="76921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3.2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是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一条增广路。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如果我们令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=1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就得到了一个大小为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的可行流。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又由于：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是一个大小为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的割，由推论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3.4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可知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就是最大流（最小割）。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D47B7B3-54A8-4131-8470-99DBAA8AA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36" y="4507832"/>
                <a:ext cx="7692189" cy="1200329"/>
              </a:xfrm>
              <a:prstGeom prst="rect">
                <a:avLst/>
              </a:prstGeom>
              <a:blipFill>
                <a:blip r:embed="rId4"/>
                <a:stretch>
                  <a:fillRect l="-634" t="-3553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51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CCDBB-F453-496E-841E-7DBF8EB7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F8A3C-AF3D-4FEB-A26D-289C8F50F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证明</a:t>
            </a:r>
          </a:p>
        </p:txBody>
      </p:sp>
    </p:spTree>
    <p:extLst>
      <p:ext uri="{BB962C8B-B14F-4D97-AF65-F5344CB8AC3E}">
        <p14:creationId xmlns:p14="http://schemas.microsoft.com/office/powerpoint/2010/main" val="30508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86D4F-A6AD-403C-9F2B-60ED65E3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CD8B36-9B80-49CD-ADB7-9D63643D0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定理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3.6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一个可行流是最大的当且仅当不存在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增广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路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定理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3.7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是整数，且存在最大流，那么最大流也是整数。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CD8B36-9B80-49CD-ADB7-9D63643D0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99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86D4F-A6AD-403C-9F2B-60ED65E3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CD8B36-9B80-49CD-ADB7-9D63643D0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推论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3.8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可行流，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是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割。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是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最大流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是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最小割 当且仅当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CD8B36-9B80-49CD-ADB7-9D63643D0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0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95DE8-D59D-4348-B9C4-4C7B0B91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110E72-0DA9-4720-9547-60E93C4920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增广路算法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(Ford and Fulkerson):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  <a:sym typeface="Wingdings" panose="05000000000000000000" pitchFamily="2" charset="2"/>
                  </a:rPr>
                  <a:t>从任意一个流开始（空流），每次选取一个增广路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𝑓𝑜𝑟𝑤𝑎𝑟𝑑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𝑟𝑒𝑣𝑒𝑟𝑠𝑒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不断增广直到不存在增广路，每次增广复杂度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110E72-0DA9-4720-9547-60E93C492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2098440" y="1152000"/>
              <a:ext cx="4367160" cy="26344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9080" y="1142640"/>
                <a:ext cx="4385880" cy="265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11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2CD86-1932-4D7E-A1EC-AB234CDA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最大流问题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902BF3-80B2-4F3F-B60D-3DE48C316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问题：从城市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在一个公路网络中运输尽可能多的卡车到城市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对每条公路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有上限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表示通过的最多卡车数量。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𝑤𝑣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𝑣𝑤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  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\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 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3.1</m:t>
                        </m:r>
                      </m:e>
                    </m:d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3.2</m:t>
                        </m:r>
                      </m:e>
                    </m:d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𝑖𝑛𝑡𝑒𝑔𝑟𝑎𝑙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3.3</m:t>
                        </m:r>
                      </m:e>
                    </m:d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902BF3-80B2-4F3F-B60D-3DE48C316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2509200" y="928800"/>
              <a:ext cx="4768920" cy="483120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9840" y="919440"/>
                <a:ext cx="4787640" cy="48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5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95DE8-D59D-4348-B9C4-4C7B0B91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110E72-0DA9-4720-9547-60E93C4920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定理</a:t>
                </a:r>
                <a:r>
                  <a:rPr lang="en-US" altLang="zh-CN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3.9 </a:t>
                </a:r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𝑢</m:t>
                    </m:r>
                  </m:oMath>
                </a14:m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是整数，最大流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&lt;∞</m:t>
                    </m:r>
                  </m:oMath>
                </a14:m>
                <a:r>
                  <a:rPr lang="en-US" altLang="zh-CN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最大流算法最多增广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𝐾</m:t>
                    </m:r>
                  </m:oMath>
                </a14:m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次。</a:t>
                </a:r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110E72-0DA9-4720-9547-60E93C492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4607640" y="1258920"/>
              <a:ext cx="3018600" cy="143820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8280" y="1249560"/>
                <a:ext cx="3037320" cy="14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1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95DE8-D59D-4348-B9C4-4C7B0B91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110E72-0DA9-4720-9547-60E93C4920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定理</a:t>
                </a:r>
                <a:r>
                  <a:rPr lang="en-US" altLang="zh-CN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3.9 </a:t>
                </a:r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𝑢</m:t>
                    </m:r>
                  </m:oMath>
                </a14:m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是整数，最大流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&lt;∞</m:t>
                    </m:r>
                  </m:oMath>
                </a14:m>
                <a:r>
                  <a:rPr lang="en-US" altLang="zh-CN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最大流算法最多增广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𝐾</m:t>
                    </m:r>
                  </m:oMath>
                </a14:m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次。</a:t>
                </a:r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≥1</m:t>
                    </m:r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110E72-0DA9-4720-9547-60E93C492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4313160" y="1276920"/>
              <a:ext cx="2241720" cy="23936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3800" y="1267560"/>
                <a:ext cx="2260440" cy="241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0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95DE8-D59D-4348-B9C4-4C7B0B91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110E72-0DA9-4720-9547-60E93C4920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推论：如果流量是有理数或者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∞</m:t>
                    </m:r>
                  </m:oMath>
                </a14:m>
                <a:r>
                  <a:rPr lang="en-US" altLang="zh-CN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且存在最大流，那么这个算法会在有限次增广内结束。</a:t>
                </a:r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110E72-0DA9-4720-9547-60E93C492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3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95DE8-D59D-4348-B9C4-4C7B0B91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110E72-0DA9-4720-9547-60E93C4920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推论：如果流量是有理数或者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∞</m:t>
                    </m:r>
                  </m:oMath>
                </a14:m>
                <a:r>
                  <a:rPr lang="en-US" altLang="zh-CN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且存在最大流，那么这个算法会在有限次增广内结束。</a:t>
                </a:r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如果流量是实数，算法有可能无法结束，构造？</a:t>
                </a:r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110E72-0DA9-4720-9547-60E93C492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19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95DE8-D59D-4348-B9C4-4C7B0B91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110E72-0DA9-4720-9547-60E93C4920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590" y="2184652"/>
                <a:ext cx="8596668" cy="3880773"/>
              </a:xfrm>
            </p:spPr>
            <p:txBody>
              <a:bodyPr/>
              <a:lstStyle/>
              <a:p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该图不存在最大流</a:t>
                </a:r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若把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∞</m:t>
                    </m:r>
                  </m:oMath>
                </a14:m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替换成一个大整数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𝑀</m:t>
                    </m:r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每次增广都使用了中间的边，那么增广次数为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𝑀</m:t>
                    </m:r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即定理</a:t>
                </a:r>
                <a:r>
                  <a:rPr lang="en-US" altLang="zh-CN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3.9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中的上界可以达到。</a:t>
                </a:r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110E72-0DA9-4720-9547-60E93C492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590" y="2184652"/>
                <a:ext cx="8596668" cy="3880773"/>
              </a:xfrm>
              <a:blipFill>
                <a:blip r:embed="rId2"/>
                <a:stretch>
                  <a:fillRect l="-213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72494C9-CD44-4D72-8D9F-A133E942D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213" y="678019"/>
            <a:ext cx="5942857" cy="25047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/>
              <p14:cNvContentPartPr/>
              <p14:nvPr/>
            </p14:nvContentPartPr>
            <p14:xfrm>
              <a:off x="3223440" y="705600"/>
              <a:ext cx="5001120" cy="60188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4080" y="696240"/>
                <a:ext cx="5019840" cy="603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9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567AA-7762-4ADF-80D1-0307D133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最大流最小割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44922-099F-43DA-B1DC-4E3578FC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给出一种时间复杂度与流量无关的算法？</a:t>
            </a:r>
          </a:p>
        </p:txBody>
      </p:sp>
    </p:spTree>
    <p:extLst>
      <p:ext uri="{BB962C8B-B14F-4D97-AF65-F5344CB8AC3E}">
        <p14:creationId xmlns:p14="http://schemas.microsoft.com/office/powerpoint/2010/main" val="985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567AA-7762-4ADF-80D1-0307D133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Dinic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A44922-099F-43DA-B1DC-4E3578FCB2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定义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最短增广路，当它是有最少边数的增广路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A44922-099F-43DA-B1DC-4E3578FCB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3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567AA-7762-4ADF-80D1-0307D133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Dinic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A44922-099F-43DA-B1DC-4E3578FCB2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定义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最短增广路，当它是有最少边数的增广路。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定理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3.10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：如果每次增广都在最短增广路上，最多只会进行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𝑛𝑚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次增广。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A44922-099F-43DA-B1DC-4E3578FCB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25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567AA-7762-4ADF-80D1-0307D133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Dinic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A44922-099F-43DA-B1DC-4E3578FCB2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定义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最短增广路，当它是有最少边数的增广路。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定理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3.10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：如果每次增广都在最短增广路上，最多只会进行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𝑛𝑚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次增广。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推论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3.11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使用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BFS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的增广路算法可以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内解决该问题。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A44922-099F-43DA-B1DC-4E3578FCB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4420080" y="2884320"/>
              <a:ext cx="3063240" cy="17416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0720" y="2874960"/>
                <a:ext cx="3081960" cy="176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67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F839D-27AC-469B-9AE4-6F36B6B3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应用：二分图匹配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ED351A-A3C8-4BCE-B907-77A713EC8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问题：两个不交的集合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，存在若干条限制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表示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两个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点可以配对，求最多的配对对数。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ED351A-A3C8-4BCE-B907-77A713EC8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1705680" y="428760"/>
              <a:ext cx="7483320" cy="62956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6320" y="419400"/>
                <a:ext cx="7502040" cy="63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5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2CD86-1932-4D7E-A1EC-AB234CDA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最大流问题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902BF3-80B2-4F3F-B60D-3DE48C316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问题：从城市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在一个公路网络中运输尽可能多的卡车到城市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对每条公路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有上限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表示通过的最多卡车数量。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𝑤𝑣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𝑣𝑤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  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\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 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3.1</m:t>
                        </m:r>
                      </m:e>
                    </m:d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3.2</m:t>
                        </m:r>
                      </m:e>
                    </m:d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𝑖𝑛𝑡𝑒𝑔𝑟𝑎𝑙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3.3</m:t>
                        </m:r>
                      </m:e>
                    </m:d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: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: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=#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𝑑𝑖𝑝𝑎𝑡h𝑠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902BF3-80B2-4F3F-B60D-3DE48C316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1027080" y="473400"/>
              <a:ext cx="7733160" cy="475992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7720" y="464040"/>
                <a:ext cx="7751880" cy="47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29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F839D-27AC-469B-9AE4-6F36B6B3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应用：二分图匹配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ED351A-A3C8-4BCE-B907-77A713EC8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问题：两个不交的集合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，存在若干条限制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表示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两个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点可以配对，求最多的配对对数。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定义：如果对于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满足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∩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=∅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pq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p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那么就称图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是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一个二分图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(bipartite)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的一个二分划分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(bipartition).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ED351A-A3C8-4BCE-B907-77A713EC8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37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F839D-27AC-469B-9AE4-6F36B6B3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应用：二分图匹配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ED351A-A3C8-4BCE-B907-77A713EC8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问题：两个不交的集合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，存在若干条限制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表示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两个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点可以配对，求最多的配对对数。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定义：如果对于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满足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∩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=∅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pq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p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那么就称图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是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一个二分图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(bipartite)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的一个二分划分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(bipartition).</a:t>
                </a: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原问题求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𝑚𝑎𝑥𝑖𝑚𝑢𝑚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不存在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两条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𝑀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内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的边有公共点。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ED351A-A3C8-4BCE-B907-77A713EC8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F839D-27AC-469B-9AE4-6F36B6B3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应用：二分图匹配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3AC44609-07A7-4D82-868C-6B2876821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715" y="2086495"/>
            <a:ext cx="5161905" cy="3628571"/>
          </a:xfrm>
        </p:spPr>
      </p:pic>
    </p:spTree>
    <p:extLst>
      <p:ext uri="{BB962C8B-B14F-4D97-AF65-F5344CB8AC3E}">
        <p14:creationId xmlns:p14="http://schemas.microsoft.com/office/powerpoint/2010/main" val="2513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F839D-27AC-469B-9AE4-6F36B6B3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应用：二分图匹配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ED351A-A3C8-4BCE-B907-77A713EC8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定义：一个二分图的点集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是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一个点覆盖，当所有边至少有一个顶点出现在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𝐶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内。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ED351A-A3C8-4BCE-B907-77A713EC8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1643040" y="2500200"/>
              <a:ext cx="7206480" cy="21524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3680" y="2490840"/>
                <a:ext cx="7225200" cy="21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87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F839D-27AC-469B-9AE4-6F36B6B3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应用：二分图匹配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ED351A-A3C8-4BCE-B907-77A713EC8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定理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3.14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对于二分图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𝑚𝑎𝑡𝑐h𝑖𝑛𝑔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C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C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is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a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cover</m:t>
                        </m:r>
                      </m:e>
                    </m:d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ED351A-A3C8-4BCE-B907-77A713EC8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1196640" y="1901880"/>
              <a:ext cx="7974360" cy="121500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7280" y="1892520"/>
                <a:ext cx="7993080" cy="12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F839D-27AC-469B-9AE4-6F36B6B3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应用：二分图匹配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9D0776-09D8-41AA-9C53-A0794B158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836" y="1930400"/>
            <a:ext cx="3404140" cy="239294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F385F2-163F-40B2-8135-481769D31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896" y="1490905"/>
            <a:ext cx="4135788" cy="31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F839D-27AC-469B-9AE4-6F36B6B3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应用：二分图匹配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F385F2-163F-40B2-8135-481769D31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801" y="622968"/>
            <a:ext cx="4135788" cy="3146291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09F1CA-D748-4B0E-806F-DA1A41C0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整数可行流于匹配一一对应。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4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F839D-27AC-469B-9AE4-6F36B6B3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应用：二分图匹配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F385F2-163F-40B2-8135-481769D31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801" y="622968"/>
            <a:ext cx="4135788" cy="3146291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09F1CA-D748-4B0E-806F-DA1A41C0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整数可行流于匹配一一对应。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最大流对应最大匹配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2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F839D-27AC-469B-9AE4-6F36B6B3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应用：二分图匹配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F385F2-163F-40B2-8135-481769D31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801" y="622968"/>
            <a:ext cx="4135788" cy="3146291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09F1CA-D748-4B0E-806F-DA1A41C0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整数可行流于匹配一一对应。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最大流对应最大匹配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割于点覆盖一一对应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5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F839D-27AC-469B-9AE4-6F36B6B3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应用：二分图匹配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F385F2-163F-40B2-8135-481769D31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801" y="622968"/>
            <a:ext cx="4135788" cy="3146291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09F1CA-D748-4B0E-806F-DA1A41C0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整数可行流于匹配一一对应。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最大流对应最大匹配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割于点覆盖一一对应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最小割对应最小点覆盖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2CD86-1932-4D7E-A1EC-AB234CDA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最大流问题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902BF3-80B2-4F3F-B60D-3DE48C316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定义：称满足（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）的向量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为一个流，满足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(3.2)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为图的可行流。</a:t>
                </a:r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902BF3-80B2-4F3F-B60D-3DE48C316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B56EAE2-8938-4CDE-9279-419A1B920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95" y="2755245"/>
            <a:ext cx="4533346" cy="394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F839D-27AC-469B-9AE4-6F36B6B3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应用：二分图匹配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F385F2-163F-40B2-8135-481769D31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801" y="622968"/>
            <a:ext cx="4135788" cy="31462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809F1CA-D748-4B0E-806F-DA1A41C086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𝑑𝑖𝑛𝑖𝑐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算法在二分图匹配中的时间复杂度是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809F1CA-D748-4B0E-806F-DA1A41C086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/>
              <p14:cNvContentPartPr/>
              <p14:nvPr/>
            </p14:nvContentPartPr>
            <p14:xfrm>
              <a:off x="1143000" y="991080"/>
              <a:ext cx="4875840" cy="159012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3640" y="981720"/>
                <a:ext cx="4894560" cy="16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564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9D88D-0A57-4D98-8B1A-F040FF32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应用：二分图匹配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3A93B0-77C2-4277-80FD-DAA1A40980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定义：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对于一般图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匹配：没有公共顶点的集合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边覆盖：任意顶点都术后与某一条边的端点的边集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点覆盖：任意边都有在点集内的端点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</m:t>
                    </m:r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独立集：集合内两两不相连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</m:t>
                    </m:r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3A93B0-77C2-4277-80FD-DAA1A4098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839520" y="3116520"/>
              <a:ext cx="911160" cy="208080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160" y="3107160"/>
                <a:ext cx="929880" cy="209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25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9D88D-0A57-4D98-8B1A-F040FF32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应用：二分图匹配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3A93B0-77C2-4277-80FD-DAA1A40980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定理 </a:t>
                </a:r>
                <a:r>
                  <a:rPr lang="en-US" altLang="zh-CN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3.15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对于一般图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最大匹配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最小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边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覆盖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,(</a:t>
                </a:r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图中没有孤立点</a:t>
                </a:r>
                <a:r>
                  <a:rPr lang="en-US" altLang="zh-CN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r>
                  <a:rPr lang="en-US" altLang="zh-CN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(1)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最大独立集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最小点覆盖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(2)</a:t>
                </a: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3A93B0-77C2-4277-80FD-DAA1A4098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1875240" y="2910960"/>
              <a:ext cx="2715120" cy="96480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5880" y="2901600"/>
                <a:ext cx="2733840" cy="9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68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9D88D-0A57-4D98-8B1A-F040FF32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应用：二分图匹配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3A93B0-77C2-4277-80FD-DAA1A40980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二分图最小顶点覆盖构造：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在最大匹配残余网络中找到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不可达的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顶点和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可达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的顶点，该集合为一个最小顶点覆盖。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3A93B0-77C2-4277-80FD-DAA1A40980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785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108ED-7502-4F41-B246-6132E69A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Hall theorem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02EA00-8E9B-4039-8E10-2B3938AFF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一个二分图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，两部分别为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</m:oMath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存在大小为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的匹配的充分必要条件是：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中的任意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个点，都至少于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个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点相邻。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02EA00-8E9B-4039-8E10-2B3938AFF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1652040" y="919800"/>
              <a:ext cx="8510400" cy="476892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2680" y="910440"/>
                <a:ext cx="8529120" cy="47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62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4E0F6-4008-4E1B-AE99-F9617B22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最小费用流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D842F-53B3-42DC-A79E-A714B1D77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有向图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每条边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有流量上线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和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费用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求在保证从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有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流量为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𝐹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的流的前提下，使费用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最小。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D842F-53B3-42DC-A79E-A714B1D77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3348720" y="544680"/>
              <a:ext cx="4465080" cy="371520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9360" y="535320"/>
                <a:ext cx="4483800" cy="37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89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4E0F6-4008-4E1B-AE99-F9617B22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最小费用流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D842F-53B3-42DC-A79E-A714B1D77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有向图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每条边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有流量上线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和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费用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求在保证从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有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流量为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𝐹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的流的前提下，使费用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最小。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类似最大流的做法，每次在残余网络中沿着最短路增广，残余网络中反向边的费用是原边费用的相反数。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D842F-53B3-42DC-A79E-A714B1D77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4082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1509120" y="464400"/>
              <a:ext cx="6929640" cy="35006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9760" y="455040"/>
                <a:ext cx="6948360" cy="35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215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4E0F6-4008-4E1B-AE99-F9617B22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最小费用流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D842F-53B3-42DC-A79E-A714B1D77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有向图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每条边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有流量上线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和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费用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求在保证从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有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流量为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𝐹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的流的前提下，使费用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最小。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类似最大流的做法，每次在残余网络中沿着最短路增广，残余网络中反向边的费用是原边费用的相反数。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有负权边，不能使用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Dijkstra,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需要使用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Bellman-Ford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或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SPFA.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D842F-53B3-42DC-A79E-A714B1D77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4082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4196880" y="1018080"/>
              <a:ext cx="884520" cy="10450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7520" y="1008720"/>
                <a:ext cx="903240" cy="10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39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15113-BF49-D775-91DA-6D67719C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最小费用流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672BD6E-BDA8-03B7-D6F1-C78E8286F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105" y="1270000"/>
            <a:ext cx="6871161" cy="3208867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122BC4-8C53-C8B2-3CAF-3711FA68B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455" y="190500"/>
            <a:ext cx="4906347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5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4E0F6-4008-4E1B-AE99-F9617B22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最小费用流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D842F-53B3-42DC-A79E-A714B1D77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如何判断某个流量的流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的费用是否是最小的？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假设还有同样流量而费用更小的流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观察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中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，除了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以外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的顶点的流入量等于流出量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即它是由若干环组成的。因为流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的费用是负的，所以在这些环里至少存在一个负环。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即：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是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最小费用流当且仅当残余网络中没有负环。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D842F-53B3-42DC-A79E-A714B1D77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9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2CD86-1932-4D7E-A1EC-AB234CDA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最大流问题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902BF3-80B2-4F3F-B60D-3DE48C316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定义：称满足（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）的向量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为一个流，满足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(3.2)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为图的可行流。</a:t>
                </a:r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902BF3-80B2-4F3F-B60D-3DE48C316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B56EAE2-8938-4CDE-9279-419A1B920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787330"/>
            <a:ext cx="4533346" cy="394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0DAED8-DCDA-4FC5-A196-7D2DF57DF25A}"/>
                  </a:ext>
                </a:extLst>
              </p:cNvPr>
              <p:cNvSpPr txBox="1"/>
              <p:nvPr/>
            </p:nvSpPr>
            <p:spPr>
              <a:xfrm>
                <a:off x="5374105" y="3027947"/>
                <a:ext cx="377791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可行流对应的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条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有向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路径分别是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endParaRPr lang="en-US" altLang="zh-CN" b="0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𝑠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𝑠</m:t>
                      </m:r>
                    </m:oMath>
                  </m:oMathPara>
                </a14:m>
                <a:endParaRPr lang="en-US" altLang="zh-CN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𝑠</m:t>
                      </m:r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0DAED8-DCDA-4FC5-A196-7D2DF57DF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105" y="3027947"/>
                <a:ext cx="3777916" cy="1477328"/>
              </a:xfrm>
              <a:prstGeom prst="rect">
                <a:avLst/>
              </a:prstGeom>
              <a:blipFill>
                <a:blip r:embed="rId4"/>
                <a:stretch>
                  <a:fillRect l="-1454" t="-3306" b="-1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/>
              <p14:cNvContentPartPr/>
              <p14:nvPr/>
            </p14:nvContentPartPr>
            <p14:xfrm>
              <a:off x="1223280" y="2937960"/>
              <a:ext cx="3893760" cy="285768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3920" y="2928600"/>
                <a:ext cx="3912480" cy="28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26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9B1BC-FE1D-F264-146A-631FE816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最小费用流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BBBD6-B9AD-770C-0EF0-71C7606E7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利用这一点，通过归纳法证明，在该算法中流量为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是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具有相同流量的流中费用最小的。首先，对于流量为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其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残余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网络即为原图，只要原图没有负环，那么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就是最小的。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是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最小费用流，而且下一步求得了流量为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+1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对应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残余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网络中的最短路。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不是最小费用流，即存在更小费用的流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,</m:t>
                    </m:r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中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除了顶点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以外的流入量等于流出量，因此是一条从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的路径和若干的环组成的，而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是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最短路，所以至少含有一个负环，与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是最小费用流矛盾。所以，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也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是最小费用流。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BBBD6-B9AD-770C-0EF0-71C7606E7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6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AD2A0-A2AF-4DAF-B872-C8BA3AD1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最小费用流 </a:t>
            </a:r>
            <a:r>
              <a:rPr lang="en-US" altLang="zh-CN" dirty="0"/>
              <a:t>- </a:t>
            </a:r>
            <a:r>
              <a:rPr lang="zh-CN" altLang="en-US" dirty="0"/>
              <a:t>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D23EBA-5E1F-4253-B3F0-8FED13354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增加势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e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长度变为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则从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′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路径的长度减去常数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就得到了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中对应路径的长度，因此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′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中的最短路也就是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中的最短路。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如果所有的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≥0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就可以使用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𝐷𝑖𝑗𝑘𝑠𝑡𝑟𝑎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优化最短路。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对于任意的不含负环的图，我们可以取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到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的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最短路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来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做到。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到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的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最短路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到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的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最短路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≥0</m:t>
                    </m:r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D23EBA-5E1F-4253-B3F0-8FED13354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4590000" y="589320"/>
              <a:ext cx="5223960" cy="15184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0640" y="579960"/>
                <a:ext cx="5242680" cy="15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7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88AAC-BB05-EFF1-E5BE-006C0C13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D0FADED-EC01-71A0-F65F-84309AAA2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12" y="162455"/>
            <a:ext cx="6123076" cy="657701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A152FA-99EE-93C6-61EB-6EA52F6D6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294" y="436209"/>
            <a:ext cx="7345573" cy="333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06B85-EC23-D9BC-D671-101278CA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二分图最大权匹配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88446-D57B-96CC-348E-F118F668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1776960" y="1446480"/>
              <a:ext cx="6858360" cy="51440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7600" y="1437120"/>
                <a:ext cx="6877080" cy="51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44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30504-ACED-C933-8470-A49EF6C7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最大流的变体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2ED63-F022-AE4E-5171-FAD8324B1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多个源点、汇点的情况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点容量限制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428760" y="1384200"/>
              <a:ext cx="9894240" cy="49114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00" y="1374840"/>
                <a:ext cx="9912960" cy="493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84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CA2EA-7058-4654-1798-DEF012E6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上下限网络流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DE260-2E5D-27B8-7F47-B4A79033E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3FF42F-543F-2C14-9B06-163A596C4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200" y="2069181"/>
            <a:ext cx="6133333" cy="22285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1598400" y="1723320"/>
              <a:ext cx="6769080" cy="311688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9040" y="1713960"/>
                <a:ext cx="6787800" cy="31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781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2FC7D-167E-58A1-1489-9349B641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退流</a:t>
            </a:r>
            <a:r>
              <a:rPr lang="en-US" altLang="zh-CN" dirty="0"/>
              <a:t>/</a:t>
            </a:r>
            <a:r>
              <a:rPr lang="zh-CN" altLang="en-US" dirty="0"/>
              <a:t>增流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9C9A05-096E-CCB1-41D1-1726FC946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CED82-C31A-43CC-8511-955057B9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1404E Bricks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B8D370-5604-4E4C-8C54-AF5B774F39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给定一个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的网格图，有一些格子是黑色的。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可以使用若干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或者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∗1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的长条去覆盖黑色的格子。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问最少需要多少个长条使得每个黑色格子被正好覆盖了一次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不能覆盖白色格子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≤200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B8D370-5604-4E4C-8C54-AF5B774F3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2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7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461A7-CF05-ADCE-B0B5-B8C805A5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787FB-9740-ED1F-3B35-0AEC0BBB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将四连通相邻两个格子中间的边看成点，如果不作为分界则当作选取，作为分界则当作没有选取。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条件：拐角处的两个分界不能同时选取！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问题转化为二分图最大独立集</a:t>
            </a:r>
          </a:p>
        </p:txBody>
      </p:sp>
    </p:spTree>
    <p:extLst>
      <p:ext uri="{BB962C8B-B14F-4D97-AF65-F5344CB8AC3E}">
        <p14:creationId xmlns:p14="http://schemas.microsoft.com/office/powerpoint/2010/main" val="12180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E2B9D-7D54-434D-8C34-2F074A1A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1198E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6C23FD-D26D-4146-8FD7-2A975A1DAC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的网格上有若干个黑格子，每次你可以花费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的代价把一个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𝑤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的矩形染白，求最小把整个网格染白的代价。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黑格子的集合由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个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矩形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给出，即这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个矩形的并。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≤50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6C23FD-D26D-4146-8FD7-2A975A1DAC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7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D33FF-995C-4BB0-B227-1574F747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最大流问题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B78005-0DBA-4DD4-A31E-6DE4DE0FB6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为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(3.1)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左式，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𝑤𝑣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: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𝑣𝑤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: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表示在流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多出的流量。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B78005-0DBA-4DD4-A31E-6DE4DE0FB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77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7C0E6-5BF3-3BC2-7B6D-A5B9295D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08816-06E9-9BD2-E9C8-C603B77A1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在离散化之后注意到染色一定是细长的整行或者整列。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然后图中黑色格点则代表这一行或者这一列至少需要染一个，问题转化为二分图最小权点覆盖，考虑如下的建模：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源汇连点权，中间正无穷。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容易证明，任意的点覆盖会对应一个割。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所以最小割就是最小权点覆盖，更进一步的我们也可以利用这个建模计算最大权独立集。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5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30F0C-FD76-434E-BBEC-3D490C2E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 1264E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71EE5E-3D11-4444-B48A-2DA82868A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个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点的竞赛图，已经确定了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条边的方向，你需要给剩下的边定向，使得最终图中三元环的个数最多。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输出一种方案。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≤50,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−1)/2</m:t>
                    </m:r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71EE5E-3D11-4444-B48A-2DA82868A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31165-227C-3979-8D5D-26B79F0E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D6ACB-8B3C-E214-DFEB-314BD6F8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41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16215-9F08-F2C7-A3F8-4B20967D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BBB27-63A7-02C4-7407-6FA281B3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网络流</a:t>
            </a:r>
            <a:r>
              <a:rPr kumimoji="1" lang="en-US" altLang="zh-CN" dirty="0"/>
              <a:t>24</a:t>
            </a:r>
            <a:r>
              <a:rPr kumimoji="1" lang="zh-CN" altLang="en-US" dirty="0"/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81752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D33FF-995C-4BB0-B227-1574F747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最大流问题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B78005-0DBA-4DD4-A31E-6DE4DE0FB6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为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(3.1)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左式，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𝑤𝑣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: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𝑣𝑤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: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表示在流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多出的流量。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对应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了流量的平衡。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作为源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(source)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和汇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(sink)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不要求流量平衡。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B78005-0DBA-4DD4-A31E-6DE4DE0FB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1134000" y="2866320"/>
              <a:ext cx="5563800" cy="134892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4640" y="2856960"/>
                <a:ext cx="5582520" cy="13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3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DFAFB-626C-4666-A03D-2EE7A5A2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最大流问题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EE66BE-9F62-4A0B-95BB-4B66500DC6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命题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3.1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 存在一个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路径的有向路径集合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且满足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𝑢𝑠𝑒𝑠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的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充分必要条件是：存在一个大小为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可行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流。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EE66BE-9F62-4A0B-95BB-4B66500DC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1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499</TotalTime>
  <Words>1784</Words>
  <Application>Microsoft Office PowerPoint</Application>
  <PresentationFormat>宽屏</PresentationFormat>
  <Paragraphs>261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3" baseType="lpstr">
      <vt:lpstr>方正姚体</vt:lpstr>
      <vt:lpstr>华文新魏</vt:lpstr>
      <vt:lpstr>宋体</vt:lpstr>
      <vt:lpstr>宋体</vt:lpstr>
      <vt:lpstr>Arial</vt:lpstr>
      <vt:lpstr>Cambria Math</vt:lpstr>
      <vt:lpstr>Trebuchet MS</vt:lpstr>
      <vt:lpstr>Wingdings</vt:lpstr>
      <vt:lpstr>Wingdings 3</vt:lpstr>
      <vt:lpstr>平面</vt:lpstr>
      <vt:lpstr>图论3-最大流最小割</vt:lpstr>
      <vt:lpstr>3.2 最大流问题</vt:lpstr>
      <vt:lpstr>3.2 最大流问题</vt:lpstr>
      <vt:lpstr>3.2 最大流问题</vt:lpstr>
      <vt:lpstr>3.2 最大流问题</vt:lpstr>
      <vt:lpstr>3.2 最大流问题</vt:lpstr>
      <vt:lpstr>3.2 最大流问题</vt:lpstr>
      <vt:lpstr>3.2 最大流问题</vt:lpstr>
      <vt:lpstr>3.2 最大流问题</vt:lpstr>
      <vt:lpstr>3.2 最大流问题</vt:lpstr>
      <vt:lpstr>3.2 最大流问题</vt:lpstr>
      <vt:lpstr>3.2 最大流问题</vt:lpstr>
      <vt:lpstr>最大流最小割</vt:lpstr>
      <vt:lpstr>最大流最小割</vt:lpstr>
      <vt:lpstr>最大流最小割</vt:lpstr>
      <vt:lpstr>最大流最小割</vt:lpstr>
      <vt:lpstr>最大流最小割</vt:lpstr>
      <vt:lpstr>最大流最小割</vt:lpstr>
      <vt:lpstr>最大流最小割</vt:lpstr>
      <vt:lpstr>最大流最小割</vt:lpstr>
      <vt:lpstr>最大流最小割</vt:lpstr>
      <vt:lpstr>最大流最小割</vt:lpstr>
      <vt:lpstr>最大流最小割</vt:lpstr>
      <vt:lpstr>最大流最小割</vt:lpstr>
      <vt:lpstr>最大流最小割</vt:lpstr>
      <vt:lpstr>最大流最小割</vt:lpstr>
      <vt:lpstr>最大流最小割</vt:lpstr>
      <vt:lpstr>最大流最小割</vt:lpstr>
      <vt:lpstr>最大流最小割</vt:lpstr>
      <vt:lpstr>最大流最小割</vt:lpstr>
      <vt:lpstr>最大流最小割</vt:lpstr>
      <vt:lpstr>最大流最小割</vt:lpstr>
      <vt:lpstr>最大流最小割</vt:lpstr>
      <vt:lpstr>最大流最小割</vt:lpstr>
      <vt:lpstr>最大流最小割</vt:lpstr>
      <vt:lpstr>Dinic</vt:lpstr>
      <vt:lpstr>Dinic</vt:lpstr>
      <vt:lpstr>Dinic</vt:lpstr>
      <vt:lpstr>应用：二分图匹配</vt:lpstr>
      <vt:lpstr>应用：二分图匹配</vt:lpstr>
      <vt:lpstr>应用：二分图匹配</vt:lpstr>
      <vt:lpstr>应用：二分图匹配</vt:lpstr>
      <vt:lpstr>应用：二分图匹配</vt:lpstr>
      <vt:lpstr>应用：二分图匹配</vt:lpstr>
      <vt:lpstr>应用：二分图匹配</vt:lpstr>
      <vt:lpstr>应用：二分图匹配</vt:lpstr>
      <vt:lpstr>应用：二分图匹配</vt:lpstr>
      <vt:lpstr>应用：二分图匹配</vt:lpstr>
      <vt:lpstr>应用：二分图匹配</vt:lpstr>
      <vt:lpstr>应用：二分图匹配</vt:lpstr>
      <vt:lpstr>应用：二分图匹配</vt:lpstr>
      <vt:lpstr>应用：二分图匹配</vt:lpstr>
      <vt:lpstr>应用：二分图匹配</vt:lpstr>
      <vt:lpstr>Hall theorem</vt:lpstr>
      <vt:lpstr>最小费用流</vt:lpstr>
      <vt:lpstr>最小费用流</vt:lpstr>
      <vt:lpstr>最小费用流</vt:lpstr>
      <vt:lpstr>最小费用流</vt:lpstr>
      <vt:lpstr>最小费用流</vt:lpstr>
      <vt:lpstr>最小费用流</vt:lpstr>
      <vt:lpstr>最小费用流 - 优化</vt:lpstr>
      <vt:lpstr>PowerPoint 演示文稿</vt:lpstr>
      <vt:lpstr>二分图最大权匹配</vt:lpstr>
      <vt:lpstr>最大流的变体</vt:lpstr>
      <vt:lpstr>上下限网络流</vt:lpstr>
      <vt:lpstr>退流/增流</vt:lpstr>
      <vt:lpstr>CF 1404E Bricks </vt:lpstr>
      <vt:lpstr>Solution</vt:lpstr>
      <vt:lpstr>CF 1198E</vt:lpstr>
      <vt:lpstr>Solution</vt:lpstr>
      <vt:lpstr>CF 1264E</vt:lpstr>
      <vt:lpstr>Solution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浩天</dc:creator>
  <cp:lastModifiedBy>User</cp:lastModifiedBy>
  <cp:revision>98</cp:revision>
  <dcterms:created xsi:type="dcterms:W3CDTF">2020-09-14T02:46:58Z</dcterms:created>
  <dcterms:modified xsi:type="dcterms:W3CDTF">2024-08-11T08:55:34Z</dcterms:modified>
</cp:coreProperties>
</file>