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9"/>
  </p:notesMasterIdLst>
  <p:sldIdLst>
    <p:sldId id="260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E2619-CBDC-48E8-9A41-DE6503A14A0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AC18D-77D1-46CE-BC15-C81D6C37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3" Type="http://schemas.openxmlformats.org/officeDocument/2006/relationships/tags" Target="../tags/tag45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slideMaster" Target="../slideMasters/slideMaster2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tags" Target="../tags/tag116.xml"/><Relationship Id="rId21" Type="http://schemas.openxmlformats.org/officeDocument/2006/relationships/tags" Target="../tags/tag111.xml"/><Relationship Id="rId34" Type="http://schemas.openxmlformats.org/officeDocument/2006/relationships/tags" Target="../tags/tag124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image" Target="../media/image5.png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29" Type="http://schemas.openxmlformats.org/officeDocument/2006/relationships/tags" Target="../tags/tag119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tags" Target="../tags/tag114.xml"/><Relationship Id="rId32" Type="http://schemas.openxmlformats.org/officeDocument/2006/relationships/tags" Target="../tags/tag122.xml"/><Relationship Id="rId37" Type="http://schemas.openxmlformats.org/officeDocument/2006/relationships/slideMaster" Target="../slideMasters/slideMaster2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31" Type="http://schemas.openxmlformats.org/officeDocument/2006/relationships/tags" Target="../tags/tag121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8" Type="http://schemas.openxmlformats.org/officeDocument/2006/relationships/tags" Target="../tags/tag98.xml"/><Relationship Id="rId3" Type="http://schemas.openxmlformats.org/officeDocument/2006/relationships/tags" Target="../tags/tag9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5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image" Target="../media/image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2" Type="http://schemas.openxmlformats.org/officeDocument/2006/relationships/tags" Target="../tags/tag138.xml"/><Relationship Id="rId16" Type="http://schemas.openxmlformats.org/officeDocument/2006/relationships/image" Target="../media/image5.png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5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10" Type="http://schemas.openxmlformats.org/officeDocument/2006/relationships/tags" Target="../tags/tag34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00C8-FD3F-4154-B09A-59D53E4F4712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4F58-F7EF-4A14-AB31-060003E033F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934"/>
            <a:ext cx="12190476" cy="68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9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01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2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9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39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29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59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02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16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54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15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41" y="6635484"/>
            <a:ext cx="12189324" cy="85616"/>
          </a:xfrm>
          <a:prstGeom prst="rect">
            <a:avLst/>
          </a:prstGeom>
          <a:solidFill>
            <a:srgbClr val="157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6095441" y="259307"/>
            <a:ext cx="6090306" cy="426688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flipV="1">
            <a:off x="335" y="636"/>
            <a:ext cx="12191331" cy="846642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38AA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09" y="280683"/>
            <a:ext cx="2200713" cy="4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03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flipV="1">
            <a:off x="353" y="671"/>
            <a:ext cx="12191647" cy="892894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38AA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530" dirty="0">
              <a:solidFill>
                <a:schemeClr val="bg1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414" y="6569463"/>
            <a:ext cx="12190586" cy="152012"/>
          </a:xfrm>
          <a:prstGeom prst="rect">
            <a:avLst/>
          </a:prstGeom>
          <a:solidFill>
            <a:srgbClr val="157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62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934"/>
            <a:ext cx="12190476" cy="68541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934"/>
            <a:ext cx="12190476" cy="68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55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41" y="6635484"/>
            <a:ext cx="12189324" cy="85616"/>
          </a:xfrm>
          <a:prstGeom prst="rect">
            <a:avLst/>
          </a:prstGeom>
          <a:solidFill>
            <a:srgbClr val="157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6095441" y="259307"/>
            <a:ext cx="6090306" cy="426688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flipV="1">
            <a:off x="335" y="636"/>
            <a:ext cx="12191331" cy="846642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38AA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09" y="280683"/>
            <a:ext cx="2200713" cy="42521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341" y="6635484"/>
            <a:ext cx="12189324" cy="85616"/>
          </a:xfrm>
          <a:prstGeom prst="rect">
            <a:avLst/>
          </a:prstGeom>
          <a:solidFill>
            <a:srgbClr val="157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09" y="280683"/>
            <a:ext cx="2200713" cy="4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6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1"/>
          <p:cNvSpPr/>
          <p:nvPr>
            <p:custDataLst>
              <p:tags r:id="rId1"/>
            </p:custDataLst>
          </p:nvPr>
        </p:nvSpPr>
        <p:spPr bwMode="auto">
          <a:xfrm>
            <a:off x="6017621" y="1763236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MH_Other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1585495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173784" y="1998185"/>
            <a:ext cx="488924" cy="293690"/>
            <a:chOff x="5515929" y="2199931"/>
            <a:chExt cx="515662" cy="309732"/>
          </a:xfrm>
        </p:grpSpPr>
        <p:sp>
          <p:nvSpPr>
            <p:cNvPr id="10" name="MH_Other_1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MH_Other_12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MH_Others_1"/>
          <p:cNvSpPr txBox="1"/>
          <p:nvPr>
            <p:custDataLst>
              <p:tags r:id="rId3"/>
            </p:custDataLst>
          </p:nvPr>
        </p:nvSpPr>
        <p:spPr>
          <a:xfrm>
            <a:off x="1354141" y="1699350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5" name="MH_Others_2"/>
          <p:cNvSpPr txBox="1"/>
          <p:nvPr>
            <p:custDataLst>
              <p:tags r:id="rId4"/>
            </p:custDataLst>
          </p:nvPr>
        </p:nvSpPr>
        <p:spPr>
          <a:xfrm>
            <a:off x="1409189" y="2883044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1"/>
          <p:cNvSpPr/>
          <p:nvPr>
            <p:custDataLst>
              <p:tags r:id="rId5"/>
            </p:custDataLst>
          </p:nvPr>
        </p:nvSpPr>
        <p:spPr bwMode="auto">
          <a:xfrm>
            <a:off x="6017621" y="2939515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MH_Other_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763580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6173784" y="3174464"/>
            <a:ext cx="488924" cy="293690"/>
            <a:chOff x="5515929" y="2199931"/>
            <a:chExt cx="515662" cy="309732"/>
          </a:xfrm>
        </p:grpSpPr>
        <p:sp>
          <p:nvSpPr>
            <p:cNvPr id="19" name="MH_Other_1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MH_Other_12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MH_Other_1"/>
          <p:cNvSpPr/>
          <p:nvPr userDrawn="1">
            <p:custDataLst>
              <p:tags r:id="rId7"/>
            </p:custDataLst>
          </p:nvPr>
        </p:nvSpPr>
        <p:spPr bwMode="auto">
          <a:xfrm>
            <a:off x="6017621" y="1763236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2" name="MH_Other_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1585495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 userDrawn="1"/>
        </p:nvGrpSpPr>
        <p:grpSpPr>
          <a:xfrm>
            <a:off x="6173784" y="1998185"/>
            <a:ext cx="488924" cy="293690"/>
            <a:chOff x="5515929" y="2199931"/>
            <a:chExt cx="515662" cy="309732"/>
          </a:xfrm>
        </p:grpSpPr>
        <p:sp>
          <p:nvSpPr>
            <p:cNvPr id="24" name="MH_Other_1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MH_Other_1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MH_Others_1"/>
          <p:cNvSpPr txBox="1"/>
          <p:nvPr userDrawn="1">
            <p:custDataLst>
              <p:tags r:id="rId9"/>
            </p:custDataLst>
          </p:nvPr>
        </p:nvSpPr>
        <p:spPr>
          <a:xfrm>
            <a:off x="1354141" y="1699350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7" name="MH_Others_2"/>
          <p:cNvSpPr txBox="1"/>
          <p:nvPr userDrawn="1">
            <p:custDataLst>
              <p:tags r:id="rId10"/>
            </p:custDataLst>
          </p:nvPr>
        </p:nvSpPr>
        <p:spPr>
          <a:xfrm>
            <a:off x="1409189" y="2883044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Other_1"/>
          <p:cNvSpPr/>
          <p:nvPr userDrawn="1">
            <p:custDataLst>
              <p:tags r:id="rId11"/>
            </p:custDataLst>
          </p:nvPr>
        </p:nvSpPr>
        <p:spPr bwMode="auto">
          <a:xfrm>
            <a:off x="6017621" y="2939515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MH_Other_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763580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/>
          <p:cNvGrpSpPr/>
          <p:nvPr userDrawn="1"/>
        </p:nvGrpSpPr>
        <p:grpSpPr>
          <a:xfrm>
            <a:off x="6173784" y="3174464"/>
            <a:ext cx="488924" cy="293690"/>
            <a:chOff x="5515929" y="2199931"/>
            <a:chExt cx="515662" cy="309732"/>
          </a:xfrm>
        </p:grpSpPr>
        <p:sp>
          <p:nvSpPr>
            <p:cNvPr id="31" name="MH_Other_1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MH_Other_1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87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_1"/>
          <p:cNvSpPr/>
          <p:nvPr>
            <p:custDataLst>
              <p:tags r:id="rId1"/>
            </p:custDataLst>
          </p:nvPr>
        </p:nvSpPr>
        <p:spPr bwMode="auto">
          <a:xfrm>
            <a:off x="6017621" y="1763236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MH_Other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1585495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6173784" y="1998185"/>
            <a:ext cx="488924" cy="293690"/>
            <a:chOff x="5515929" y="2199931"/>
            <a:chExt cx="515662" cy="309732"/>
          </a:xfrm>
        </p:grpSpPr>
        <p:sp>
          <p:nvSpPr>
            <p:cNvPr id="19" name="MH_Other_1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MH_Other_12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MH_Others_1"/>
          <p:cNvSpPr txBox="1"/>
          <p:nvPr>
            <p:custDataLst>
              <p:tags r:id="rId3"/>
            </p:custDataLst>
          </p:nvPr>
        </p:nvSpPr>
        <p:spPr>
          <a:xfrm>
            <a:off x="1354141" y="1699350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4" name="MH_Others_2"/>
          <p:cNvSpPr txBox="1"/>
          <p:nvPr>
            <p:custDataLst>
              <p:tags r:id="rId4"/>
            </p:custDataLst>
          </p:nvPr>
        </p:nvSpPr>
        <p:spPr>
          <a:xfrm>
            <a:off x="1409189" y="2883044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/>
          <p:nvPr>
            <p:custDataLst>
              <p:tags r:id="rId5"/>
            </p:custDataLst>
          </p:nvPr>
        </p:nvSpPr>
        <p:spPr bwMode="auto">
          <a:xfrm>
            <a:off x="6017621" y="2953784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6" name="MH_Other_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776042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组合 26"/>
          <p:cNvGrpSpPr/>
          <p:nvPr/>
        </p:nvGrpSpPr>
        <p:grpSpPr>
          <a:xfrm>
            <a:off x="6173784" y="3188733"/>
            <a:ext cx="488924" cy="293690"/>
            <a:chOff x="5515929" y="2199931"/>
            <a:chExt cx="515662" cy="309732"/>
          </a:xfrm>
        </p:grpSpPr>
        <p:sp>
          <p:nvSpPr>
            <p:cNvPr id="28" name="MH_Other_1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MH_Other_12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MH_Other_1"/>
          <p:cNvSpPr/>
          <p:nvPr>
            <p:custDataLst>
              <p:tags r:id="rId7"/>
            </p:custDataLst>
          </p:nvPr>
        </p:nvSpPr>
        <p:spPr bwMode="auto">
          <a:xfrm>
            <a:off x="6017621" y="4099829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3" name="MH_Other_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3922087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组合 33"/>
          <p:cNvGrpSpPr/>
          <p:nvPr/>
        </p:nvGrpSpPr>
        <p:grpSpPr>
          <a:xfrm>
            <a:off x="6173784" y="4334778"/>
            <a:ext cx="488924" cy="293690"/>
            <a:chOff x="5515929" y="2199931"/>
            <a:chExt cx="515662" cy="309732"/>
          </a:xfrm>
        </p:grpSpPr>
        <p:sp>
          <p:nvSpPr>
            <p:cNvPr id="35" name="MH_Other_1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MH_Other_1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MH_Other_1"/>
          <p:cNvSpPr/>
          <p:nvPr userDrawn="1">
            <p:custDataLst>
              <p:tags r:id="rId9"/>
            </p:custDataLst>
          </p:nvPr>
        </p:nvSpPr>
        <p:spPr bwMode="auto">
          <a:xfrm>
            <a:off x="6017621" y="1763236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2" name="MH_Other_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1585495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/>
          <p:cNvGrpSpPr/>
          <p:nvPr userDrawn="1"/>
        </p:nvGrpSpPr>
        <p:grpSpPr>
          <a:xfrm>
            <a:off x="6173784" y="1998185"/>
            <a:ext cx="488924" cy="293690"/>
            <a:chOff x="5515929" y="2199931"/>
            <a:chExt cx="515662" cy="309732"/>
          </a:xfrm>
        </p:grpSpPr>
        <p:sp>
          <p:nvSpPr>
            <p:cNvPr id="31" name="MH_Other_1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MH_Other_12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MH_Others_1"/>
          <p:cNvSpPr txBox="1"/>
          <p:nvPr userDrawn="1">
            <p:custDataLst>
              <p:tags r:id="rId11"/>
            </p:custDataLst>
          </p:nvPr>
        </p:nvSpPr>
        <p:spPr>
          <a:xfrm>
            <a:off x="1354141" y="1699350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9" name="MH_Others_2"/>
          <p:cNvSpPr txBox="1"/>
          <p:nvPr userDrawn="1">
            <p:custDataLst>
              <p:tags r:id="rId12"/>
            </p:custDataLst>
          </p:nvPr>
        </p:nvSpPr>
        <p:spPr>
          <a:xfrm>
            <a:off x="1409189" y="2883044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Other_1"/>
          <p:cNvSpPr/>
          <p:nvPr userDrawn="1">
            <p:custDataLst>
              <p:tags r:id="rId13"/>
            </p:custDataLst>
          </p:nvPr>
        </p:nvSpPr>
        <p:spPr bwMode="auto">
          <a:xfrm>
            <a:off x="6017621" y="2953784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1" name="MH_Other_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776042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组合 41"/>
          <p:cNvGrpSpPr/>
          <p:nvPr userDrawn="1"/>
        </p:nvGrpSpPr>
        <p:grpSpPr>
          <a:xfrm>
            <a:off x="6173784" y="3188733"/>
            <a:ext cx="488924" cy="293690"/>
            <a:chOff x="5515929" y="2199931"/>
            <a:chExt cx="515662" cy="309732"/>
          </a:xfrm>
        </p:grpSpPr>
        <p:sp>
          <p:nvSpPr>
            <p:cNvPr id="43" name="MH_Other_1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MH_Other_12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5" name="MH_Other_1"/>
          <p:cNvSpPr/>
          <p:nvPr userDrawn="1">
            <p:custDataLst>
              <p:tags r:id="rId15"/>
            </p:custDataLst>
          </p:nvPr>
        </p:nvSpPr>
        <p:spPr bwMode="auto">
          <a:xfrm>
            <a:off x="6017621" y="4099829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6" name="MH_Other_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3922087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组合 46"/>
          <p:cNvGrpSpPr/>
          <p:nvPr userDrawn="1"/>
        </p:nvGrpSpPr>
        <p:grpSpPr>
          <a:xfrm>
            <a:off x="6173784" y="4334778"/>
            <a:ext cx="488924" cy="293690"/>
            <a:chOff x="5515929" y="2199931"/>
            <a:chExt cx="515662" cy="309732"/>
          </a:xfrm>
        </p:grpSpPr>
        <p:sp>
          <p:nvSpPr>
            <p:cNvPr id="48" name="MH_Other_1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MH_Other_12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812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 bwMode="auto">
          <a:xfrm>
            <a:off x="6017621" y="1041668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MH_Other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863927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6173784" y="1276617"/>
            <a:ext cx="488924" cy="293690"/>
            <a:chOff x="5515929" y="2199931"/>
            <a:chExt cx="515662" cy="309732"/>
          </a:xfrm>
        </p:grpSpPr>
        <p:sp>
          <p:nvSpPr>
            <p:cNvPr id="8" name="MH_Other_11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MH_Other_12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Others_1"/>
          <p:cNvSpPr txBox="1"/>
          <p:nvPr>
            <p:custDataLst>
              <p:tags r:id="rId3"/>
            </p:custDataLst>
          </p:nvPr>
        </p:nvSpPr>
        <p:spPr>
          <a:xfrm>
            <a:off x="1354141" y="2166402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3" name="MH_Others_2"/>
          <p:cNvSpPr txBox="1"/>
          <p:nvPr>
            <p:custDataLst>
              <p:tags r:id="rId4"/>
            </p:custDataLst>
          </p:nvPr>
        </p:nvSpPr>
        <p:spPr>
          <a:xfrm>
            <a:off x="1409189" y="3350096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1"/>
          <p:cNvSpPr/>
          <p:nvPr>
            <p:custDataLst>
              <p:tags r:id="rId5"/>
            </p:custDataLst>
          </p:nvPr>
        </p:nvSpPr>
        <p:spPr bwMode="auto">
          <a:xfrm>
            <a:off x="6017621" y="2229323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MH_Other_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051581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6173784" y="2464272"/>
            <a:ext cx="488924" cy="293690"/>
            <a:chOff x="5515929" y="2199931"/>
            <a:chExt cx="515662" cy="309732"/>
          </a:xfrm>
        </p:grpSpPr>
        <p:sp>
          <p:nvSpPr>
            <p:cNvPr id="17" name="MH_Other_11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MH_Other_12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MH_Other_1"/>
          <p:cNvSpPr/>
          <p:nvPr>
            <p:custDataLst>
              <p:tags r:id="rId7"/>
            </p:custDataLst>
          </p:nvPr>
        </p:nvSpPr>
        <p:spPr bwMode="auto">
          <a:xfrm>
            <a:off x="6017621" y="3398567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2" name="MH_Other_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3220826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6173784" y="3633516"/>
            <a:ext cx="488924" cy="293690"/>
            <a:chOff x="5515929" y="2199931"/>
            <a:chExt cx="515662" cy="309732"/>
          </a:xfrm>
        </p:grpSpPr>
        <p:sp>
          <p:nvSpPr>
            <p:cNvPr id="24" name="MH_Other_1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MH_Other_12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MH_Other_1"/>
          <p:cNvSpPr/>
          <p:nvPr>
            <p:custDataLst>
              <p:tags r:id="rId9"/>
            </p:custDataLst>
          </p:nvPr>
        </p:nvSpPr>
        <p:spPr bwMode="auto">
          <a:xfrm>
            <a:off x="6017621" y="4597129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MH_Other_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4419388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/>
          <p:cNvGrpSpPr/>
          <p:nvPr/>
        </p:nvGrpSpPr>
        <p:grpSpPr>
          <a:xfrm>
            <a:off x="6173784" y="4832078"/>
            <a:ext cx="488924" cy="293690"/>
            <a:chOff x="5515929" y="2199931"/>
            <a:chExt cx="515662" cy="309732"/>
          </a:xfrm>
        </p:grpSpPr>
        <p:sp>
          <p:nvSpPr>
            <p:cNvPr id="31" name="MH_Other_1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MH_Other_12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MH_Other_1"/>
          <p:cNvSpPr/>
          <p:nvPr userDrawn="1">
            <p:custDataLst>
              <p:tags r:id="rId11"/>
            </p:custDataLst>
          </p:nvPr>
        </p:nvSpPr>
        <p:spPr bwMode="auto">
          <a:xfrm>
            <a:off x="6017621" y="1041668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" name="MH_Other_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863927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组合 32"/>
          <p:cNvGrpSpPr/>
          <p:nvPr userDrawn="1"/>
        </p:nvGrpSpPr>
        <p:grpSpPr>
          <a:xfrm>
            <a:off x="6173784" y="1276617"/>
            <a:ext cx="488924" cy="293690"/>
            <a:chOff x="5515929" y="2199931"/>
            <a:chExt cx="515662" cy="309732"/>
          </a:xfrm>
        </p:grpSpPr>
        <p:sp>
          <p:nvSpPr>
            <p:cNvPr id="34" name="MH_Other_1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MH_Other_12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MH_Others_1"/>
          <p:cNvSpPr txBox="1"/>
          <p:nvPr userDrawn="1">
            <p:custDataLst>
              <p:tags r:id="rId13"/>
            </p:custDataLst>
          </p:nvPr>
        </p:nvSpPr>
        <p:spPr>
          <a:xfrm>
            <a:off x="1354141" y="2166402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7" name="MH_Others_2"/>
          <p:cNvSpPr txBox="1"/>
          <p:nvPr userDrawn="1">
            <p:custDataLst>
              <p:tags r:id="rId14"/>
            </p:custDataLst>
          </p:nvPr>
        </p:nvSpPr>
        <p:spPr>
          <a:xfrm>
            <a:off x="1409189" y="3350096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1"/>
          <p:cNvSpPr/>
          <p:nvPr userDrawn="1">
            <p:custDataLst>
              <p:tags r:id="rId15"/>
            </p:custDataLst>
          </p:nvPr>
        </p:nvSpPr>
        <p:spPr bwMode="auto">
          <a:xfrm>
            <a:off x="6017621" y="2229323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MH_Other_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051581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合 39"/>
          <p:cNvGrpSpPr/>
          <p:nvPr userDrawn="1"/>
        </p:nvGrpSpPr>
        <p:grpSpPr>
          <a:xfrm>
            <a:off x="6173784" y="2464272"/>
            <a:ext cx="488924" cy="293690"/>
            <a:chOff x="5515929" y="2199931"/>
            <a:chExt cx="515662" cy="309732"/>
          </a:xfrm>
        </p:grpSpPr>
        <p:sp>
          <p:nvSpPr>
            <p:cNvPr id="41" name="MH_Other_1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MH_Other_12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MH_Other_1"/>
          <p:cNvSpPr/>
          <p:nvPr userDrawn="1">
            <p:custDataLst>
              <p:tags r:id="rId17"/>
            </p:custDataLst>
          </p:nvPr>
        </p:nvSpPr>
        <p:spPr bwMode="auto">
          <a:xfrm>
            <a:off x="6017621" y="3398567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" name="MH_Other_2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3220826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组合 44"/>
          <p:cNvGrpSpPr/>
          <p:nvPr userDrawn="1"/>
        </p:nvGrpSpPr>
        <p:grpSpPr>
          <a:xfrm>
            <a:off x="6173784" y="3633516"/>
            <a:ext cx="488924" cy="293690"/>
            <a:chOff x="5515929" y="2199931"/>
            <a:chExt cx="515662" cy="309732"/>
          </a:xfrm>
        </p:grpSpPr>
        <p:sp>
          <p:nvSpPr>
            <p:cNvPr id="46" name="MH_Other_1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MH_Other_1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MH_Other_1"/>
          <p:cNvSpPr/>
          <p:nvPr userDrawn="1">
            <p:custDataLst>
              <p:tags r:id="rId19"/>
            </p:custDataLst>
          </p:nvPr>
        </p:nvSpPr>
        <p:spPr bwMode="auto">
          <a:xfrm>
            <a:off x="6017621" y="4597129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9" name="MH_Other_2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4419388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组合 49"/>
          <p:cNvGrpSpPr/>
          <p:nvPr userDrawn="1"/>
        </p:nvGrpSpPr>
        <p:grpSpPr>
          <a:xfrm>
            <a:off x="6173784" y="4832078"/>
            <a:ext cx="488924" cy="293690"/>
            <a:chOff x="5515929" y="2199931"/>
            <a:chExt cx="515662" cy="309732"/>
          </a:xfrm>
        </p:grpSpPr>
        <p:sp>
          <p:nvSpPr>
            <p:cNvPr id="51" name="MH_Other_1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MH_Other_12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463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31682" y="672788"/>
            <a:ext cx="998456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548338" y="0"/>
            <a:ext cx="1643662" cy="672788"/>
          </a:xfrm>
          <a:prstGeom prst="rect">
            <a:avLst/>
          </a:prstGeom>
          <a:solidFill>
            <a:srgbClr val="107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07B43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2" y="125123"/>
            <a:ext cx="423397" cy="521132"/>
          </a:xfrm>
          <a:prstGeom prst="rect">
            <a:avLst/>
          </a:prstGeom>
        </p:spPr>
      </p:pic>
      <p:sp>
        <p:nvSpPr>
          <p:cNvPr id="10" name="Left-Right Arrow 65"/>
          <p:cNvSpPr/>
          <p:nvPr/>
        </p:nvSpPr>
        <p:spPr>
          <a:xfrm>
            <a:off x="10887238" y="145222"/>
            <a:ext cx="965861" cy="382344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58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1682" y="672788"/>
            <a:ext cx="998456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0548338" y="0"/>
            <a:ext cx="1643662" cy="672788"/>
          </a:xfrm>
          <a:prstGeom prst="rect">
            <a:avLst/>
          </a:prstGeom>
          <a:solidFill>
            <a:srgbClr val="107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07B43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2" y="125123"/>
            <a:ext cx="423397" cy="521132"/>
          </a:xfrm>
          <a:prstGeom prst="rect">
            <a:avLst/>
          </a:prstGeom>
        </p:spPr>
      </p:pic>
      <p:sp>
        <p:nvSpPr>
          <p:cNvPr id="14" name="Left-Right Arrow 65"/>
          <p:cNvSpPr/>
          <p:nvPr userDrawn="1"/>
        </p:nvSpPr>
        <p:spPr>
          <a:xfrm>
            <a:off x="10887238" y="145222"/>
            <a:ext cx="965861" cy="382344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58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8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8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09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1"/>
          <p:cNvSpPr/>
          <p:nvPr>
            <p:custDataLst>
              <p:tags r:id="rId1"/>
            </p:custDataLst>
          </p:nvPr>
        </p:nvSpPr>
        <p:spPr bwMode="auto">
          <a:xfrm>
            <a:off x="6017621" y="1763236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MH_Other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1585495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173784" y="1998185"/>
            <a:ext cx="488924" cy="293690"/>
            <a:chOff x="5515929" y="2199931"/>
            <a:chExt cx="515662" cy="309732"/>
          </a:xfrm>
        </p:grpSpPr>
        <p:sp>
          <p:nvSpPr>
            <p:cNvPr id="10" name="MH_Other_1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MH_Other_12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MH_Others_1"/>
          <p:cNvSpPr txBox="1"/>
          <p:nvPr>
            <p:custDataLst>
              <p:tags r:id="rId3"/>
            </p:custDataLst>
          </p:nvPr>
        </p:nvSpPr>
        <p:spPr>
          <a:xfrm>
            <a:off x="1354141" y="1699350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5" name="MH_Others_2"/>
          <p:cNvSpPr txBox="1"/>
          <p:nvPr>
            <p:custDataLst>
              <p:tags r:id="rId4"/>
            </p:custDataLst>
          </p:nvPr>
        </p:nvSpPr>
        <p:spPr>
          <a:xfrm>
            <a:off x="1409189" y="2883044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1"/>
          <p:cNvSpPr/>
          <p:nvPr>
            <p:custDataLst>
              <p:tags r:id="rId5"/>
            </p:custDataLst>
          </p:nvPr>
        </p:nvSpPr>
        <p:spPr bwMode="auto">
          <a:xfrm>
            <a:off x="6017621" y="2939515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MH_Other_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763580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6173784" y="3174464"/>
            <a:ext cx="488924" cy="293690"/>
            <a:chOff x="5515929" y="2199931"/>
            <a:chExt cx="515662" cy="309732"/>
          </a:xfrm>
        </p:grpSpPr>
        <p:sp>
          <p:nvSpPr>
            <p:cNvPr id="19" name="MH_Other_1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MH_Other_12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41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30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14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12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36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92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4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85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64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50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_1"/>
          <p:cNvSpPr/>
          <p:nvPr>
            <p:custDataLst>
              <p:tags r:id="rId1"/>
            </p:custDataLst>
          </p:nvPr>
        </p:nvSpPr>
        <p:spPr bwMode="auto">
          <a:xfrm>
            <a:off x="6017621" y="1763236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MH_Other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1585495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6173784" y="1998185"/>
            <a:ext cx="488924" cy="293690"/>
            <a:chOff x="5515929" y="2199931"/>
            <a:chExt cx="515662" cy="309732"/>
          </a:xfrm>
        </p:grpSpPr>
        <p:sp>
          <p:nvSpPr>
            <p:cNvPr id="19" name="MH_Other_1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MH_Other_1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MH_Others_1"/>
          <p:cNvSpPr txBox="1"/>
          <p:nvPr>
            <p:custDataLst>
              <p:tags r:id="rId3"/>
            </p:custDataLst>
          </p:nvPr>
        </p:nvSpPr>
        <p:spPr>
          <a:xfrm>
            <a:off x="1354141" y="1699350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4" name="MH_Others_2"/>
          <p:cNvSpPr txBox="1"/>
          <p:nvPr>
            <p:custDataLst>
              <p:tags r:id="rId4"/>
            </p:custDataLst>
          </p:nvPr>
        </p:nvSpPr>
        <p:spPr>
          <a:xfrm>
            <a:off x="1409189" y="2883044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/>
          <p:nvPr>
            <p:custDataLst>
              <p:tags r:id="rId5"/>
            </p:custDataLst>
          </p:nvPr>
        </p:nvSpPr>
        <p:spPr bwMode="auto">
          <a:xfrm>
            <a:off x="6017621" y="2953784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6" name="MH_Other_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776042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组合 26"/>
          <p:cNvGrpSpPr/>
          <p:nvPr/>
        </p:nvGrpSpPr>
        <p:grpSpPr>
          <a:xfrm>
            <a:off x="6173784" y="3188733"/>
            <a:ext cx="488924" cy="293690"/>
            <a:chOff x="5515929" y="2199931"/>
            <a:chExt cx="515662" cy="309732"/>
          </a:xfrm>
        </p:grpSpPr>
        <p:sp>
          <p:nvSpPr>
            <p:cNvPr id="28" name="MH_Other_1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MH_Other_12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MH_Other_1"/>
          <p:cNvSpPr/>
          <p:nvPr>
            <p:custDataLst>
              <p:tags r:id="rId7"/>
            </p:custDataLst>
          </p:nvPr>
        </p:nvSpPr>
        <p:spPr bwMode="auto">
          <a:xfrm>
            <a:off x="6017621" y="4099829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3" name="MH_Other_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3922087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组合 33"/>
          <p:cNvGrpSpPr/>
          <p:nvPr/>
        </p:nvGrpSpPr>
        <p:grpSpPr>
          <a:xfrm>
            <a:off x="6173784" y="4334778"/>
            <a:ext cx="488924" cy="293690"/>
            <a:chOff x="5515929" y="2199931"/>
            <a:chExt cx="515662" cy="309732"/>
          </a:xfrm>
        </p:grpSpPr>
        <p:sp>
          <p:nvSpPr>
            <p:cNvPr id="35" name="MH_Other_1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MH_Other_12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0160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085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9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934"/>
            <a:ext cx="12190476" cy="68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9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341" y="6635484"/>
            <a:ext cx="12189324" cy="85616"/>
          </a:xfrm>
          <a:prstGeom prst="rect">
            <a:avLst/>
          </a:prstGeom>
          <a:solidFill>
            <a:srgbClr val="157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6095441" y="259307"/>
            <a:ext cx="6090306" cy="426688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flipV="1">
            <a:off x="335" y="636"/>
            <a:ext cx="12191331" cy="846642"/>
          </a:xfrm>
          <a:custGeom>
            <a:avLst/>
            <a:gdLst>
              <a:gd name="connsiteX0" fmla="*/ 0 w 12192000"/>
              <a:gd name="connsiteY0" fmla="*/ 1327979 h 1327979"/>
              <a:gd name="connsiteX1" fmla="*/ 12192000 w 12192000"/>
              <a:gd name="connsiteY1" fmla="*/ 1327979 h 1327979"/>
              <a:gd name="connsiteX2" fmla="*/ 12192000 w 12192000"/>
              <a:gd name="connsiteY2" fmla="*/ 870779 h 1327979"/>
              <a:gd name="connsiteX3" fmla="*/ 7562844 w 12192000"/>
              <a:gd name="connsiteY3" fmla="*/ 870779 h 1327979"/>
              <a:gd name="connsiteX4" fmla="*/ 7397873 w 12192000"/>
              <a:gd name="connsiteY4" fmla="*/ 818383 h 1327979"/>
              <a:gd name="connsiteX5" fmla="*/ 5990049 w 12192000"/>
              <a:gd name="connsiteY5" fmla="*/ 6 h 1327979"/>
              <a:gd name="connsiteX6" fmla="*/ 105952 w 12192000"/>
              <a:gd name="connsiteY6" fmla="*/ 6 h 1327979"/>
              <a:gd name="connsiteX7" fmla="*/ 0 w 12192000"/>
              <a:gd name="connsiteY7" fmla="*/ 3363 h 1327979"/>
              <a:gd name="connsiteX8" fmla="*/ 0 w 12192000"/>
              <a:gd name="connsiteY8" fmla="*/ 870779 h 1327979"/>
              <a:gd name="connsiteX9" fmla="*/ 0 w 12192000"/>
              <a:gd name="connsiteY9" fmla="*/ 870781 h 132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close/>
              </a:path>
            </a:pathLst>
          </a:custGeom>
          <a:solidFill>
            <a:srgbClr val="38AA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09" y="280683"/>
            <a:ext cx="2200713" cy="4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351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1"/>
          <p:cNvSpPr/>
          <p:nvPr userDrawn="1">
            <p:custDataLst>
              <p:tags r:id="rId1"/>
            </p:custDataLst>
          </p:nvPr>
        </p:nvSpPr>
        <p:spPr bwMode="auto">
          <a:xfrm>
            <a:off x="6017621" y="1763236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MH_Other_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1585495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 userDrawn="1"/>
        </p:nvGrpSpPr>
        <p:grpSpPr>
          <a:xfrm>
            <a:off x="6173784" y="1998185"/>
            <a:ext cx="488924" cy="293690"/>
            <a:chOff x="5515929" y="2199931"/>
            <a:chExt cx="515662" cy="309732"/>
          </a:xfrm>
        </p:grpSpPr>
        <p:sp>
          <p:nvSpPr>
            <p:cNvPr id="10" name="MH_Other_1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MH_Other_12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354141" y="1699350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5" name="MH_Others_2"/>
          <p:cNvSpPr txBox="1"/>
          <p:nvPr userDrawn="1">
            <p:custDataLst>
              <p:tags r:id="rId4"/>
            </p:custDataLst>
          </p:nvPr>
        </p:nvSpPr>
        <p:spPr>
          <a:xfrm>
            <a:off x="1409189" y="2883044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1"/>
          <p:cNvSpPr/>
          <p:nvPr userDrawn="1">
            <p:custDataLst>
              <p:tags r:id="rId5"/>
            </p:custDataLst>
          </p:nvPr>
        </p:nvSpPr>
        <p:spPr bwMode="auto">
          <a:xfrm>
            <a:off x="6017621" y="2939515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MH_Other_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763580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 userDrawn="1"/>
        </p:nvGrpSpPr>
        <p:grpSpPr>
          <a:xfrm>
            <a:off x="6173784" y="3174464"/>
            <a:ext cx="488924" cy="293690"/>
            <a:chOff x="5515929" y="2199931"/>
            <a:chExt cx="515662" cy="309732"/>
          </a:xfrm>
        </p:grpSpPr>
        <p:sp>
          <p:nvSpPr>
            <p:cNvPr id="19" name="MH_Other_1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MH_Other_12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12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_1"/>
          <p:cNvSpPr/>
          <p:nvPr userDrawn="1">
            <p:custDataLst>
              <p:tags r:id="rId1"/>
            </p:custDataLst>
          </p:nvPr>
        </p:nvSpPr>
        <p:spPr bwMode="auto">
          <a:xfrm>
            <a:off x="6017621" y="1763236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MH_Other_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1585495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 userDrawn="1"/>
        </p:nvGrpSpPr>
        <p:grpSpPr>
          <a:xfrm>
            <a:off x="6173784" y="1998185"/>
            <a:ext cx="488924" cy="293690"/>
            <a:chOff x="5515929" y="2199931"/>
            <a:chExt cx="515662" cy="309732"/>
          </a:xfrm>
        </p:grpSpPr>
        <p:sp>
          <p:nvSpPr>
            <p:cNvPr id="19" name="MH_Other_1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MH_Other_1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354141" y="1699350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4" name="MH_Others_2"/>
          <p:cNvSpPr txBox="1"/>
          <p:nvPr userDrawn="1">
            <p:custDataLst>
              <p:tags r:id="rId4"/>
            </p:custDataLst>
          </p:nvPr>
        </p:nvSpPr>
        <p:spPr>
          <a:xfrm>
            <a:off x="1409189" y="2883044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/>
          <p:nvPr userDrawn="1">
            <p:custDataLst>
              <p:tags r:id="rId5"/>
            </p:custDataLst>
          </p:nvPr>
        </p:nvSpPr>
        <p:spPr bwMode="auto">
          <a:xfrm>
            <a:off x="6017621" y="2953784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6" name="MH_Other_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776042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组合 26"/>
          <p:cNvGrpSpPr/>
          <p:nvPr userDrawn="1"/>
        </p:nvGrpSpPr>
        <p:grpSpPr>
          <a:xfrm>
            <a:off x="6173784" y="3188733"/>
            <a:ext cx="488924" cy="293690"/>
            <a:chOff x="5515929" y="2199931"/>
            <a:chExt cx="515662" cy="309732"/>
          </a:xfrm>
        </p:grpSpPr>
        <p:sp>
          <p:nvSpPr>
            <p:cNvPr id="28" name="MH_Other_1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MH_Other_12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MH_Other_1"/>
          <p:cNvSpPr/>
          <p:nvPr userDrawn="1">
            <p:custDataLst>
              <p:tags r:id="rId7"/>
            </p:custDataLst>
          </p:nvPr>
        </p:nvSpPr>
        <p:spPr bwMode="auto">
          <a:xfrm>
            <a:off x="6017621" y="4099829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3" name="MH_Other_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3922087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组合 33"/>
          <p:cNvGrpSpPr/>
          <p:nvPr userDrawn="1"/>
        </p:nvGrpSpPr>
        <p:grpSpPr>
          <a:xfrm>
            <a:off x="6173784" y="4334778"/>
            <a:ext cx="488924" cy="293690"/>
            <a:chOff x="5515929" y="2199931"/>
            <a:chExt cx="515662" cy="309732"/>
          </a:xfrm>
        </p:grpSpPr>
        <p:sp>
          <p:nvSpPr>
            <p:cNvPr id="35" name="MH_Other_1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MH_Other_12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5458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82" y="672788"/>
            <a:ext cx="998456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0548338" y="0"/>
            <a:ext cx="1643662" cy="672788"/>
          </a:xfrm>
          <a:prstGeom prst="rect">
            <a:avLst/>
          </a:prstGeom>
          <a:solidFill>
            <a:srgbClr val="107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07B43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2" y="125123"/>
            <a:ext cx="423397" cy="521132"/>
          </a:xfrm>
          <a:prstGeom prst="rect">
            <a:avLst/>
          </a:prstGeom>
        </p:spPr>
      </p:pic>
      <p:sp>
        <p:nvSpPr>
          <p:cNvPr id="10" name="Left-Right Arrow 65"/>
          <p:cNvSpPr/>
          <p:nvPr userDrawn="1"/>
        </p:nvSpPr>
        <p:spPr>
          <a:xfrm>
            <a:off x="10887238" y="145222"/>
            <a:ext cx="965861" cy="382344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58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14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47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33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 bwMode="auto">
          <a:xfrm>
            <a:off x="6017621" y="1041668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MH_Other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863927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6173784" y="1276617"/>
            <a:ext cx="488924" cy="293690"/>
            <a:chOff x="5515929" y="2199931"/>
            <a:chExt cx="515662" cy="309732"/>
          </a:xfrm>
        </p:grpSpPr>
        <p:sp>
          <p:nvSpPr>
            <p:cNvPr id="8" name="MH_Other_1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MH_Other_12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Others_1"/>
          <p:cNvSpPr txBox="1"/>
          <p:nvPr>
            <p:custDataLst>
              <p:tags r:id="rId3"/>
            </p:custDataLst>
          </p:nvPr>
        </p:nvSpPr>
        <p:spPr>
          <a:xfrm>
            <a:off x="1354141" y="2166402"/>
            <a:ext cx="2746844" cy="11672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585" b="1" dirty="0">
                <a:solidFill>
                  <a:srgbClr val="107B4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3" name="MH_Others_2"/>
          <p:cNvSpPr txBox="1"/>
          <p:nvPr>
            <p:custDataLst>
              <p:tags r:id="rId4"/>
            </p:custDataLst>
          </p:nvPr>
        </p:nvSpPr>
        <p:spPr>
          <a:xfrm>
            <a:off x="1409189" y="3350096"/>
            <a:ext cx="2636752" cy="5252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413" b="1" dirty="0">
                <a:solidFill>
                  <a:srgbClr val="107A4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413" b="1" dirty="0">
              <a:solidFill>
                <a:srgbClr val="107A4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1"/>
          <p:cNvSpPr/>
          <p:nvPr>
            <p:custDataLst>
              <p:tags r:id="rId5"/>
            </p:custDataLst>
          </p:nvPr>
        </p:nvSpPr>
        <p:spPr bwMode="auto">
          <a:xfrm>
            <a:off x="6017621" y="2229323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MH_Other_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2051581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6173784" y="2464272"/>
            <a:ext cx="488924" cy="293690"/>
            <a:chOff x="5515929" y="2199931"/>
            <a:chExt cx="515662" cy="309732"/>
          </a:xfrm>
        </p:grpSpPr>
        <p:sp>
          <p:nvSpPr>
            <p:cNvPr id="17" name="MH_Other_1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MH_Other_1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MH_Other_1"/>
          <p:cNvSpPr/>
          <p:nvPr>
            <p:custDataLst>
              <p:tags r:id="rId7"/>
            </p:custDataLst>
          </p:nvPr>
        </p:nvSpPr>
        <p:spPr bwMode="auto">
          <a:xfrm>
            <a:off x="6017621" y="3398567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2" name="MH_Other_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3220826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6173784" y="3633516"/>
            <a:ext cx="488924" cy="293690"/>
            <a:chOff x="5515929" y="2199931"/>
            <a:chExt cx="515662" cy="309732"/>
          </a:xfrm>
        </p:grpSpPr>
        <p:sp>
          <p:nvSpPr>
            <p:cNvPr id="24" name="MH_Other_1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MH_Other_1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MH_Other_1"/>
          <p:cNvSpPr/>
          <p:nvPr>
            <p:custDataLst>
              <p:tags r:id="rId9"/>
            </p:custDataLst>
          </p:nvPr>
        </p:nvSpPr>
        <p:spPr bwMode="auto">
          <a:xfrm>
            <a:off x="6017621" y="4597129"/>
            <a:ext cx="3670098" cy="763588"/>
          </a:xfrm>
          <a:custGeom>
            <a:avLst/>
            <a:gdLst>
              <a:gd name="T0" fmla="*/ 2147483646 w 3244"/>
              <a:gd name="T1" fmla="*/ 2147483646 h 674"/>
              <a:gd name="T2" fmla="*/ 2147483646 w 3244"/>
              <a:gd name="T3" fmla="*/ 2147483646 h 674"/>
              <a:gd name="T4" fmla="*/ 2147483646 w 3244"/>
              <a:gd name="T5" fmla="*/ 0 h 674"/>
              <a:gd name="T6" fmla="*/ 2147483646 w 3244"/>
              <a:gd name="T7" fmla="*/ 0 h 674"/>
              <a:gd name="T8" fmla="*/ 0 w 3244"/>
              <a:gd name="T9" fmla="*/ 2147483646 h 674"/>
              <a:gd name="T10" fmla="*/ 2147483646 w 3244"/>
              <a:gd name="T11" fmla="*/ 2147483646 h 674"/>
              <a:gd name="T12" fmla="*/ 2147483646 w 3244"/>
              <a:gd name="T13" fmla="*/ 2147483646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107B43"/>
          </a:solidFill>
          <a:ln>
            <a:noFill/>
          </a:ln>
        </p:spPr>
        <p:txBody>
          <a:bodyPr lIns="719959"/>
          <a:lstStyle/>
          <a:p>
            <a:endParaRPr lang="zh-CN" altLang="en-US" sz="189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MH_Other_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04" y="4419388"/>
            <a:ext cx="4114571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/>
          <p:cNvGrpSpPr/>
          <p:nvPr/>
        </p:nvGrpSpPr>
        <p:grpSpPr>
          <a:xfrm>
            <a:off x="6173784" y="4832078"/>
            <a:ext cx="488924" cy="293690"/>
            <a:chOff x="5515929" y="2199931"/>
            <a:chExt cx="515662" cy="309732"/>
          </a:xfrm>
        </p:grpSpPr>
        <p:sp>
          <p:nvSpPr>
            <p:cNvPr id="31" name="MH_Other_1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15162" y="2199931"/>
              <a:ext cx="316429" cy="309732"/>
            </a:xfrm>
            <a:custGeom>
              <a:avLst/>
              <a:gdLst>
                <a:gd name="T0" fmla="*/ 2147483646 w 117"/>
                <a:gd name="T1" fmla="*/ 2147483646 h 116"/>
                <a:gd name="T2" fmla="*/ 2147483646 w 117"/>
                <a:gd name="T3" fmla="*/ 2147483646 h 116"/>
                <a:gd name="T4" fmla="*/ 2147483646 w 117"/>
                <a:gd name="T5" fmla="*/ 2147483646 h 116"/>
                <a:gd name="T6" fmla="*/ 2147483646 w 117"/>
                <a:gd name="T7" fmla="*/ 2147483646 h 116"/>
                <a:gd name="T8" fmla="*/ 2147483646 w 117"/>
                <a:gd name="T9" fmla="*/ 2147483646 h 116"/>
                <a:gd name="T10" fmla="*/ 2147483646 w 117"/>
                <a:gd name="T11" fmla="*/ 2147483646 h 116"/>
                <a:gd name="T12" fmla="*/ 2147483646 w 117"/>
                <a:gd name="T13" fmla="*/ 2147483646 h 116"/>
                <a:gd name="T14" fmla="*/ 2147483646 w 117"/>
                <a:gd name="T15" fmla="*/ 2147483646 h 116"/>
                <a:gd name="T16" fmla="*/ 2147483646 w 117"/>
                <a:gd name="T17" fmla="*/ 2147483646 h 116"/>
                <a:gd name="T18" fmla="*/ 2147483646 w 117"/>
                <a:gd name="T19" fmla="*/ 2147483646 h 116"/>
                <a:gd name="T20" fmla="*/ 2147483646 w 117"/>
                <a:gd name="T21" fmla="*/ 2147483646 h 116"/>
                <a:gd name="T22" fmla="*/ 2147483646 w 117"/>
                <a:gd name="T23" fmla="*/ 2147483646 h 116"/>
                <a:gd name="T24" fmla="*/ 2147483646 w 117"/>
                <a:gd name="T25" fmla="*/ 2147483646 h 116"/>
                <a:gd name="T26" fmla="*/ 2147483646 w 117"/>
                <a:gd name="T27" fmla="*/ 2147483646 h 116"/>
                <a:gd name="T28" fmla="*/ 2147483646 w 117"/>
                <a:gd name="T29" fmla="*/ 2147483646 h 116"/>
                <a:gd name="T30" fmla="*/ 0 w 117"/>
                <a:gd name="T31" fmla="*/ 2147483646 h 116"/>
                <a:gd name="T32" fmla="*/ 2147483646 w 117"/>
                <a:gd name="T33" fmla="*/ 2147483646 h 116"/>
                <a:gd name="T34" fmla="*/ 2147483646 w 117"/>
                <a:gd name="T35" fmla="*/ 2147483646 h 116"/>
                <a:gd name="T36" fmla="*/ 2147483646 w 117"/>
                <a:gd name="T37" fmla="*/ 2147483646 h 116"/>
                <a:gd name="T38" fmla="*/ 2147483646 w 117"/>
                <a:gd name="T39" fmla="*/ 2147483646 h 116"/>
                <a:gd name="T40" fmla="*/ 2147483646 w 117"/>
                <a:gd name="T41" fmla="*/ 2147483646 h 116"/>
                <a:gd name="T42" fmla="*/ 2147483646 w 117"/>
                <a:gd name="T43" fmla="*/ 2147483646 h 116"/>
                <a:gd name="T44" fmla="*/ 2147483646 w 117"/>
                <a:gd name="T45" fmla="*/ 2147483646 h 116"/>
                <a:gd name="T46" fmla="*/ 2147483646 w 117"/>
                <a:gd name="T47" fmla="*/ 2147483646 h 116"/>
                <a:gd name="T48" fmla="*/ 2147483646 w 117"/>
                <a:gd name="T49" fmla="*/ 2147483646 h 116"/>
                <a:gd name="T50" fmla="*/ 2147483646 w 117"/>
                <a:gd name="T51" fmla="*/ 2147483646 h 116"/>
                <a:gd name="T52" fmla="*/ 2147483646 w 117"/>
                <a:gd name="T53" fmla="*/ 2147483646 h 116"/>
                <a:gd name="T54" fmla="*/ 2147483646 w 117"/>
                <a:gd name="T55" fmla="*/ 2147483646 h 116"/>
                <a:gd name="T56" fmla="*/ 2147483646 w 117"/>
                <a:gd name="T57" fmla="*/ 2147483646 h 116"/>
                <a:gd name="T58" fmla="*/ 2147483646 w 117"/>
                <a:gd name="T59" fmla="*/ 2147483646 h 116"/>
                <a:gd name="T60" fmla="*/ 2147483646 w 117"/>
                <a:gd name="T61" fmla="*/ 2147483646 h 116"/>
                <a:gd name="T62" fmla="*/ 2147483646 w 117"/>
                <a:gd name="T63" fmla="*/ 2147483646 h 116"/>
                <a:gd name="T64" fmla="*/ 2147483646 w 117"/>
                <a:gd name="T65" fmla="*/ 2147483646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MH_Other_12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515929" y="2295362"/>
              <a:ext cx="207604" cy="205929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0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2147483646 h 77"/>
                <a:gd name="T26" fmla="*/ 2147483646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2147483646 w 77"/>
                <a:gd name="T35" fmla="*/ 2147483646 h 77"/>
                <a:gd name="T36" fmla="*/ 2147483646 w 77"/>
                <a:gd name="T37" fmla="*/ 2147483646 h 77"/>
                <a:gd name="T38" fmla="*/ 0 w 77"/>
                <a:gd name="T39" fmla="*/ 2147483646 h 77"/>
                <a:gd name="T40" fmla="*/ 2147483646 w 77"/>
                <a:gd name="T41" fmla="*/ 2147483646 h 77"/>
                <a:gd name="T42" fmla="*/ 2147483646 w 77"/>
                <a:gd name="T43" fmla="*/ 2147483646 h 77"/>
                <a:gd name="T44" fmla="*/ 2147483646 w 77"/>
                <a:gd name="T45" fmla="*/ 2147483646 h 77"/>
                <a:gd name="T46" fmla="*/ 2147483646 w 77"/>
                <a:gd name="T47" fmla="*/ 2147483646 h 77"/>
                <a:gd name="T48" fmla="*/ 2147483646 w 77"/>
                <a:gd name="T49" fmla="*/ 2147483646 h 77"/>
                <a:gd name="T50" fmla="*/ 2147483646 w 77"/>
                <a:gd name="T51" fmla="*/ 2147483646 h 77"/>
                <a:gd name="T52" fmla="*/ 2147483646 w 77"/>
                <a:gd name="T53" fmla="*/ 2147483646 h 77"/>
                <a:gd name="T54" fmla="*/ 2147483646 w 77"/>
                <a:gd name="T55" fmla="*/ 2147483646 h 77"/>
                <a:gd name="T56" fmla="*/ 2147483646 w 77"/>
                <a:gd name="T57" fmla="*/ 2147483646 h 77"/>
                <a:gd name="T58" fmla="*/ 2147483646 w 77"/>
                <a:gd name="T59" fmla="*/ 2147483646 h 77"/>
                <a:gd name="T60" fmla="*/ 2147483646 w 77"/>
                <a:gd name="T61" fmla="*/ 2147483646 h 77"/>
                <a:gd name="T62" fmla="*/ 2147483646 w 77"/>
                <a:gd name="T63" fmla="*/ 2147483646 h 77"/>
                <a:gd name="T64" fmla="*/ 2147483646 w 77"/>
                <a:gd name="T65" fmla="*/ 2147483646 h 77"/>
                <a:gd name="T66" fmla="*/ 2147483646 w 77"/>
                <a:gd name="T67" fmla="*/ 2147483646 h 77"/>
                <a:gd name="T68" fmla="*/ 2147483646 w 77"/>
                <a:gd name="T69" fmla="*/ 2147483646 h 77"/>
                <a:gd name="T70" fmla="*/ 2147483646 w 77"/>
                <a:gd name="T71" fmla="*/ 2147483646 h 77"/>
                <a:gd name="T72" fmla="*/ 2147483646 w 77"/>
                <a:gd name="T73" fmla="*/ 2147483646 h 77"/>
                <a:gd name="T74" fmla="*/ 2147483646 w 77"/>
                <a:gd name="T75" fmla="*/ 2147483646 h 77"/>
                <a:gd name="T76" fmla="*/ 2147483646 w 77"/>
                <a:gd name="T77" fmla="*/ 2147483646 h 77"/>
                <a:gd name="T78" fmla="*/ 2147483646 w 77"/>
                <a:gd name="T79" fmla="*/ 2147483646 h 77"/>
                <a:gd name="T80" fmla="*/ 2147483646 w 77"/>
                <a:gd name="T81" fmla="*/ 2147483646 h 77"/>
                <a:gd name="T82" fmla="*/ 2147483646 w 77"/>
                <a:gd name="T83" fmla="*/ 2147483646 h 77"/>
                <a:gd name="T84" fmla="*/ 2147483646 w 77"/>
                <a:gd name="T85" fmla="*/ 2147483646 h 77"/>
                <a:gd name="T86" fmla="*/ 2147483646 w 77"/>
                <a:gd name="T87" fmla="*/ 2147483646 h 77"/>
                <a:gd name="T88" fmla="*/ 2147483646 w 77"/>
                <a:gd name="T89" fmla="*/ 2147483646 h 77"/>
                <a:gd name="T90" fmla="*/ 2147483646 w 77"/>
                <a:gd name="T91" fmla="*/ 2147483646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9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280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4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67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4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11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52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340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00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57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00C8-FD3F-4154-B09A-59D53E4F4712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4F58-F7EF-4A14-AB31-060003E033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31682" y="672788"/>
            <a:ext cx="998456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548338" y="0"/>
            <a:ext cx="1643662" cy="672788"/>
          </a:xfrm>
          <a:prstGeom prst="rect">
            <a:avLst/>
          </a:prstGeom>
          <a:solidFill>
            <a:srgbClr val="107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107B43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2" y="125123"/>
            <a:ext cx="423397" cy="521132"/>
          </a:xfrm>
          <a:prstGeom prst="rect">
            <a:avLst/>
          </a:prstGeom>
        </p:spPr>
      </p:pic>
      <p:sp>
        <p:nvSpPr>
          <p:cNvPr id="10" name="Left-Right Arrow 65"/>
          <p:cNvSpPr/>
          <p:nvPr/>
        </p:nvSpPr>
        <p:spPr>
          <a:xfrm>
            <a:off x="10887238" y="145222"/>
            <a:ext cx="965861" cy="382344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58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9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32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91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0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75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55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41" Type="http://schemas.openxmlformats.org/officeDocument/2006/relationships/image" Target="../media/image1.jpe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37" Type="http://schemas.openxmlformats.org/officeDocument/2006/relationships/slideLayout" Target="../slideLayouts/slideLayout58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56.xml"/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54.xml"/><Relationship Id="rId3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46"/>
            <a:ext cx="12192000" cy="68728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00C8-FD3F-4154-B09A-59D53E4F4712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4F58-F7EF-4A14-AB31-060003E033F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45" y="5907016"/>
            <a:ext cx="3878155" cy="3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5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iming>
    <p:tnLst>
      <p:par>
        <p:cTn id="1" dur="indefinite" restart="never" nodeType="tmRoot"/>
      </p:par>
    </p:tnLst>
  </p:timing>
  <p:txStyles>
    <p:titleStyle>
      <a:lvl1pPr algn="l" defTabSz="91390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777" indent="-228777" algn="l" defTabSz="91390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2" kern="1200">
          <a:solidFill>
            <a:schemeClr val="tx1"/>
          </a:solidFill>
          <a:latin typeface="+mn-lt"/>
          <a:ea typeface="+mn-ea"/>
          <a:cs typeface="+mn-cs"/>
        </a:defRPr>
      </a:lvl1pPr>
      <a:lvl2pPr marL="685728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79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3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4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7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8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9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6951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04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6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9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0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1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6812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46"/>
            <a:ext cx="12192000" cy="68728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45" y="5907016"/>
            <a:ext cx="3878155" cy="3596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46"/>
            <a:ext cx="12192000" cy="6872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45" y="5907016"/>
            <a:ext cx="3878155" cy="3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</p:sldLayoutIdLst>
  <p:timing>
    <p:tnLst>
      <p:par>
        <p:cTn id="1" dur="indefinite" restart="never" nodeType="tmRoot"/>
      </p:par>
    </p:tnLst>
  </p:timing>
  <p:txStyles>
    <p:titleStyle>
      <a:lvl1pPr algn="l" defTabSz="91390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777" indent="-228777" algn="l" defTabSz="91390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2" kern="1200">
          <a:solidFill>
            <a:schemeClr val="tx1"/>
          </a:solidFill>
          <a:latin typeface="+mn-lt"/>
          <a:ea typeface="+mn-ea"/>
          <a:cs typeface="+mn-cs"/>
        </a:defRPr>
      </a:lvl1pPr>
      <a:lvl2pPr marL="685728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79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3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4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7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8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9" indent="-228777" algn="l" defTabSz="913902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6951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04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6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9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0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1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6812" algn="l" defTabSz="9139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8622147" y="5960285"/>
            <a:ext cx="3072341" cy="3209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>
              <a:buNone/>
            </a:pPr>
            <a:r>
              <a:rPr lang="en-US" altLang="zh-CN" sz="2086" dirty="0" smtClean="0">
                <a:solidFill>
                  <a:srgbClr val="107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2086" dirty="0" smtClean="0">
                <a:solidFill>
                  <a:srgbClr val="107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中心  马金刚</a:t>
            </a:r>
            <a:endParaRPr lang="zh-CN" altLang="en-US" sz="2086" dirty="0">
              <a:solidFill>
                <a:srgbClr val="107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975431" y="4248292"/>
            <a:ext cx="5302277" cy="6420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>
              <a:buNone/>
            </a:pPr>
            <a:r>
              <a:rPr lang="zh-CN" altLang="en-US" sz="4172" b="1" dirty="0" smtClean="0">
                <a:solidFill>
                  <a:srgbClr val="107B43"/>
                </a:solidFill>
                <a:cs typeface="Arial" panose="020B0604020202020204" pitchFamily="34" charset="0"/>
              </a:rPr>
              <a:t>版本控制</a:t>
            </a:r>
            <a:r>
              <a:rPr lang="en-US" altLang="zh-CN" sz="4172" b="1" dirty="0" err="1" smtClean="0">
                <a:solidFill>
                  <a:srgbClr val="107B43"/>
                </a:solidFill>
                <a:cs typeface="Arial" panose="020B0604020202020204" pitchFamily="34" charset="0"/>
              </a:rPr>
              <a:t>Git</a:t>
            </a:r>
            <a:r>
              <a:rPr lang="zh-CN" altLang="en-US" sz="4172" b="1" dirty="0" smtClean="0">
                <a:solidFill>
                  <a:srgbClr val="107B43"/>
                </a:solidFill>
                <a:cs typeface="Arial" panose="020B0604020202020204" pitchFamily="34" charset="0"/>
              </a:rPr>
              <a:t>浅析</a:t>
            </a:r>
            <a:endParaRPr lang="zh-CN" altLang="en-US" sz="4172" b="1" dirty="0">
              <a:solidFill>
                <a:srgbClr val="107B4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74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310003" y="1891003"/>
            <a:ext cx="453970" cy="410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18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10003" y="3168002"/>
            <a:ext cx="453970" cy="410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18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10003" y="4256552"/>
            <a:ext cx="453970" cy="410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18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3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02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7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678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青旅快递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青旅快递" id="{D5D542AC-9DF1-4053-A223-43B873EEF259}" vid="{F632B27D-2AA7-4CAB-AF4B-0D00713F60BD}"/>
    </a:ext>
  </a:extLst>
</a:theme>
</file>

<file path=ppt/theme/theme2.xml><?xml version="1.0" encoding="utf-8"?>
<a:theme xmlns:a="http://schemas.openxmlformats.org/drawingml/2006/main" name="1_青旅快递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人事通 028】集团与子公司员工劳动合同、相关协议备案及考核办法.pptx" id="{299264CD-4DF9-4D93-9779-E44BD5539FF8}" vid="{A0CB13E9-BD48-4899-85A9-46E04FA89B5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青旅快递</Template>
  <TotalTime>84</TotalTime>
  <Words>11</Words>
  <Application>Microsoft Office PowerPoint</Application>
  <PresentationFormat>宽屏</PresentationFormat>
  <Paragraphs>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方正苏新诗柳楷简体</vt:lpstr>
      <vt:lpstr>宋体</vt:lpstr>
      <vt:lpstr>微软雅黑</vt:lpstr>
      <vt:lpstr>Arial</vt:lpstr>
      <vt:lpstr>Calibri</vt:lpstr>
      <vt:lpstr>Calibri Light</vt:lpstr>
      <vt:lpstr>青旅快递</vt:lpstr>
      <vt:lpstr>1_青旅快递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dfghs</dc:title>
  <dc:creator>Gingold</dc:creator>
  <cp:lastModifiedBy>Gingold</cp:lastModifiedBy>
  <cp:revision>2</cp:revision>
  <dcterms:created xsi:type="dcterms:W3CDTF">2017-08-29T06:26:48Z</dcterms:created>
  <dcterms:modified xsi:type="dcterms:W3CDTF">2017-08-29T07:57:13Z</dcterms:modified>
</cp:coreProperties>
</file>