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6313-5274-0849-9B8A-E66391AF6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B9DC03-8662-864D-9974-590F8B2D6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D3D5F-7DA9-5B4D-9161-EE8DAC8E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1303-F36A-C449-BE6A-25FD5A192B66}" type="datetimeFigureOut">
              <a:rPr lang="en-NL" smtClean="0"/>
              <a:t>02/08/2020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D3167-D42D-E64C-9422-2F11E7C3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6434D-A903-3F4E-9F85-D09A0A15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EF43-FE59-914D-936C-84053807018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589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0C78-7860-824B-B4DB-EF3236A9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3ACC6-E326-9545-8476-E13AB74C1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83B14-B3D9-9543-94CA-86B846A9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1303-F36A-C449-BE6A-25FD5A192B66}" type="datetimeFigureOut">
              <a:rPr lang="en-NL" smtClean="0"/>
              <a:t>02/08/2020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2EB90-46C3-E94C-889E-715F46D4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FE9D7-ACC6-D74A-8FE5-30D54239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EF43-FE59-914D-936C-84053807018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933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088950-8A7A-3A4D-8943-F104725BF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F8BD2-09C5-EC48-8B67-D1C98BB69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736C1-60F6-1A43-BECA-F0DF3262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1303-F36A-C449-BE6A-25FD5A192B66}" type="datetimeFigureOut">
              <a:rPr lang="en-NL" smtClean="0"/>
              <a:t>02/08/2020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841F9-958A-EA49-9A40-2CDAC3EBF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0144F-481A-DA46-9D61-930AF688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EF43-FE59-914D-936C-84053807018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958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EE7F-88A4-4B4D-9DAB-ABE154296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D5FBD-59EE-A44F-8693-CBDF4B67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C234C-EABD-E942-993C-5E5A796F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1303-F36A-C449-BE6A-25FD5A192B66}" type="datetimeFigureOut">
              <a:rPr lang="en-NL" smtClean="0"/>
              <a:t>02/08/2020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4A0A1-7EC4-1943-9D24-B6B36977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7CF31-036A-5948-92CF-157A91D7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EF43-FE59-914D-936C-84053807018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3961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7946-6A2E-3441-9D31-483E08D8F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8DFCD-C7DA-A343-A1E5-7D717397C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DF80-BE5D-2E48-8A06-CF6EB8D7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1303-F36A-C449-BE6A-25FD5A192B66}" type="datetimeFigureOut">
              <a:rPr lang="en-NL" smtClean="0"/>
              <a:t>02/08/2020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CDBA3-2EEC-934E-936C-41064B39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99FDD-91E0-BF4E-90A8-9B9C27FCA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EF43-FE59-914D-936C-84053807018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714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D57F-D282-4943-8741-051AD5C8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E335-BE2E-BD41-8C38-B06D86058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E5551-3160-7C4D-A615-D4D853A8B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177257-0606-0040-A620-EF09218E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1303-F36A-C449-BE6A-25FD5A192B66}" type="datetimeFigureOut">
              <a:rPr lang="en-NL" smtClean="0"/>
              <a:t>02/08/2020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50C5E-7F64-DD4A-AB4E-C7360D48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88A7A-FFBE-624D-AE4E-37B934BA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EF43-FE59-914D-936C-84053807018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456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B86ED-600A-4547-9A4B-D0A8B6E2C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5398E-B311-5142-94FC-A6EB1141E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6D8AE-1B85-434E-9EA1-A5EEF673E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989E9-A041-C444-8AB2-A33129316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61EF0C-B9D8-9949-A751-641A21E9A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C29579-8912-D546-9AEA-BBC5F5C9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1303-F36A-C449-BE6A-25FD5A192B66}" type="datetimeFigureOut">
              <a:rPr lang="en-NL" smtClean="0"/>
              <a:t>02/08/2020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FEFFB-AB7D-4E48-BD58-5FC16167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ACD4C-75FD-3C4D-9366-C102C960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EF43-FE59-914D-936C-84053807018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905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E6C-889B-F64E-978E-57AD919A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F20F0-07FC-2348-A3CB-D6F09AB2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1303-F36A-C449-BE6A-25FD5A192B66}" type="datetimeFigureOut">
              <a:rPr lang="en-NL" smtClean="0"/>
              <a:t>02/08/2020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7004D-2F25-A84D-BF43-CE49D0F5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62CC9-79C2-244D-BD39-4D7B0A6C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EF43-FE59-914D-936C-84053807018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52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A8003-240A-7448-AA83-7F677982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1303-F36A-C449-BE6A-25FD5A192B66}" type="datetimeFigureOut">
              <a:rPr lang="en-NL" smtClean="0"/>
              <a:t>02/08/2020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63DB3-1449-6B48-9D2E-D8A50195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8E00D-DBEC-1B4C-B1A5-7FC2719E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EF43-FE59-914D-936C-84053807018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246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0861-17B1-554F-B6E5-55800386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5DC99-1140-3145-A3AC-7FFEEE013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2AF2D-B8F8-BF46-8F0D-FF57C86B2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1AA6C-B5A5-FD46-9B65-6CFFEBFD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1303-F36A-C449-BE6A-25FD5A192B66}" type="datetimeFigureOut">
              <a:rPr lang="en-NL" smtClean="0"/>
              <a:t>02/08/2020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45E06-A0E5-584F-BCD4-2BE120BD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49C1B-7757-1848-9350-63AC27E2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EF43-FE59-914D-936C-84053807018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6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97DED-A1F3-7D48-8F9C-FD02687A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AA3FA-5B3D-DB46-B983-D90663BDB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32E88-3DAE-0B47-8312-7961EFF63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96121-255D-794B-A05E-63E05666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1303-F36A-C449-BE6A-25FD5A192B66}" type="datetimeFigureOut">
              <a:rPr lang="en-NL" smtClean="0"/>
              <a:t>02/08/2020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6C054-CD92-FD48-87D4-FE6F6B3AD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EA9F3-A887-DD45-B76E-07138C48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2EF43-FE59-914D-936C-84053807018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979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2E96B-FDF4-234C-A8C0-7305C566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ECDD5-36E4-1944-8F13-9A9352D73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B1854-E76B-3F4F-9EB6-ECAF27017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21303-F36A-C449-BE6A-25FD5A192B66}" type="datetimeFigureOut">
              <a:rPr lang="en-NL" smtClean="0"/>
              <a:t>02/08/2020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32FCB-B1DE-8A47-85ED-842D7BB14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2AE59-F28C-BE47-BF8B-B5E2EB684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2EF43-FE59-914D-936C-84053807018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754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DEEC-9368-184D-8D72-21300B730D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62470-640C-4C4A-A3D2-04668C0CD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2282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DEA0-2E7D-7947-9F9B-658F8C2A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08011-8040-294A-803F-533F097FC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765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40BD-25B7-904A-BC4D-04B0B31B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4B550-10F0-304C-BEC7-16CB6185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19836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6C87-41B7-CD46-8C50-F32ED47A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0894-00E5-274A-AF24-77F72E7C1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85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DF89-0815-F041-A1DE-9E583C1F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D7103-0E34-C24B-ACB6-EAE7BFBCE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353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3833-1B4A-1844-BB90-E6F6A845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464A5-CF23-C74E-9DF2-3973DB835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9129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</vt:lpstr>
      <vt:lpstr>2</vt:lpstr>
      <vt:lpstr>3</vt:lpstr>
      <vt:lpstr>4</vt:lpstr>
      <vt:lpstr>5</vt:lpstr>
      <vt:lpstr>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Sjors van Holst</dc:creator>
  <cp:lastModifiedBy>Sjors van Holst</cp:lastModifiedBy>
  <cp:revision>1</cp:revision>
  <dcterms:created xsi:type="dcterms:W3CDTF">2020-08-02T00:37:12Z</dcterms:created>
  <dcterms:modified xsi:type="dcterms:W3CDTF">2020-08-02T00:38:07Z</dcterms:modified>
</cp:coreProperties>
</file>