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A6C3-EFCF-E64A-A120-94A726153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63B2C-E84E-8343-B5D5-D7AD14BFB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18507-1033-8642-A207-F11015C2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8852-729D-0244-AB3A-3C2905FE0261}" type="datetimeFigureOut">
              <a:rPr lang="en-NL" smtClean="0"/>
              <a:t>14/04/2021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AE0F3-312E-6846-A663-552A9A42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9E4A8-2D7D-D846-B762-CCEDF143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6D5E-C31C-E44C-9210-9A03137780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150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A3A1-1F1B-3848-9A33-B2DA557A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BAADD-0C30-4648-BC5A-B696286DB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450A-45F3-5E41-B4F8-548B772F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8852-729D-0244-AB3A-3C2905FE0261}" type="datetimeFigureOut">
              <a:rPr lang="en-NL" smtClean="0"/>
              <a:t>14/04/2021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9407-ED35-4847-9E73-F95442A9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229BF-BDB0-2549-9311-019B6EAF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6D5E-C31C-E44C-9210-9A03137780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17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69A64-141F-E546-A015-2EF4525F2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09AAA-EE2B-C840-88E0-63CFF1AE6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721F-FB8E-FD4B-9132-4927B0D7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8852-729D-0244-AB3A-3C2905FE0261}" type="datetimeFigureOut">
              <a:rPr lang="en-NL" smtClean="0"/>
              <a:t>14/04/2021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80D68-5D6A-7B4C-8CEB-D74622E2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A741-6EC7-794A-9AA8-2A5019E4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6D5E-C31C-E44C-9210-9A03137780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716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01F2-5CCD-5B42-80B1-C6C92DC4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CBCE-4086-BD42-BB1E-33D60B1E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ABE0-04FC-3448-9B7D-E0A92532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8852-729D-0244-AB3A-3C2905FE0261}" type="datetimeFigureOut">
              <a:rPr lang="en-NL" smtClean="0"/>
              <a:t>14/04/2021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935D2-A7DB-4F41-B15E-C4F0C59D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9ED5A-6250-BD4D-B808-D2F4923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6D5E-C31C-E44C-9210-9A03137780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883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70D2-CBD9-B64A-88BC-2874D4F4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0830-8F0E-6B4A-9BA7-D7269855E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4E4BD-8138-0F4E-937E-96F45D2B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8852-729D-0244-AB3A-3C2905FE0261}" type="datetimeFigureOut">
              <a:rPr lang="en-NL" smtClean="0"/>
              <a:t>14/04/2021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1DE0-50DF-9F40-8F32-039A2477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27E2B-90B5-194A-8997-5C8CA55D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6D5E-C31C-E44C-9210-9A03137780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714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77CC-4887-5040-AC5F-FD158859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B061-B1E7-A347-A654-96E85EEF7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A4859-AB40-4B47-B3F2-1A8A341A7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A5443-2AB3-EE4B-AF6D-D661A555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8852-729D-0244-AB3A-3C2905FE0261}" type="datetimeFigureOut">
              <a:rPr lang="en-NL" smtClean="0"/>
              <a:t>14/04/2021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9255C-8220-1841-8162-C9C50ECC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F0D85-4DDF-2145-8C84-D02C9A48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6D5E-C31C-E44C-9210-9A03137780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525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B294-5CEF-2849-AE84-EC8D9696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D80F-4385-E743-A1D8-E59D45377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BC1D1-CC1B-FB4B-AB82-F50F98F8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D148F3-F7C5-404D-B190-DD7E3A112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C4724-4F66-2F4D-8CA0-C7904505D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E08B1-09F1-7B44-B2CC-70588B7C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8852-729D-0244-AB3A-3C2905FE0261}" type="datetimeFigureOut">
              <a:rPr lang="en-NL" smtClean="0"/>
              <a:t>14/04/2021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CC2AA-9816-834F-93C1-FEAF84D6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F78C0-21EF-024F-89B4-BC3ECD9A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6D5E-C31C-E44C-9210-9A03137780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683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F223-B928-4A48-B0DD-54339DAF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8D429-F52F-274E-919D-76709064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8852-729D-0244-AB3A-3C2905FE0261}" type="datetimeFigureOut">
              <a:rPr lang="en-NL" smtClean="0"/>
              <a:t>14/04/2021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1002-8C0F-1E49-A1E5-39F3D899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7C018-3C62-554B-B484-E39FAC5C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6D5E-C31C-E44C-9210-9A03137780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085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803DE-B3E2-1A44-A59F-17AC6DD8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8852-729D-0244-AB3A-3C2905FE0261}" type="datetimeFigureOut">
              <a:rPr lang="en-NL" smtClean="0"/>
              <a:t>14/04/2021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EF906-0FBC-4E42-90B4-5806D099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9E9BC-8D7A-4F45-9B87-4B53C5D5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6D5E-C31C-E44C-9210-9A03137780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418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3527-4667-B34D-BD32-026BCB7D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81F5-1A15-9C4C-8A36-844A004E2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E4DEE-9B43-764F-97B7-BD9D3103A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394D2-1D78-FB4D-99AA-0718D874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8852-729D-0244-AB3A-3C2905FE0261}" type="datetimeFigureOut">
              <a:rPr lang="en-NL" smtClean="0"/>
              <a:t>14/04/2021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342CB-9D4F-B346-966B-D9D549A6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362E3-6EDA-9D43-B710-6CDD32AE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6D5E-C31C-E44C-9210-9A03137780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259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58BA-A609-C744-B6FB-4222A126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5D42E-CAA3-F34B-A451-3C164EAEF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E5B35-738D-0B4B-8209-E30487932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F20E0-9E82-9244-B17E-61636238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8852-729D-0244-AB3A-3C2905FE0261}" type="datetimeFigureOut">
              <a:rPr lang="en-NL" smtClean="0"/>
              <a:t>14/04/2021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1A17F-B4AF-1A42-847F-D583C3BA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998CB-0663-3241-884C-F5DD91D8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6D5E-C31C-E44C-9210-9A03137780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744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D0AD4-DFFC-D546-A643-525A700E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A8E44-9F88-8F4F-87BC-4BF9D4BA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B933A-EA2F-0C47-B118-17950FB7E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D8852-729D-0244-AB3A-3C2905FE0261}" type="datetimeFigureOut">
              <a:rPr lang="en-NL" smtClean="0"/>
              <a:t>14/04/2021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4DD80-E837-0941-B52D-3CDF8CEB2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AB694-0134-4442-9635-68DFA2C7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B6D5E-C31C-E44C-9210-9A03137780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690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A7F0-20B7-8E4D-9C2D-C8B2FF078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First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818F3-F662-4548-A334-7992CEF6E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Wow! What a PowerPoint</a:t>
            </a:r>
          </a:p>
        </p:txBody>
      </p:sp>
    </p:spTree>
    <p:extLst>
      <p:ext uri="{BB962C8B-B14F-4D97-AF65-F5344CB8AC3E}">
        <p14:creationId xmlns:p14="http://schemas.microsoft.com/office/powerpoint/2010/main" val="34437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A7F0-20B7-8E4D-9C2D-C8B2FF078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Second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818F3-F662-4548-A334-7992CEF6E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Seeesh! How long can we keep going this going?</a:t>
            </a:r>
          </a:p>
        </p:txBody>
      </p:sp>
    </p:spTree>
    <p:extLst>
      <p:ext uri="{BB962C8B-B14F-4D97-AF65-F5344CB8AC3E}">
        <p14:creationId xmlns:p14="http://schemas.microsoft.com/office/powerpoint/2010/main" val="365425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A7F0-20B7-8E4D-9C2D-C8B2FF078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Third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818F3-F662-4548-A334-7992CEF6E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 sure love slides! But I'm afraid that someday this will come to an end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7778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A7F0-20B7-8E4D-9C2D-C8B2FF078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Fourth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818F3-F662-4548-A334-7992CEF6E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I've always dreaded this moment, but I feel like this is the last slide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0930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First slide</vt:lpstr>
      <vt:lpstr>Second slide</vt:lpstr>
      <vt:lpstr>Third slide</vt:lpstr>
      <vt:lpstr>Fourth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slide</dc:title>
  <dc:creator>Sjors van Holst</dc:creator>
  <cp:lastModifiedBy>Sjors van Holst</cp:lastModifiedBy>
  <cp:revision>1</cp:revision>
  <dcterms:created xsi:type="dcterms:W3CDTF">2021-04-14T20:05:55Z</dcterms:created>
  <dcterms:modified xsi:type="dcterms:W3CDTF">2021-04-14T20:09:13Z</dcterms:modified>
</cp:coreProperties>
</file>